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3" r:id="rId1"/>
  </p:sldMasterIdLst>
  <p:notesMasterIdLst>
    <p:notesMasterId r:id="rId28"/>
  </p:notesMasterIdLst>
  <p:handoutMasterIdLst>
    <p:handoutMasterId r:id="rId29"/>
  </p:handoutMasterIdLst>
  <p:sldIdLst>
    <p:sldId id="398" r:id="rId2"/>
    <p:sldId id="421" r:id="rId3"/>
    <p:sldId id="399" r:id="rId4"/>
    <p:sldId id="400" r:id="rId5"/>
    <p:sldId id="393" r:id="rId6"/>
    <p:sldId id="394" r:id="rId7"/>
    <p:sldId id="417" r:id="rId8"/>
    <p:sldId id="401" r:id="rId9"/>
    <p:sldId id="402" r:id="rId10"/>
    <p:sldId id="403" r:id="rId11"/>
    <p:sldId id="404" r:id="rId12"/>
    <p:sldId id="405" r:id="rId13"/>
    <p:sldId id="406" r:id="rId14"/>
    <p:sldId id="407" r:id="rId15"/>
    <p:sldId id="419" r:id="rId16"/>
    <p:sldId id="408" r:id="rId17"/>
    <p:sldId id="409" r:id="rId18"/>
    <p:sldId id="410" r:id="rId19"/>
    <p:sldId id="411" r:id="rId20"/>
    <p:sldId id="412" r:id="rId21"/>
    <p:sldId id="413" r:id="rId22"/>
    <p:sldId id="414" r:id="rId23"/>
    <p:sldId id="415" r:id="rId24"/>
    <p:sldId id="416" r:id="rId25"/>
    <p:sldId id="420" r:id="rId26"/>
    <p:sldId id="418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B7D09"/>
    <a:srgbClr val="F419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86" y="-3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mcgee\Desktop\NML%20Presentation\NML_temp_2_cooldown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tx>
            <c:strRef>
              <c:f>NML_temp_2_cooldown!$B$5</c:f>
              <c:strCache>
                <c:ptCount val="1"/>
                <c:pt idx="0">
                  <c:v>N:3TX11 (5K shield in)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NML_temp_2_cooldown!$B$6:$B$5928</c:f>
              <c:numCache>
                <c:formatCode>General</c:formatCode>
                <c:ptCount val="5923"/>
                <c:pt idx="0">
                  <c:v>296.08267211914085</c:v>
                </c:pt>
                <c:pt idx="1">
                  <c:v>296.08267211914085</c:v>
                </c:pt>
                <c:pt idx="2">
                  <c:v>294.64633178710909</c:v>
                </c:pt>
                <c:pt idx="3">
                  <c:v>294.64633178710909</c:v>
                </c:pt>
                <c:pt idx="4">
                  <c:v>293.21878051757909</c:v>
                </c:pt>
                <c:pt idx="5">
                  <c:v>292.4638671875</c:v>
                </c:pt>
                <c:pt idx="6">
                  <c:v>291.04971313477091</c:v>
                </c:pt>
                <c:pt idx="7">
                  <c:v>289.64425659180091</c:v>
                </c:pt>
                <c:pt idx="8">
                  <c:v>288.24749755858903</c:v>
                </c:pt>
                <c:pt idx="9">
                  <c:v>286.16867065430091</c:v>
                </c:pt>
                <c:pt idx="10">
                  <c:v>286.16867065430091</c:v>
                </c:pt>
                <c:pt idx="11">
                  <c:v>284.79360961914</c:v>
                </c:pt>
                <c:pt idx="12">
                  <c:v>284.10922241211</c:v>
                </c:pt>
                <c:pt idx="13">
                  <c:v>283.42712402344</c:v>
                </c:pt>
                <c:pt idx="14">
                  <c:v>282.06924438477091</c:v>
                </c:pt>
                <c:pt idx="15">
                  <c:v>282.06924438477091</c:v>
                </c:pt>
                <c:pt idx="16">
                  <c:v>280.72006225586</c:v>
                </c:pt>
                <c:pt idx="17">
                  <c:v>280.72006225586</c:v>
                </c:pt>
                <c:pt idx="18">
                  <c:v>280.72006225586</c:v>
                </c:pt>
                <c:pt idx="19">
                  <c:v>280.04873657226904</c:v>
                </c:pt>
                <c:pt idx="20">
                  <c:v>280.04873657226904</c:v>
                </c:pt>
                <c:pt idx="21">
                  <c:v>279.37942504883</c:v>
                </c:pt>
                <c:pt idx="22">
                  <c:v>279.37942504883</c:v>
                </c:pt>
                <c:pt idx="23">
                  <c:v>279.37942504883</c:v>
                </c:pt>
                <c:pt idx="24">
                  <c:v>278.71237182616994</c:v>
                </c:pt>
                <c:pt idx="25">
                  <c:v>278.71237182616994</c:v>
                </c:pt>
                <c:pt idx="26">
                  <c:v>278.71237182616994</c:v>
                </c:pt>
                <c:pt idx="27">
                  <c:v>278.71237182616994</c:v>
                </c:pt>
                <c:pt idx="28">
                  <c:v>278.71237182616994</c:v>
                </c:pt>
                <c:pt idx="29">
                  <c:v>278.71237182616994</c:v>
                </c:pt>
                <c:pt idx="30">
                  <c:v>278.71237182616994</c:v>
                </c:pt>
                <c:pt idx="31">
                  <c:v>278.71237182616994</c:v>
                </c:pt>
                <c:pt idx="32">
                  <c:v>278.71237182616994</c:v>
                </c:pt>
                <c:pt idx="33">
                  <c:v>278.71237182616994</c:v>
                </c:pt>
                <c:pt idx="34">
                  <c:v>278.71237182616994</c:v>
                </c:pt>
                <c:pt idx="35">
                  <c:v>278.71237182616994</c:v>
                </c:pt>
                <c:pt idx="36">
                  <c:v>278.71237182616994</c:v>
                </c:pt>
                <c:pt idx="37">
                  <c:v>278.71237182616994</c:v>
                </c:pt>
                <c:pt idx="38">
                  <c:v>278.71237182616994</c:v>
                </c:pt>
                <c:pt idx="39">
                  <c:v>278.71237182616994</c:v>
                </c:pt>
                <c:pt idx="40">
                  <c:v>279.37942504883</c:v>
                </c:pt>
                <c:pt idx="41">
                  <c:v>278.71237182616994</c:v>
                </c:pt>
                <c:pt idx="42">
                  <c:v>279.37942504883</c:v>
                </c:pt>
                <c:pt idx="43">
                  <c:v>279.37942504883</c:v>
                </c:pt>
                <c:pt idx="44">
                  <c:v>278.71237182616994</c:v>
                </c:pt>
                <c:pt idx="45">
                  <c:v>279.37942504883</c:v>
                </c:pt>
                <c:pt idx="46">
                  <c:v>279.37942504883</c:v>
                </c:pt>
                <c:pt idx="47">
                  <c:v>278.71237182616994</c:v>
                </c:pt>
                <c:pt idx="48">
                  <c:v>278.71237182616994</c:v>
                </c:pt>
                <c:pt idx="49">
                  <c:v>279.37942504883</c:v>
                </c:pt>
                <c:pt idx="50">
                  <c:v>278.71237182616994</c:v>
                </c:pt>
                <c:pt idx="51">
                  <c:v>278.71237182616994</c:v>
                </c:pt>
                <c:pt idx="52">
                  <c:v>278.71237182616994</c:v>
                </c:pt>
                <c:pt idx="53">
                  <c:v>278.71237182616994</c:v>
                </c:pt>
                <c:pt idx="54">
                  <c:v>278.71237182616994</c:v>
                </c:pt>
                <c:pt idx="55">
                  <c:v>279.37942504883</c:v>
                </c:pt>
                <c:pt idx="56">
                  <c:v>278.71237182616994</c:v>
                </c:pt>
                <c:pt idx="57">
                  <c:v>278.71237182616994</c:v>
                </c:pt>
                <c:pt idx="58">
                  <c:v>279.37942504883</c:v>
                </c:pt>
                <c:pt idx="59">
                  <c:v>279.37942504883</c:v>
                </c:pt>
                <c:pt idx="60">
                  <c:v>279.37942504883</c:v>
                </c:pt>
                <c:pt idx="61">
                  <c:v>280.04873657226904</c:v>
                </c:pt>
                <c:pt idx="62">
                  <c:v>280.72006225586</c:v>
                </c:pt>
                <c:pt idx="63">
                  <c:v>280.72006225586</c:v>
                </c:pt>
                <c:pt idx="64">
                  <c:v>281.39358520507909</c:v>
                </c:pt>
                <c:pt idx="65">
                  <c:v>282.74713134765909</c:v>
                </c:pt>
                <c:pt idx="66">
                  <c:v>282.74713134765909</c:v>
                </c:pt>
                <c:pt idx="67">
                  <c:v>283.42712402344</c:v>
                </c:pt>
                <c:pt idx="68">
                  <c:v>284.10922241211</c:v>
                </c:pt>
                <c:pt idx="69">
                  <c:v>284.79360961914</c:v>
                </c:pt>
                <c:pt idx="70">
                  <c:v>285.48004150391</c:v>
                </c:pt>
                <c:pt idx="71">
                  <c:v>286.16867065430091</c:v>
                </c:pt>
                <c:pt idx="72">
                  <c:v>286.859375</c:v>
                </c:pt>
                <c:pt idx="73">
                  <c:v>286.859375</c:v>
                </c:pt>
                <c:pt idx="74">
                  <c:v>287.55239868164</c:v>
                </c:pt>
                <c:pt idx="75">
                  <c:v>288.24749755858903</c:v>
                </c:pt>
                <c:pt idx="76">
                  <c:v>288.24749755858903</c:v>
                </c:pt>
                <c:pt idx="77">
                  <c:v>288.24749755858903</c:v>
                </c:pt>
                <c:pt idx="78">
                  <c:v>288.94479370116994</c:v>
                </c:pt>
                <c:pt idx="79">
                  <c:v>288.94479370116994</c:v>
                </c:pt>
                <c:pt idx="80">
                  <c:v>289.64425659180091</c:v>
                </c:pt>
                <c:pt idx="81">
                  <c:v>288.94479370116994</c:v>
                </c:pt>
                <c:pt idx="82">
                  <c:v>289.64425659180091</c:v>
                </c:pt>
                <c:pt idx="83">
                  <c:v>290.34588623047091</c:v>
                </c:pt>
                <c:pt idx="84">
                  <c:v>289.64425659180091</c:v>
                </c:pt>
                <c:pt idx="85">
                  <c:v>290.34588623047091</c:v>
                </c:pt>
                <c:pt idx="86">
                  <c:v>290.34588623047091</c:v>
                </c:pt>
                <c:pt idx="87">
                  <c:v>290.34588623047091</c:v>
                </c:pt>
                <c:pt idx="88">
                  <c:v>290.34588623047091</c:v>
                </c:pt>
                <c:pt idx="89">
                  <c:v>290.34588623047091</c:v>
                </c:pt>
                <c:pt idx="90">
                  <c:v>291.04971313477091</c:v>
                </c:pt>
                <c:pt idx="91">
                  <c:v>290.34588623047091</c:v>
                </c:pt>
                <c:pt idx="92">
                  <c:v>290.34588623047091</c:v>
                </c:pt>
                <c:pt idx="93">
                  <c:v>290.34588623047091</c:v>
                </c:pt>
                <c:pt idx="94">
                  <c:v>290.34588623047091</c:v>
                </c:pt>
                <c:pt idx="95">
                  <c:v>289.64425659180091</c:v>
                </c:pt>
                <c:pt idx="96">
                  <c:v>288.94479370116994</c:v>
                </c:pt>
                <c:pt idx="97">
                  <c:v>288.24749755858903</c:v>
                </c:pt>
                <c:pt idx="98">
                  <c:v>287.55239868164</c:v>
                </c:pt>
                <c:pt idx="99">
                  <c:v>286.16867065430091</c:v>
                </c:pt>
                <c:pt idx="100">
                  <c:v>284.79360961914</c:v>
                </c:pt>
                <c:pt idx="101">
                  <c:v>282.74713134765909</c:v>
                </c:pt>
                <c:pt idx="102">
                  <c:v>281.39358520507909</c:v>
                </c:pt>
                <c:pt idx="103">
                  <c:v>279.37942504883</c:v>
                </c:pt>
                <c:pt idx="104">
                  <c:v>277.38452148437</c:v>
                </c:pt>
                <c:pt idx="105">
                  <c:v>276.06521606445</c:v>
                </c:pt>
                <c:pt idx="106">
                  <c:v>275.40878295897835</c:v>
                </c:pt>
                <c:pt idx="107">
                  <c:v>274.10211181641</c:v>
                </c:pt>
                <c:pt idx="108">
                  <c:v>272.76354980468909</c:v>
                </c:pt>
                <c:pt idx="109">
                  <c:v>272.11770629883</c:v>
                </c:pt>
                <c:pt idx="110">
                  <c:v>271.47399902344</c:v>
                </c:pt>
                <c:pt idx="111">
                  <c:v>271.47399902344</c:v>
                </c:pt>
                <c:pt idx="112">
                  <c:v>270.19281005858903</c:v>
                </c:pt>
                <c:pt idx="113">
                  <c:v>270.19281005858903</c:v>
                </c:pt>
                <c:pt idx="114">
                  <c:v>270.19281005858903</c:v>
                </c:pt>
                <c:pt idx="115">
                  <c:v>270.19281005858903</c:v>
                </c:pt>
                <c:pt idx="116">
                  <c:v>269.55535888672</c:v>
                </c:pt>
                <c:pt idx="117">
                  <c:v>269.55535888672</c:v>
                </c:pt>
                <c:pt idx="118">
                  <c:v>270.19281005858903</c:v>
                </c:pt>
                <c:pt idx="119">
                  <c:v>270.19281005858903</c:v>
                </c:pt>
                <c:pt idx="120">
                  <c:v>270.19281005858903</c:v>
                </c:pt>
                <c:pt idx="121">
                  <c:v>270.19281005858903</c:v>
                </c:pt>
                <c:pt idx="122">
                  <c:v>270.19281005858903</c:v>
                </c:pt>
                <c:pt idx="123">
                  <c:v>270.19281005858903</c:v>
                </c:pt>
                <c:pt idx="124">
                  <c:v>270.19281005858903</c:v>
                </c:pt>
                <c:pt idx="125">
                  <c:v>270.19281005858903</c:v>
                </c:pt>
                <c:pt idx="126">
                  <c:v>270.19281005858903</c:v>
                </c:pt>
                <c:pt idx="127">
                  <c:v>270.19281005858903</c:v>
                </c:pt>
                <c:pt idx="128">
                  <c:v>270.19281005858903</c:v>
                </c:pt>
                <c:pt idx="129">
                  <c:v>270.19281005858903</c:v>
                </c:pt>
                <c:pt idx="130">
                  <c:v>270.19281005858903</c:v>
                </c:pt>
                <c:pt idx="131">
                  <c:v>270.19281005858903</c:v>
                </c:pt>
                <c:pt idx="132">
                  <c:v>270.19281005858903</c:v>
                </c:pt>
                <c:pt idx="133">
                  <c:v>270.19281005858903</c:v>
                </c:pt>
                <c:pt idx="134">
                  <c:v>270.19281005858903</c:v>
                </c:pt>
                <c:pt idx="135">
                  <c:v>270.19281005858903</c:v>
                </c:pt>
                <c:pt idx="136">
                  <c:v>270.19281005858903</c:v>
                </c:pt>
                <c:pt idx="137">
                  <c:v>269.55535888672</c:v>
                </c:pt>
                <c:pt idx="138">
                  <c:v>269.55535888672</c:v>
                </c:pt>
                <c:pt idx="139">
                  <c:v>269.55535888672</c:v>
                </c:pt>
                <c:pt idx="140">
                  <c:v>269.55535888672</c:v>
                </c:pt>
                <c:pt idx="141">
                  <c:v>268.919921875</c:v>
                </c:pt>
                <c:pt idx="142">
                  <c:v>268.919921875</c:v>
                </c:pt>
                <c:pt idx="143">
                  <c:v>268.919921875</c:v>
                </c:pt>
                <c:pt idx="144">
                  <c:v>268.28659057616903</c:v>
                </c:pt>
                <c:pt idx="145">
                  <c:v>268.28659057616903</c:v>
                </c:pt>
                <c:pt idx="146">
                  <c:v>267.6552734375</c:v>
                </c:pt>
                <c:pt idx="147">
                  <c:v>267.6552734375</c:v>
                </c:pt>
                <c:pt idx="148">
                  <c:v>267.6552734375</c:v>
                </c:pt>
                <c:pt idx="149">
                  <c:v>267.0260925293</c:v>
                </c:pt>
                <c:pt idx="150">
                  <c:v>267.0260925293</c:v>
                </c:pt>
                <c:pt idx="151">
                  <c:v>267.0260925293</c:v>
                </c:pt>
                <c:pt idx="152">
                  <c:v>267.0260925293</c:v>
                </c:pt>
                <c:pt idx="153">
                  <c:v>267.0260925293</c:v>
                </c:pt>
                <c:pt idx="154">
                  <c:v>266.39898681641</c:v>
                </c:pt>
                <c:pt idx="155">
                  <c:v>266.39898681641</c:v>
                </c:pt>
                <c:pt idx="156">
                  <c:v>266.39898681641</c:v>
                </c:pt>
                <c:pt idx="157">
                  <c:v>266.39898681641</c:v>
                </c:pt>
                <c:pt idx="158">
                  <c:v>266.39898681641</c:v>
                </c:pt>
                <c:pt idx="159">
                  <c:v>266.39898681641</c:v>
                </c:pt>
                <c:pt idx="160">
                  <c:v>266.39898681641</c:v>
                </c:pt>
                <c:pt idx="161">
                  <c:v>265.77389526366994</c:v>
                </c:pt>
                <c:pt idx="162">
                  <c:v>265.77389526366994</c:v>
                </c:pt>
                <c:pt idx="163">
                  <c:v>265.77389526366994</c:v>
                </c:pt>
                <c:pt idx="164">
                  <c:v>265.77389526366994</c:v>
                </c:pt>
                <c:pt idx="165">
                  <c:v>265.77389526366994</c:v>
                </c:pt>
                <c:pt idx="166">
                  <c:v>265.77389526366994</c:v>
                </c:pt>
                <c:pt idx="167">
                  <c:v>265.15087890625</c:v>
                </c:pt>
                <c:pt idx="168">
                  <c:v>265.15087890625</c:v>
                </c:pt>
                <c:pt idx="169">
                  <c:v>265.77389526366994</c:v>
                </c:pt>
                <c:pt idx="170">
                  <c:v>265.77389526366994</c:v>
                </c:pt>
                <c:pt idx="171">
                  <c:v>265.15087890625</c:v>
                </c:pt>
                <c:pt idx="172">
                  <c:v>265.15087890625</c:v>
                </c:pt>
                <c:pt idx="173">
                  <c:v>265.15087890625</c:v>
                </c:pt>
                <c:pt idx="174">
                  <c:v>265.15087890625</c:v>
                </c:pt>
                <c:pt idx="175">
                  <c:v>265.15087890625</c:v>
                </c:pt>
                <c:pt idx="176">
                  <c:v>265.15087890625</c:v>
                </c:pt>
                <c:pt idx="177">
                  <c:v>264.52984619141091</c:v>
                </c:pt>
                <c:pt idx="178">
                  <c:v>265.15087890625</c:v>
                </c:pt>
                <c:pt idx="179">
                  <c:v>265.15087890625</c:v>
                </c:pt>
                <c:pt idx="180">
                  <c:v>265.15087890625</c:v>
                </c:pt>
                <c:pt idx="181">
                  <c:v>264.52984619141091</c:v>
                </c:pt>
                <c:pt idx="182">
                  <c:v>265.15087890625</c:v>
                </c:pt>
                <c:pt idx="183">
                  <c:v>265.15087890625</c:v>
                </c:pt>
                <c:pt idx="184">
                  <c:v>265.15087890625</c:v>
                </c:pt>
                <c:pt idx="185">
                  <c:v>264.52984619141091</c:v>
                </c:pt>
                <c:pt idx="186">
                  <c:v>264.52984619141091</c:v>
                </c:pt>
                <c:pt idx="187">
                  <c:v>264.52984619141091</c:v>
                </c:pt>
                <c:pt idx="188">
                  <c:v>265.15087890625</c:v>
                </c:pt>
                <c:pt idx="189">
                  <c:v>264.52984619141091</c:v>
                </c:pt>
                <c:pt idx="190">
                  <c:v>264.52984619141091</c:v>
                </c:pt>
                <c:pt idx="191">
                  <c:v>264.52984619141091</c:v>
                </c:pt>
                <c:pt idx="192">
                  <c:v>264.52984619141091</c:v>
                </c:pt>
                <c:pt idx="193">
                  <c:v>264.52984619141091</c:v>
                </c:pt>
                <c:pt idx="194">
                  <c:v>264.52984619141091</c:v>
                </c:pt>
                <c:pt idx="195">
                  <c:v>264.52984619141091</c:v>
                </c:pt>
                <c:pt idx="196">
                  <c:v>264.52984619141091</c:v>
                </c:pt>
                <c:pt idx="197">
                  <c:v>264.52984619141091</c:v>
                </c:pt>
                <c:pt idx="198">
                  <c:v>264.52984619141091</c:v>
                </c:pt>
                <c:pt idx="199">
                  <c:v>263.91091918945</c:v>
                </c:pt>
                <c:pt idx="200">
                  <c:v>263.91091918945</c:v>
                </c:pt>
                <c:pt idx="201">
                  <c:v>263.91091918945</c:v>
                </c:pt>
                <c:pt idx="202">
                  <c:v>264.52984619141091</c:v>
                </c:pt>
                <c:pt idx="203">
                  <c:v>264.52984619141091</c:v>
                </c:pt>
                <c:pt idx="204">
                  <c:v>263.91091918945</c:v>
                </c:pt>
                <c:pt idx="205">
                  <c:v>263.91091918945</c:v>
                </c:pt>
                <c:pt idx="206">
                  <c:v>263.91091918945</c:v>
                </c:pt>
                <c:pt idx="207">
                  <c:v>263.91091918945</c:v>
                </c:pt>
                <c:pt idx="208">
                  <c:v>263.91091918945</c:v>
                </c:pt>
                <c:pt idx="209">
                  <c:v>263.91091918945</c:v>
                </c:pt>
                <c:pt idx="210">
                  <c:v>263.29397583007909</c:v>
                </c:pt>
                <c:pt idx="211">
                  <c:v>263.91091918945</c:v>
                </c:pt>
                <c:pt idx="212">
                  <c:v>263.91091918945</c:v>
                </c:pt>
                <c:pt idx="213">
                  <c:v>263.91091918945</c:v>
                </c:pt>
                <c:pt idx="214">
                  <c:v>263.29397583007909</c:v>
                </c:pt>
                <c:pt idx="215">
                  <c:v>263.29397583007909</c:v>
                </c:pt>
                <c:pt idx="216">
                  <c:v>263.29397583007909</c:v>
                </c:pt>
                <c:pt idx="217">
                  <c:v>263.29397583007909</c:v>
                </c:pt>
                <c:pt idx="218">
                  <c:v>263.29397583007909</c:v>
                </c:pt>
                <c:pt idx="219">
                  <c:v>263.29397583007909</c:v>
                </c:pt>
                <c:pt idx="220">
                  <c:v>263.29397583007909</c:v>
                </c:pt>
                <c:pt idx="221">
                  <c:v>263.29397583007909</c:v>
                </c:pt>
                <c:pt idx="222">
                  <c:v>263.29397583007909</c:v>
                </c:pt>
                <c:pt idx="223">
                  <c:v>263.29397583007909</c:v>
                </c:pt>
                <c:pt idx="224">
                  <c:v>263.29397583007909</c:v>
                </c:pt>
                <c:pt idx="225">
                  <c:v>263.29397583007909</c:v>
                </c:pt>
                <c:pt idx="226">
                  <c:v>263.29397583007909</c:v>
                </c:pt>
                <c:pt idx="227">
                  <c:v>263.29397583007909</c:v>
                </c:pt>
                <c:pt idx="228">
                  <c:v>262.67907714844</c:v>
                </c:pt>
                <c:pt idx="229">
                  <c:v>262.67907714844</c:v>
                </c:pt>
                <c:pt idx="230">
                  <c:v>262.67907714844</c:v>
                </c:pt>
                <c:pt idx="231">
                  <c:v>262.67907714844</c:v>
                </c:pt>
                <c:pt idx="232">
                  <c:v>262.67907714844</c:v>
                </c:pt>
                <c:pt idx="233">
                  <c:v>262.67907714844</c:v>
                </c:pt>
                <c:pt idx="234">
                  <c:v>262.67907714844</c:v>
                </c:pt>
                <c:pt idx="235">
                  <c:v>262.67907714844</c:v>
                </c:pt>
                <c:pt idx="236">
                  <c:v>262.67907714844</c:v>
                </c:pt>
                <c:pt idx="237">
                  <c:v>263.29397583007909</c:v>
                </c:pt>
                <c:pt idx="238">
                  <c:v>262.67907714844</c:v>
                </c:pt>
                <c:pt idx="239">
                  <c:v>262.67907714844</c:v>
                </c:pt>
                <c:pt idx="240">
                  <c:v>262.67907714844</c:v>
                </c:pt>
                <c:pt idx="241">
                  <c:v>263.29397583007909</c:v>
                </c:pt>
                <c:pt idx="242">
                  <c:v>263.29397583007909</c:v>
                </c:pt>
                <c:pt idx="243">
                  <c:v>262.67907714844</c:v>
                </c:pt>
                <c:pt idx="244">
                  <c:v>262.67907714844</c:v>
                </c:pt>
                <c:pt idx="245">
                  <c:v>263.29397583007909</c:v>
                </c:pt>
                <c:pt idx="246">
                  <c:v>263.29397583007909</c:v>
                </c:pt>
                <c:pt idx="247">
                  <c:v>263.29397583007909</c:v>
                </c:pt>
                <c:pt idx="248">
                  <c:v>263.29397583007909</c:v>
                </c:pt>
                <c:pt idx="249">
                  <c:v>263.29397583007909</c:v>
                </c:pt>
                <c:pt idx="250">
                  <c:v>263.29397583007909</c:v>
                </c:pt>
                <c:pt idx="251">
                  <c:v>263.91091918945</c:v>
                </c:pt>
                <c:pt idx="252">
                  <c:v>263.91091918945</c:v>
                </c:pt>
                <c:pt idx="253">
                  <c:v>263.91091918945</c:v>
                </c:pt>
                <c:pt idx="254">
                  <c:v>263.91091918945</c:v>
                </c:pt>
                <c:pt idx="255">
                  <c:v>263.91091918945</c:v>
                </c:pt>
                <c:pt idx="256">
                  <c:v>263.91091918945</c:v>
                </c:pt>
                <c:pt idx="257">
                  <c:v>263.91091918945</c:v>
                </c:pt>
                <c:pt idx="258">
                  <c:v>263.91091918945</c:v>
                </c:pt>
                <c:pt idx="259">
                  <c:v>263.91091918945</c:v>
                </c:pt>
                <c:pt idx="260">
                  <c:v>263.91091918945</c:v>
                </c:pt>
                <c:pt idx="261">
                  <c:v>264.52984619141091</c:v>
                </c:pt>
                <c:pt idx="262">
                  <c:v>264.52984619141091</c:v>
                </c:pt>
                <c:pt idx="263">
                  <c:v>263.91091918945</c:v>
                </c:pt>
                <c:pt idx="264">
                  <c:v>263.91091918945</c:v>
                </c:pt>
                <c:pt idx="265">
                  <c:v>263.91091918945</c:v>
                </c:pt>
                <c:pt idx="266">
                  <c:v>263.91091918945</c:v>
                </c:pt>
                <c:pt idx="267">
                  <c:v>263.91091918945</c:v>
                </c:pt>
                <c:pt idx="268">
                  <c:v>263.29397583007909</c:v>
                </c:pt>
                <c:pt idx="269">
                  <c:v>263.29397583007909</c:v>
                </c:pt>
                <c:pt idx="270">
                  <c:v>263.29397583007909</c:v>
                </c:pt>
                <c:pt idx="271">
                  <c:v>263.29397583007909</c:v>
                </c:pt>
                <c:pt idx="272">
                  <c:v>263.29397583007909</c:v>
                </c:pt>
                <c:pt idx="273">
                  <c:v>263.29397583007909</c:v>
                </c:pt>
                <c:pt idx="274">
                  <c:v>263.29397583007909</c:v>
                </c:pt>
                <c:pt idx="275">
                  <c:v>263.29397583007909</c:v>
                </c:pt>
                <c:pt idx="276">
                  <c:v>263.29397583007909</c:v>
                </c:pt>
                <c:pt idx="277">
                  <c:v>263.29397583007909</c:v>
                </c:pt>
                <c:pt idx="278">
                  <c:v>263.29397583007909</c:v>
                </c:pt>
                <c:pt idx="279">
                  <c:v>262.67907714844</c:v>
                </c:pt>
                <c:pt idx="280">
                  <c:v>262.67907714844</c:v>
                </c:pt>
                <c:pt idx="281">
                  <c:v>262.67907714844</c:v>
                </c:pt>
                <c:pt idx="282">
                  <c:v>262.67907714844</c:v>
                </c:pt>
                <c:pt idx="283">
                  <c:v>262.67907714844</c:v>
                </c:pt>
                <c:pt idx="284">
                  <c:v>262.67907714844</c:v>
                </c:pt>
                <c:pt idx="285">
                  <c:v>262.67907714844</c:v>
                </c:pt>
                <c:pt idx="286">
                  <c:v>262.67907714844</c:v>
                </c:pt>
                <c:pt idx="287">
                  <c:v>262.67907714844</c:v>
                </c:pt>
                <c:pt idx="288">
                  <c:v>262.67907714844</c:v>
                </c:pt>
                <c:pt idx="289">
                  <c:v>262.67907714844</c:v>
                </c:pt>
                <c:pt idx="290">
                  <c:v>262.67907714844</c:v>
                </c:pt>
                <c:pt idx="291">
                  <c:v>262.67907714844</c:v>
                </c:pt>
                <c:pt idx="292">
                  <c:v>262.67907714844</c:v>
                </c:pt>
                <c:pt idx="293">
                  <c:v>262.67907714844</c:v>
                </c:pt>
                <c:pt idx="294">
                  <c:v>262.06619262695</c:v>
                </c:pt>
                <c:pt idx="295">
                  <c:v>262.67907714844</c:v>
                </c:pt>
                <c:pt idx="296">
                  <c:v>262.67907714844</c:v>
                </c:pt>
                <c:pt idx="297">
                  <c:v>262.67907714844</c:v>
                </c:pt>
                <c:pt idx="298">
                  <c:v>262.67907714844</c:v>
                </c:pt>
                <c:pt idx="299">
                  <c:v>262.67907714844</c:v>
                </c:pt>
                <c:pt idx="300">
                  <c:v>262.67907714844</c:v>
                </c:pt>
                <c:pt idx="301">
                  <c:v>262.67907714844</c:v>
                </c:pt>
                <c:pt idx="302">
                  <c:v>262.67907714844</c:v>
                </c:pt>
                <c:pt idx="303">
                  <c:v>262.06619262695</c:v>
                </c:pt>
                <c:pt idx="304">
                  <c:v>262.67907714844</c:v>
                </c:pt>
                <c:pt idx="305">
                  <c:v>262.67907714844</c:v>
                </c:pt>
                <c:pt idx="306">
                  <c:v>262.67907714844</c:v>
                </c:pt>
                <c:pt idx="307">
                  <c:v>262.67907714844</c:v>
                </c:pt>
                <c:pt idx="308">
                  <c:v>262.67907714844</c:v>
                </c:pt>
                <c:pt idx="309">
                  <c:v>262.67907714844</c:v>
                </c:pt>
                <c:pt idx="310">
                  <c:v>262.67907714844</c:v>
                </c:pt>
                <c:pt idx="311">
                  <c:v>262.67907714844</c:v>
                </c:pt>
                <c:pt idx="312">
                  <c:v>262.67907714844</c:v>
                </c:pt>
                <c:pt idx="313">
                  <c:v>262.67907714844</c:v>
                </c:pt>
                <c:pt idx="314">
                  <c:v>262.06619262695</c:v>
                </c:pt>
                <c:pt idx="315">
                  <c:v>262.06619262695</c:v>
                </c:pt>
                <c:pt idx="316">
                  <c:v>262.67907714844</c:v>
                </c:pt>
                <c:pt idx="317">
                  <c:v>262.67907714844</c:v>
                </c:pt>
                <c:pt idx="318">
                  <c:v>262.06619262695</c:v>
                </c:pt>
                <c:pt idx="319">
                  <c:v>262.06619262695</c:v>
                </c:pt>
                <c:pt idx="320">
                  <c:v>262.67907714844</c:v>
                </c:pt>
                <c:pt idx="321">
                  <c:v>262.67907714844</c:v>
                </c:pt>
                <c:pt idx="322">
                  <c:v>262.67907714844</c:v>
                </c:pt>
                <c:pt idx="323">
                  <c:v>262.67907714844</c:v>
                </c:pt>
                <c:pt idx="324">
                  <c:v>262.06619262695</c:v>
                </c:pt>
                <c:pt idx="325">
                  <c:v>262.06619262695</c:v>
                </c:pt>
                <c:pt idx="326">
                  <c:v>262.06619262695</c:v>
                </c:pt>
                <c:pt idx="327">
                  <c:v>262.67907714844</c:v>
                </c:pt>
                <c:pt idx="328">
                  <c:v>262.06619262695</c:v>
                </c:pt>
                <c:pt idx="329">
                  <c:v>262.06619262695</c:v>
                </c:pt>
                <c:pt idx="330">
                  <c:v>262.06619262695</c:v>
                </c:pt>
                <c:pt idx="331">
                  <c:v>262.06619262695</c:v>
                </c:pt>
                <c:pt idx="332">
                  <c:v>262.67907714844</c:v>
                </c:pt>
                <c:pt idx="333">
                  <c:v>262.67907714844</c:v>
                </c:pt>
                <c:pt idx="334">
                  <c:v>262.67907714844</c:v>
                </c:pt>
                <c:pt idx="335">
                  <c:v>262.06619262695</c:v>
                </c:pt>
                <c:pt idx="336">
                  <c:v>262.06619262695</c:v>
                </c:pt>
                <c:pt idx="337">
                  <c:v>262.67907714844</c:v>
                </c:pt>
                <c:pt idx="338">
                  <c:v>262.67907714844</c:v>
                </c:pt>
                <c:pt idx="339">
                  <c:v>262.06619262695</c:v>
                </c:pt>
                <c:pt idx="340">
                  <c:v>262.06619262695</c:v>
                </c:pt>
                <c:pt idx="341">
                  <c:v>262.06619262695</c:v>
                </c:pt>
                <c:pt idx="342">
                  <c:v>262.06619262695</c:v>
                </c:pt>
                <c:pt idx="343">
                  <c:v>262.06619262695</c:v>
                </c:pt>
                <c:pt idx="344">
                  <c:v>261.45538330078</c:v>
                </c:pt>
                <c:pt idx="345">
                  <c:v>260.84652709961</c:v>
                </c:pt>
                <c:pt idx="346">
                  <c:v>260.84652709961</c:v>
                </c:pt>
                <c:pt idx="347">
                  <c:v>260.84652709961</c:v>
                </c:pt>
                <c:pt idx="348">
                  <c:v>260.84652709961</c:v>
                </c:pt>
                <c:pt idx="349">
                  <c:v>260.23971557616903</c:v>
                </c:pt>
                <c:pt idx="350">
                  <c:v>260.23971557616903</c:v>
                </c:pt>
                <c:pt idx="351">
                  <c:v>260.23971557616903</c:v>
                </c:pt>
                <c:pt idx="352">
                  <c:v>260.23971557616903</c:v>
                </c:pt>
                <c:pt idx="353">
                  <c:v>260.23971557616903</c:v>
                </c:pt>
                <c:pt idx="354">
                  <c:v>260.23971557616903</c:v>
                </c:pt>
                <c:pt idx="355">
                  <c:v>260.23971557616903</c:v>
                </c:pt>
                <c:pt idx="356">
                  <c:v>260.23971557616903</c:v>
                </c:pt>
                <c:pt idx="357">
                  <c:v>260.23971557616903</c:v>
                </c:pt>
                <c:pt idx="358">
                  <c:v>260.23971557616903</c:v>
                </c:pt>
                <c:pt idx="359">
                  <c:v>260.23971557616903</c:v>
                </c:pt>
                <c:pt idx="360">
                  <c:v>260.23971557616903</c:v>
                </c:pt>
                <c:pt idx="361">
                  <c:v>259.63488769531176</c:v>
                </c:pt>
                <c:pt idx="362">
                  <c:v>259.63488769531176</c:v>
                </c:pt>
                <c:pt idx="363">
                  <c:v>259.63488769531176</c:v>
                </c:pt>
                <c:pt idx="364">
                  <c:v>260.23971557616903</c:v>
                </c:pt>
                <c:pt idx="365">
                  <c:v>259.63488769531176</c:v>
                </c:pt>
                <c:pt idx="366">
                  <c:v>259.63488769531176</c:v>
                </c:pt>
                <c:pt idx="367">
                  <c:v>260.23971557616903</c:v>
                </c:pt>
                <c:pt idx="368">
                  <c:v>260.23971557616903</c:v>
                </c:pt>
                <c:pt idx="369">
                  <c:v>260.23971557616903</c:v>
                </c:pt>
                <c:pt idx="370">
                  <c:v>260.23971557616903</c:v>
                </c:pt>
                <c:pt idx="371">
                  <c:v>260.23971557616903</c:v>
                </c:pt>
                <c:pt idx="372">
                  <c:v>260.23971557616903</c:v>
                </c:pt>
                <c:pt idx="373">
                  <c:v>260.23971557616903</c:v>
                </c:pt>
                <c:pt idx="374">
                  <c:v>260.23971557616903</c:v>
                </c:pt>
                <c:pt idx="375">
                  <c:v>260.23971557616903</c:v>
                </c:pt>
                <c:pt idx="376">
                  <c:v>260.23971557616903</c:v>
                </c:pt>
                <c:pt idx="377">
                  <c:v>260.23971557616903</c:v>
                </c:pt>
                <c:pt idx="378">
                  <c:v>260.23971557616903</c:v>
                </c:pt>
                <c:pt idx="379">
                  <c:v>260.23971557616903</c:v>
                </c:pt>
                <c:pt idx="380">
                  <c:v>260.23971557616903</c:v>
                </c:pt>
                <c:pt idx="381">
                  <c:v>260.23971557616903</c:v>
                </c:pt>
                <c:pt idx="382">
                  <c:v>260.23971557616903</c:v>
                </c:pt>
                <c:pt idx="383">
                  <c:v>260.23971557616903</c:v>
                </c:pt>
                <c:pt idx="384">
                  <c:v>260.23971557616903</c:v>
                </c:pt>
                <c:pt idx="385">
                  <c:v>260.23971557616903</c:v>
                </c:pt>
                <c:pt idx="386">
                  <c:v>260.23971557616903</c:v>
                </c:pt>
                <c:pt idx="387">
                  <c:v>260.23971557616903</c:v>
                </c:pt>
                <c:pt idx="388">
                  <c:v>259.63488769531176</c:v>
                </c:pt>
                <c:pt idx="389">
                  <c:v>260.23971557616903</c:v>
                </c:pt>
                <c:pt idx="390">
                  <c:v>260.23971557616903</c:v>
                </c:pt>
                <c:pt idx="391">
                  <c:v>260.23971557616903</c:v>
                </c:pt>
                <c:pt idx="392">
                  <c:v>260.23971557616903</c:v>
                </c:pt>
                <c:pt idx="393">
                  <c:v>259.63488769531176</c:v>
                </c:pt>
                <c:pt idx="394">
                  <c:v>259.63488769531176</c:v>
                </c:pt>
                <c:pt idx="395">
                  <c:v>260.23971557616903</c:v>
                </c:pt>
                <c:pt idx="396">
                  <c:v>260.23971557616903</c:v>
                </c:pt>
                <c:pt idx="397">
                  <c:v>260.23971557616903</c:v>
                </c:pt>
                <c:pt idx="398">
                  <c:v>260.23971557616903</c:v>
                </c:pt>
                <c:pt idx="399">
                  <c:v>259.63488769531176</c:v>
                </c:pt>
                <c:pt idx="400">
                  <c:v>260.23971557616903</c:v>
                </c:pt>
                <c:pt idx="401">
                  <c:v>260.23971557616903</c:v>
                </c:pt>
                <c:pt idx="402">
                  <c:v>260.23971557616903</c:v>
                </c:pt>
                <c:pt idx="403">
                  <c:v>259.63488769531176</c:v>
                </c:pt>
                <c:pt idx="404">
                  <c:v>260.23971557616903</c:v>
                </c:pt>
                <c:pt idx="405">
                  <c:v>260.23971557616903</c:v>
                </c:pt>
                <c:pt idx="406">
                  <c:v>260.23971557616903</c:v>
                </c:pt>
                <c:pt idx="407">
                  <c:v>260.23971557616903</c:v>
                </c:pt>
                <c:pt idx="408">
                  <c:v>259.63488769531176</c:v>
                </c:pt>
                <c:pt idx="409">
                  <c:v>259.63488769531176</c:v>
                </c:pt>
                <c:pt idx="410">
                  <c:v>260.23971557616903</c:v>
                </c:pt>
                <c:pt idx="411">
                  <c:v>260.23971557616903</c:v>
                </c:pt>
                <c:pt idx="412">
                  <c:v>260.23971557616903</c:v>
                </c:pt>
                <c:pt idx="413">
                  <c:v>260.23971557616903</c:v>
                </c:pt>
                <c:pt idx="414">
                  <c:v>260.23971557616903</c:v>
                </c:pt>
                <c:pt idx="415">
                  <c:v>260.23971557616903</c:v>
                </c:pt>
                <c:pt idx="416">
                  <c:v>260.23971557616903</c:v>
                </c:pt>
                <c:pt idx="417">
                  <c:v>260.23971557616903</c:v>
                </c:pt>
                <c:pt idx="418">
                  <c:v>260.23971557616903</c:v>
                </c:pt>
                <c:pt idx="419">
                  <c:v>260.23971557616903</c:v>
                </c:pt>
                <c:pt idx="420">
                  <c:v>259.63488769531176</c:v>
                </c:pt>
                <c:pt idx="421">
                  <c:v>260.23971557616903</c:v>
                </c:pt>
                <c:pt idx="422">
                  <c:v>260.23971557616903</c:v>
                </c:pt>
                <c:pt idx="423">
                  <c:v>260.23971557616903</c:v>
                </c:pt>
                <c:pt idx="424">
                  <c:v>260.23971557616903</c:v>
                </c:pt>
                <c:pt idx="425">
                  <c:v>259.63488769531176</c:v>
                </c:pt>
                <c:pt idx="426">
                  <c:v>259.63488769531176</c:v>
                </c:pt>
                <c:pt idx="427">
                  <c:v>260.23971557616903</c:v>
                </c:pt>
                <c:pt idx="428">
                  <c:v>260.23971557616903</c:v>
                </c:pt>
                <c:pt idx="429">
                  <c:v>260.23971557616903</c:v>
                </c:pt>
                <c:pt idx="430">
                  <c:v>260.23971557616903</c:v>
                </c:pt>
                <c:pt idx="431">
                  <c:v>259.63488769531176</c:v>
                </c:pt>
                <c:pt idx="432">
                  <c:v>260.23971557616903</c:v>
                </c:pt>
                <c:pt idx="433">
                  <c:v>260.23971557616903</c:v>
                </c:pt>
                <c:pt idx="434">
                  <c:v>260.23971557616903</c:v>
                </c:pt>
                <c:pt idx="435">
                  <c:v>260.23971557616903</c:v>
                </c:pt>
                <c:pt idx="436">
                  <c:v>259.63488769531176</c:v>
                </c:pt>
                <c:pt idx="437">
                  <c:v>259.63488769531176</c:v>
                </c:pt>
                <c:pt idx="438">
                  <c:v>260.23971557616903</c:v>
                </c:pt>
                <c:pt idx="439">
                  <c:v>260.23971557616903</c:v>
                </c:pt>
                <c:pt idx="440">
                  <c:v>260.23971557616903</c:v>
                </c:pt>
                <c:pt idx="441">
                  <c:v>260.23971557616903</c:v>
                </c:pt>
                <c:pt idx="442">
                  <c:v>259.63488769531176</c:v>
                </c:pt>
                <c:pt idx="443">
                  <c:v>259.63488769531176</c:v>
                </c:pt>
                <c:pt idx="444">
                  <c:v>260.23971557616903</c:v>
                </c:pt>
                <c:pt idx="445">
                  <c:v>260.23971557616903</c:v>
                </c:pt>
                <c:pt idx="446">
                  <c:v>260.23971557616903</c:v>
                </c:pt>
                <c:pt idx="447">
                  <c:v>259.63488769531176</c:v>
                </c:pt>
                <c:pt idx="448">
                  <c:v>259.63488769531176</c:v>
                </c:pt>
                <c:pt idx="449">
                  <c:v>259.63488769531176</c:v>
                </c:pt>
                <c:pt idx="450">
                  <c:v>260.23971557616903</c:v>
                </c:pt>
                <c:pt idx="451">
                  <c:v>260.23971557616903</c:v>
                </c:pt>
                <c:pt idx="452">
                  <c:v>259.63488769531176</c:v>
                </c:pt>
                <c:pt idx="453">
                  <c:v>259.63488769531176</c:v>
                </c:pt>
                <c:pt idx="454">
                  <c:v>259.63488769531176</c:v>
                </c:pt>
                <c:pt idx="455">
                  <c:v>259.63488769531176</c:v>
                </c:pt>
                <c:pt idx="456">
                  <c:v>260.23971557616903</c:v>
                </c:pt>
                <c:pt idx="457">
                  <c:v>260.23971557616903</c:v>
                </c:pt>
                <c:pt idx="458">
                  <c:v>259.63488769531176</c:v>
                </c:pt>
                <c:pt idx="459">
                  <c:v>259.63488769531176</c:v>
                </c:pt>
                <c:pt idx="460">
                  <c:v>259.63488769531176</c:v>
                </c:pt>
                <c:pt idx="461">
                  <c:v>259.63488769531176</c:v>
                </c:pt>
                <c:pt idx="462">
                  <c:v>260.23971557616903</c:v>
                </c:pt>
                <c:pt idx="463">
                  <c:v>260.23971557616903</c:v>
                </c:pt>
                <c:pt idx="464">
                  <c:v>259.63488769531176</c:v>
                </c:pt>
                <c:pt idx="465">
                  <c:v>259.63488769531176</c:v>
                </c:pt>
                <c:pt idx="466">
                  <c:v>259.63488769531176</c:v>
                </c:pt>
                <c:pt idx="467">
                  <c:v>259.63488769531176</c:v>
                </c:pt>
                <c:pt idx="468">
                  <c:v>260.23971557616903</c:v>
                </c:pt>
                <c:pt idx="469">
                  <c:v>259.63488769531176</c:v>
                </c:pt>
                <c:pt idx="470">
                  <c:v>259.63488769531176</c:v>
                </c:pt>
                <c:pt idx="471">
                  <c:v>259.63488769531176</c:v>
                </c:pt>
                <c:pt idx="472">
                  <c:v>259.63488769531176</c:v>
                </c:pt>
                <c:pt idx="473">
                  <c:v>260.23971557616903</c:v>
                </c:pt>
                <c:pt idx="474">
                  <c:v>260.23971557616903</c:v>
                </c:pt>
                <c:pt idx="475">
                  <c:v>259.63488769531176</c:v>
                </c:pt>
                <c:pt idx="476">
                  <c:v>259.63488769531176</c:v>
                </c:pt>
                <c:pt idx="477">
                  <c:v>259.63488769531176</c:v>
                </c:pt>
                <c:pt idx="478">
                  <c:v>259.63488769531176</c:v>
                </c:pt>
                <c:pt idx="479">
                  <c:v>259.63488769531176</c:v>
                </c:pt>
                <c:pt idx="480">
                  <c:v>260.23971557616903</c:v>
                </c:pt>
                <c:pt idx="481">
                  <c:v>259.63488769531176</c:v>
                </c:pt>
                <c:pt idx="482">
                  <c:v>259.63488769531176</c:v>
                </c:pt>
                <c:pt idx="483">
                  <c:v>259.63488769531176</c:v>
                </c:pt>
                <c:pt idx="484">
                  <c:v>259.63488769531176</c:v>
                </c:pt>
                <c:pt idx="485">
                  <c:v>259.63488769531176</c:v>
                </c:pt>
                <c:pt idx="486">
                  <c:v>259.63488769531176</c:v>
                </c:pt>
                <c:pt idx="487">
                  <c:v>259.63488769531176</c:v>
                </c:pt>
                <c:pt idx="488">
                  <c:v>259.63488769531176</c:v>
                </c:pt>
                <c:pt idx="489">
                  <c:v>259.63488769531176</c:v>
                </c:pt>
                <c:pt idx="490">
                  <c:v>259.63488769531176</c:v>
                </c:pt>
                <c:pt idx="491">
                  <c:v>259.63488769531176</c:v>
                </c:pt>
                <c:pt idx="492">
                  <c:v>259.63488769531176</c:v>
                </c:pt>
                <c:pt idx="493">
                  <c:v>259.63488769531176</c:v>
                </c:pt>
                <c:pt idx="494">
                  <c:v>259.63488769531176</c:v>
                </c:pt>
                <c:pt idx="495">
                  <c:v>259.63488769531176</c:v>
                </c:pt>
                <c:pt idx="496">
                  <c:v>259.63488769531176</c:v>
                </c:pt>
                <c:pt idx="497">
                  <c:v>259.63488769531176</c:v>
                </c:pt>
                <c:pt idx="498">
                  <c:v>259.63488769531176</c:v>
                </c:pt>
                <c:pt idx="499">
                  <c:v>259.63488769531176</c:v>
                </c:pt>
                <c:pt idx="500">
                  <c:v>259.63488769531176</c:v>
                </c:pt>
                <c:pt idx="501">
                  <c:v>259.63488769531176</c:v>
                </c:pt>
                <c:pt idx="502">
                  <c:v>259.63488769531176</c:v>
                </c:pt>
                <c:pt idx="503">
                  <c:v>259.63488769531176</c:v>
                </c:pt>
                <c:pt idx="504">
                  <c:v>259.63488769531176</c:v>
                </c:pt>
                <c:pt idx="505">
                  <c:v>259.63488769531176</c:v>
                </c:pt>
                <c:pt idx="506">
                  <c:v>259.63488769531176</c:v>
                </c:pt>
                <c:pt idx="507">
                  <c:v>259.63488769531176</c:v>
                </c:pt>
                <c:pt idx="508">
                  <c:v>259.63488769531176</c:v>
                </c:pt>
                <c:pt idx="509">
                  <c:v>259.63488769531176</c:v>
                </c:pt>
                <c:pt idx="510">
                  <c:v>259.63488769531176</c:v>
                </c:pt>
                <c:pt idx="511">
                  <c:v>259.63488769531176</c:v>
                </c:pt>
                <c:pt idx="512">
                  <c:v>259.63488769531176</c:v>
                </c:pt>
                <c:pt idx="513">
                  <c:v>259.63488769531176</c:v>
                </c:pt>
                <c:pt idx="514">
                  <c:v>259.63488769531176</c:v>
                </c:pt>
                <c:pt idx="515">
                  <c:v>259.63488769531176</c:v>
                </c:pt>
                <c:pt idx="516">
                  <c:v>259.63488769531176</c:v>
                </c:pt>
                <c:pt idx="517">
                  <c:v>259.63488769531176</c:v>
                </c:pt>
                <c:pt idx="518">
                  <c:v>259.63488769531176</c:v>
                </c:pt>
                <c:pt idx="519">
                  <c:v>259.03198242186994</c:v>
                </c:pt>
                <c:pt idx="520">
                  <c:v>259.63488769531176</c:v>
                </c:pt>
                <c:pt idx="521">
                  <c:v>259.63488769531176</c:v>
                </c:pt>
                <c:pt idx="522">
                  <c:v>259.03198242186994</c:v>
                </c:pt>
                <c:pt idx="523">
                  <c:v>259.63488769531176</c:v>
                </c:pt>
                <c:pt idx="524">
                  <c:v>259.63488769531176</c:v>
                </c:pt>
                <c:pt idx="525">
                  <c:v>259.03198242186994</c:v>
                </c:pt>
                <c:pt idx="526">
                  <c:v>259.63488769531176</c:v>
                </c:pt>
                <c:pt idx="527">
                  <c:v>259.03198242186994</c:v>
                </c:pt>
                <c:pt idx="528">
                  <c:v>259.63488769531176</c:v>
                </c:pt>
                <c:pt idx="529">
                  <c:v>259.03198242186994</c:v>
                </c:pt>
                <c:pt idx="530">
                  <c:v>259.63488769531176</c:v>
                </c:pt>
                <c:pt idx="531">
                  <c:v>259.03198242186994</c:v>
                </c:pt>
                <c:pt idx="532">
                  <c:v>259.63488769531176</c:v>
                </c:pt>
                <c:pt idx="533">
                  <c:v>259.03198242186994</c:v>
                </c:pt>
                <c:pt idx="534">
                  <c:v>259.03198242186994</c:v>
                </c:pt>
                <c:pt idx="535">
                  <c:v>259.63488769531176</c:v>
                </c:pt>
                <c:pt idx="536">
                  <c:v>259.03198242186994</c:v>
                </c:pt>
                <c:pt idx="537">
                  <c:v>259.63488769531176</c:v>
                </c:pt>
                <c:pt idx="538">
                  <c:v>259.63488769531176</c:v>
                </c:pt>
                <c:pt idx="539">
                  <c:v>259.03198242186994</c:v>
                </c:pt>
                <c:pt idx="540">
                  <c:v>259.63488769531176</c:v>
                </c:pt>
                <c:pt idx="541">
                  <c:v>259.63488769531176</c:v>
                </c:pt>
                <c:pt idx="542">
                  <c:v>259.03198242186994</c:v>
                </c:pt>
                <c:pt idx="543">
                  <c:v>259.03198242186994</c:v>
                </c:pt>
                <c:pt idx="544">
                  <c:v>259.03198242186994</c:v>
                </c:pt>
                <c:pt idx="545">
                  <c:v>259.63488769531176</c:v>
                </c:pt>
                <c:pt idx="546">
                  <c:v>259.03198242186994</c:v>
                </c:pt>
                <c:pt idx="547">
                  <c:v>259.03198242186994</c:v>
                </c:pt>
                <c:pt idx="548">
                  <c:v>259.03198242186994</c:v>
                </c:pt>
                <c:pt idx="549">
                  <c:v>259.63488769531176</c:v>
                </c:pt>
                <c:pt idx="550">
                  <c:v>259.03198242186994</c:v>
                </c:pt>
                <c:pt idx="551">
                  <c:v>259.03198242186994</c:v>
                </c:pt>
                <c:pt idx="552">
                  <c:v>259.03198242186994</c:v>
                </c:pt>
                <c:pt idx="553">
                  <c:v>259.63488769531176</c:v>
                </c:pt>
                <c:pt idx="554">
                  <c:v>259.63488769531176</c:v>
                </c:pt>
                <c:pt idx="555">
                  <c:v>259.03198242186994</c:v>
                </c:pt>
                <c:pt idx="556">
                  <c:v>259.03198242186994</c:v>
                </c:pt>
                <c:pt idx="557">
                  <c:v>259.03198242186994</c:v>
                </c:pt>
                <c:pt idx="558">
                  <c:v>259.03198242186994</c:v>
                </c:pt>
                <c:pt idx="559">
                  <c:v>259.03198242186994</c:v>
                </c:pt>
                <c:pt idx="560">
                  <c:v>259.03198242186994</c:v>
                </c:pt>
                <c:pt idx="561">
                  <c:v>259.03198242186994</c:v>
                </c:pt>
                <c:pt idx="562">
                  <c:v>259.03198242186994</c:v>
                </c:pt>
                <c:pt idx="563">
                  <c:v>259.63488769531176</c:v>
                </c:pt>
                <c:pt idx="564">
                  <c:v>259.63488769531176</c:v>
                </c:pt>
                <c:pt idx="565">
                  <c:v>259.63488769531176</c:v>
                </c:pt>
                <c:pt idx="566">
                  <c:v>259.63488769531176</c:v>
                </c:pt>
                <c:pt idx="567">
                  <c:v>259.63488769531176</c:v>
                </c:pt>
                <c:pt idx="568">
                  <c:v>259.63488769531176</c:v>
                </c:pt>
                <c:pt idx="569">
                  <c:v>259.63488769531176</c:v>
                </c:pt>
                <c:pt idx="570">
                  <c:v>259.63488769531176</c:v>
                </c:pt>
                <c:pt idx="571">
                  <c:v>259.63488769531176</c:v>
                </c:pt>
                <c:pt idx="572">
                  <c:v>260.23971557616903</c:v>
                </c:pt>
                <c:pt idx="573">
                  <c:v>260.23971557616903</c:v>
                </c:pt>
                <c:pt idx="574">
                  <c:v>260.23971557616903</c:v>
                </c:pt>
                <c:pt idx="575">
                  <c:v>260.23971557616903</c:v>
                </c:pt>
                <c:pt idx="576">
                  <c:v>260.23971557616903</c:v>
                </c:pt>
                <c:pt idx="577">
                  <c:v>260.23971557616903</c:v>
                </c:pt>
                <c:pt idx="578">
                  <c:v>260.23971557616903</c:v>
                </c:pt>
                <c:pt idx="579">
                  <c:v>259.63488769531176</c:v>
                </c:pt>
                <c:pt idx="580">
                  <c:v>259.63488769531176</c:v>
                </c:pt>
                <c:pt idx="581">
                  <c:v>259.63488769531176</c:v>
                </c:pt>
                <c:pt idx="582">
                  <c:v>260.23971557616903</c:v>
                </c:pt>
                <c:pt idx="583">
                  <c:v>260.23971557616903</c:v>
                </c:pt>
                <c:pt idx="584">
                  <c:v>260.23971557616903</c:v>
                </c:pt>
                <c:pt idx="585">
                  <c:v>260.23971557616903</c:v>
                </c:pt>
                <c:pt idx="586">
                  <c:v>260.23971557616903</c:v>
                </c:pt>
                <c:pt idx="587">
                  <c:v>260.23971557616903</c:v>
                </c:pt>
                <c:pt idx="588">
                  <c:v>260.23971557616903</c:v>
                </c:pt>
                <c:pt idx="589">
                  <c:v>260.23971557616903</c:v>
                </c:pt>
                <c:pt idx="590">
                  <c:v>260.23971557616903</c:v>
                </c:pt>
                <c:pt idx="591">
                  <c:v>260.23971557616903</c:v>
                </c:pt>
                <c:pt idx="592">
                  <c:v>260.23971557616903</c:v>
                </c:pt>
                <c:pt idx="593">
                  <c:v>260.84652709961</c:v>
                </c:pt>
                <c:pt idx="594">
                  <c:v>260.84652709961</c:v>
                </c:pt>
                <c:pt idx="595">
                  <c:v>261.45538330078</c:v>
                </c:pt>
                <c:pt idx="596">
                  <c:v>261.45538330078</c:v>
                </c:pt>
                <c:pt idx="597">
                  <c:v>261.45538330078</c:v>
                </c:pt>
                <c:pt idx="598">
                  <c:v>262.06619262695</c:v>
                </c:pt>
                <c:pt idx="599">
                  <c:v>262.06619262695</c:v>
                </c:pt>
                <c:pt idx="600">
                  <c:v>262.67907714844</c:v>
                </c:pt>
                <c:pt idx="601">
                  <c:v>262.67907714844</c:v>
                </c:pt>
                <c:pt idx="602">
                  <c:v>262.06619262695</c:v>
                </c:pt>
                <c:pt idx="603">
                  <c:v>262.06619262695</c:v>
                </c:pt>
                <c:pt idx="604">
                  <c:v>262.67907714844</c:v>
                </c:pt>
                <c:pt idx="605">
                  <c:v>262.67907714844</c:v>
                </c:pt>
                <c:pt idx="606">
                  <c:v>262.67907714844</c:v>
                </c:pt>
                <c:pt idx="607">
                  <c:v>262.67907714844</c:v>
                </c:pt>
                <c:pt idx="608">
                  <c:v>262.67907714844</c:v>
                </c:pt>
                <c:pt idx="609">
                  <c:v>262.67907714844</c:v>
                </c:pt>
                <c:pt idx="610">
                  <c:v>262.67907714844</c:v>
                </c:pt>
                <c:pt idx="611">
                  <c:v>262.67907714844</c:v>
                </c:pt>
                <c:pt idx="612">
                  <c:v>262.67907714844</c:v>
                </c:pt>
                <c:pt idx="613">
                  <c:v>262.67907714844</c:v>
                </c:pt>
                <c:pt idx="614">
                  <c:v>262.67907714844</c:v>
                </c:pt>
                <c:pt idx="615">
                  <c:v>262.67907714844</c:v>
                </c:pt>
                <c:pt idx="616">
                  <c:v>262.67907714844</c:v>
                </c:pt>
                <c:pt idx="617">
                  <c:v>262.06619262695</c:v>
                </c:pt>
                <c:pt idx="618">
                  <c:v>262.06619262695</c:v>
                </c:pt>
                <c:pt idx="619">
                  <c:v>262.06619262695</c:v>
                </c:pt>
                <c:pt idx="620">
                  <c:v>262.06619262695</c:v>
                </c:pt>
                <c:pt idx="621">
                  <c:v>262.67907714844</c:v>
                </c:pt>
                <c:pt idx="622">
                  <c:v>262.67907714844</c:v>
                </c:pt>
                <c:pt idx="623">
                  <c:v>262.67907714844</c:v>
                </c:pt>
                <c:pt idx="624">
                  <c:v>262.67907714844</c:v>
                </c:pt>
                <c:pt idx="625">
                  <c:v>262.67907714844</c:v>
                </c:pt>
                <c:pt idx="626">
                  <c:v>262.06619262695</c:v>
                </c:pt>
                <c:pt idx="627">
                  <c:v>262.06619262695</c:v>
                </c:pt>
                <c:pt idx="628">
                  <c:v>262.06619262695</c:v>
                </c:pt>
                <c:pt idx="629">
                  <c:v>262.06619262695</c:v>
                </c:pt>
                <c:pt idx="630">
                  <c:v>262.06619262695</c:v>
                </c:pt>
                <c:pt idx="631">
                  <c:v>261.45538330078</c:v>
                </c:pt>
                <c:pt idx="632">
                  <c:v>261.45538330078</c:v>
                </c:pt>
                <c:pt idx="633">
                  <c:v>261.45538330078</c:v>
                </c:pt>
                <c:pt idx="634">
                  <c:v>261.45538330078</c:v>
                </c:pt>
                <c:pt idx="635">
                  <c:v>261.45538330078</c:v>
                </c:pt>
                <c:pt idx="636">
                  <c:v>261.45538330078</c:v>
                </c:pt>
                <c:pt idx="637">
                  <c:v>261.45538330078</c:v>
                </c:pt>
                <c:pt idx="638">
                  <c:v>261.45538330078</c:v>
                </c:pt>
                <c:pt idx="639">
                  <c:v>260.84652709961</c:v>
                </c:pt>
                <c:pt idx="640">
                  <c:v>260.84652709961</c:v>
                </c:pt>
                <c:pt idx="641">
                  <c:v>260.23971557616903</c:v>
                </c:pt>
                <c:pt idx="642">
                  <c:v>260.23971557616903</c:v>
                </c:pt>
                <c:pt idx="643">
                  <c:v>260.23971557616903</c:v>
                </c:pt>
                <c:pt idx="644">
                  <c:v>260.23971557616903</c:v>
                </c:pt>
                <c:pt idx="645">
                  <c:v>259.63488769531176</c:v>
                </c:pt>
                <c:pt idx="646">
                  <c:v>259.63488769531176</c:v>
                </c:pt>
                <c:pt idx="647">
                  <c:v>259.03198242186994</c:v>
                </c:pt>
                <c:pt idx="648">
                  <c:v>258.43115234374909</c:v>
                </c:pt>
                <c:pt idx="649">
                  <c:v>258.43115234374909</c:v>
                </c:pt>
                <c:pt idx="650">
                  <c:v>257.83224487305091</c:v>
                </c:pt>
                <c:pt idx="651">
                  <c:v>257.83224487305091</c:v>
                </c:pt>
                <c:pt idx="652">
                  <c:v>257.23538208007909</c:v>
                </c:pt>
                <c:pt idx="653">
                  <c:v>257.23538208007909</c:v>
                </c:pt>
                <c:pt idx="654">
                  <c:v>256.64047241211</c:v>
                </c:pt>
                <c:pt idx="655">
                  <c:v>256.04751586914</c:v>
                </c:pt>
                <c:pt idx="656">
                  <c:v>256.04751586914</c:v>
                </c:pt>
                <c:pt idx="657">
                  <c:v>255.4197082519496</c:v>
                </c:pt>
                <c:pt idx="658">
                  <c:v>255.4197082519496</c:v>
                </c:pt>
                <c:pt idx="659">
                  <c:v>255.4197082519496</c:v>
                </c:pt>
                <c:pt idx="660">
                  <c:v>254.83078002929997</c:v>
                </c:pt>
                <c:pt idx="661">
                  <c:v>254.83078002929997</c:v>
                </c:pt>
                <c:pt idx="662">
                  <c:v>254.83078002929997</c:v>
                </c:pt>
                <c:pt idx="663">
                  <c:v>254.24380493163972</c:v>
                </c:pt>
                <c:pt idx="664">
                  <c:v>254.24380493163972</c:v>
                </c:pt>
                <c:pt idx="665">
                  <c:v>254.24380493163972</c:v>
                </c:pt>
                <c:pt idx="666">
                  <c:v>254.24380493163972</c:v>
                </c:pt>
                <c:pt idx="667">
                  <c:v>254.24380493163972</c:v>
                </c:pt>
                <c:pt idx="668">
                  <c:v>254.24380493163972</c:v>
                </c:pt>
                <c:pt idx="669">
                  <c:v>253.6587677002</c:v>
                </c:pt>
                <c:pt idx="670">
                  <c:v>253.6587677002</c:v>
                </c:pt>
                <c:pt idx="671">
                  <c:v>253.6587677002</c:v>
                </c:pt>
                <c:pt idx="672">
                  <c:v>253.6587677002</c:v>
                </c:pt>
                <c:pt idx="673">
                  <c:v>253.0757598877</c:v>
                </c:pt>
                <c:pt idx="674">
                  <c:v>253.0757598877</c:v>
                </c:pt>
                <c:pt idx="675">
                  <c:v>253.0757598877</c:v>
                </c:pt>
                <c:pt idx="676">
                  <c:v>253.0757598877</c:v>
                </c:pt>
                <c:pt idx="677">
                  <c:v>253.0757598877</c:v>
                </c:pt>
                <c:pt idx="678">
                  <c:v>253.0757598877</c:v>
                </c:pt>
                <c:pt idx="679">
                  <c:v>253.0757598877</c:v>
                </c:pt>
                <c:pt idx="680">
                  <c:v>253.0757598877</c:v>
                </c:pt>
                <c:pt idx="681">
                  <c:v>253.0757598877</c:v>
                </c:pt>
                <c:pt idx="682">
                  <c:v>253.0757598877</c:v>
                </c:pt>
                <c:pt idx="683">
                  <c:v>253.0757598877</c:v>
                </c:pt>
                <c:pt idx="684">
                  <c:v>253.0757598877</c:v>
                </c:pt>
                <c:pt idx="685">
                  <c:v>253.0757598877</c:v>
                </c:pt>
                <c:pt idx="686">
                  <c:v>252.49461364746</c:v>
                </c:pt>
                <c:pt idx="687">
                  <c:v>252.49461364746</c:v>
                </c:pt>
                <c:pt idx="688">
                  <c:v>253.0757598877</c:v>
                </c:pt>
                <c:pt idx="689">
                  <c:v>252.49461364746</c:v>
                </c:pt>
                <c:pt idx="690">
                  <c:v>253.0757598877</c:v>
                </c:pt>
                <c:pt idx="691">
                  <c:v>253.0757598877</c:v>
                </c:pt>
                <c:pt idx="692">
                  <c:v>253.0757598877</c:v>
                </c:pt>
                <c:pt idx="693">
                  <c:v>253.0757598877</c:v>
                </c:pt>
                <c:pt idx="694">
                  <c:v>253.0757598877</c:v>
                </c:pt>
                <c:pt idx="695">
                  <c:v>252.49461364746</c:v>
                </c:pt>
                <c:pt idx="696">
                  <c:v>252.49461364746</c:v>
                </c:pt>
                <c:pt idx="697">
                  <c:v>253.0757598877</c:v>
                </c:pt>
                <c:pt idx="698">
                  <c:v>252.49461364746</c:v>
                </c:pt>
                <c:pt idx="699">
                  <c:v>252.49461364746</c:v>
                </c:pt>
                <c:pt idx="700">
                  <c:v>252.49461364746</c:v>
                </c:pt>
                <c:pt idx="701">
                  <c:v>252.49461364746</c:v>
                </c:pt>
                <c:pt idx="702">
                  <c:v>252.49461364746</c:v>
                </c:pt>
                <c:pt idx="703">
                  <c:v>253.0757598877</c:v>
                </c:pt>
                <c:pt idx="704">
                  <c:v>252.49461364746</c:v>
                </c:pt>
                <c:pt idx="705">
                  <c:v>252.49461364746</c:v>
                </c:pt>
                <c:pt idx="706">
                  <c:v>252.49461364746</c:v>
                </c:pt>
                <c:pt idx="707">
                  <c:v>252.49461364746</c:v>
                </c:pt>
                <c:pt idx="708">
                  <c:v>252.49461364746</c:v>
                </c:pt>
                <c:pt idx="709">
                  <c:v>252.49461364746</c:v>
                </c:pt>
                <c:pt idx="710">
                  <c:v>252.49461364746</c:v>
                </c:pt>
                <c:pt idx="711">
                  <c:v>252.49461364746</c:v>
                </c:pt>
                <c:pt idx="712">
                  <c:v>252.49461364746</c:v>
                </c:pt>
                <c:pt idx="713">
                  <c:v>252.49461364746</c:v>
                </c:pt>
                <c:pt idx="714">
                  <c:v>252.49461364746</c:v>
                </c:pt>
                <c:pt idx="715">
                  <c:v>252.49461364746</c:v>
                </c:pt>
                <c:pt idx="716">
                  <c:v>252.49461364746</c:v>
                </c:pt>
                <c:pt idx="717">
                  <c:v>252.49461364746</c:v>
                </c:pt>
                <c:pt idx="718">
                  <c:v>252.49461364746</c:v>
                </c:pt>
                <c:pt idx="719">
                  <c:v>252.49461364746</c:v>
                </c:pt>
                <c:pt idx="720">
                  <c:v>252.49461364746</c:v>
                </c:pt>
                <c:pt idx="721">
                  <c:v>252.49461364746</c:v>
                </c:pt>
                <c:pt idx="722">
                  <c:v>252.49461364746</c:v>
                </c:pt>
                <c:pt idx="723">
                  <c:v>252.49461364746</c:v>
                </c:pt>
                <c:pt idx="724">
                  <c:v>252.49461364746</c:v>
                </c:pt>
                <c:pt idx="725">
                  <c:v>252.49461364746</c:v>
                </c:pt>
                <c:pt idx="726">
                  <c:v>252.49461364746</c:v>
                </c:pt>
                <c:pt idx="727">
                  <c:v>252.49461364746</c:v>
                </c:pt>
                <c:pt idx="728">
                  <c:v>252.49461364746</c:v>
                </c:pt>
                <c:pt idx="729">
                  <c:v>252.49461364746</c:v>
                </c:pt>
                <c:pt idx="730">
                  <c:v>252.49461364746</c:v>
                </c:pt>
                <c:pt idx="731">
                  <c:v>252.49461364746</c:v>
                </c:pt>
                <c:pt idx="732">
                  <c:v>252.49461364746</c:v>
                </c:pt>
                <c:pt idx="733">
                  <c:v>252.49461364746</c:v>
                </c:pt>
                <c:pt idx="734">
                  <c:v>252.49461364746</c:v>
                </c:pt>
                <c:pt idx="735">
                  <c:v>252.49461364746</c:v>
                </c:pt>
                <c:pt idx="736">
                  <c:v>252.49461364746</c:v>
                </c:pt>
                <c:pt idx="737">
                  <c:v>252.49461364746</c:v>
                </c:pt>
                <c:pt idx="738">
                  <c:v>252.49461364746</c:v>
                </c:pt>
                <c:pt idx="739">
                  <c:v>252.49461364746</c:v>
                </c:pt>
                <c:pt idx="740">
                  <c:v>252.49461364746</c:v>
                </c:pt>
                <c:pt idx="741">
                  <c:v>252.49461364746</c:v>
                </c:pt>
                <c:pt idx="742">
                  <c:v>252.49461364746</c:v>
                </c:pt>
                <c:pt idx="743">
                  <c:v>252.49461364746</c:v>
                </c:pt>
                <c:pt idx="744">
                  <c:v>252.49461364746</c:v>
                </c:pt>
                <c:pt idx="745">
                  <c:v>252.49461364746</c:v>
                </c:pt>
                <c:pt idx="746">
                  <c:v>252.49461364746</c:v>
                </c:pt>
                <c:pt idx="747">
                  <c:v>252.49461364746</c:v>
                </c:pt>
                <c:pt idx="748">
                  <c:v>252.49461364746</c:v>
                </c:pt>
                <c:pt idx="749">
                  <c:v>252.49461364746</c:v>
                </c:pt>
                <c:pt idx="750">
                  <c:v>252.49461364746</c:v>
                </c:pt>
                <c:pt idx="751">
                  <c:v>252.49461364746</c:v>
                </c:pt>
                <c:pt idx="752">
                  <c:v>252.49461364746</c:v>
                </c:pt>
                <c:pt idx="753">
                  <c:v>252.49461364746</c:v>
                </c:pt>
                <c:pt idx="754">
                  <c:v>252.49461364746</c:v>
                </c:pt>
                <c:pt idx="755">
                  <c:v>252.49461364746</c:v>
                </c:pt>
                <c:pt idx="756">
                  <c:v>252.49461364746</c:v>
                </c:pt>
                <c:pt idx="757">
                  <c:v>252.49461364746</c:v>
                </c:pt>
                <c:pt idx="758">
                  <c:v>252.49461364746</c:v>
                </c:pt>
                <c:pt idx="759">
                  <c:v>252.49461364746</c:v>
                </c:pt>
                <c:pt idx="760">
                  <c:v>252.49461364746</c:v>
                </c:pt>
                <c:pt idx="761">
                  <c:v>252.49461364746</c:v>
                </c:pt>
                <c:pt idx="762">
                  <c:v>252.49461364746</c:v>
                </c:pt>
                <c:pt idx="763">
                  <c:v>252.49461364746</c:v>
                </c:pt>
                <c:pt idx="764">
                  <c:v>252.49461364746</c:v>
                </c:pt>
                <c:pt idx="765">
                  <c:v>252.49461364746</c:v>
                </c:pt>
                <c:pt idx="766">
                  <c:v>252.49461364746</c:v>
                </c:pt>
                <c:pt idx="767">
                  <c:v>252.49461364746</c:v>
                </c:pt>
                <c:pt idx="768">
                  <c:v>252.49461364746</c:v>
                </c:pt>
                <c:pt idx="769">
                  <c:v>252.49461364746</c:v>
                </c:pt>
                <c:pt idx="770">
                  <c:v>252.49461364746</c:v>
                </c:pt>
                <c:pt idx="771">
                  <c:v>252.49461364746</c:v>
                </c:pt>
                <c:pt idx="772">
                  <c:v>252.49461364746</c:v>
                </c:pt>
                <c:pt idx="773">
                  <c:v>252.49461364746</c:v>
                </c:pt>
                <c:pt idx="774">
                  <c:v>252.49461364746</c:v>
                </c:pt>
                <c:pt idx="775">
                  <c:v>252.49461364746</c:v>
                </c:pt>
                <c:pt idx="776">
                  <c:v>252.49461364746</c:v>
                </c:pt>
                <c:pt idx="777">
                  <c:v>252.49461364746</c:v>
                </c:pt>
                <c:pt idx="778">
                  <c:v>252.49461364746</c:v>
                </c:pt>
                <c:pt idx="779">
                  <c:v>251.9154663085904</c:v>
                </c:pt>
                <c:pt idx="780">
                  <c:v>251.9154663085904</c:v>
                </c:pt>
                <c:pt idx="781">
                  <c:v>251.9154663085904</c:v>
                </c:pt>
                <c:pt idx="782">
                  <c:v>251.9154663085904</c:v>
                </c:pt>
                <c:pt idx="783">
                  <c:v>251.9154663085904</c:v>
                </c:pt>
                <c:pt idx="784">
                  <c:v>251.9154663085904</c:v>
                </c:pt>
                <c:pt idx="785">
                  <c:v>251.9154663085904</c:v>
                </c:pt>
                <c:pt idx="786">
                  <c:v>251.9154663085904</c:v>
                </c:pt>
                <c:pt idx="787">
                  <c:v>251.9154663085904</c:v>
                </c:pt>
                <c:pt idx="788">
                  <c:v>251.9154663085904</c:v>
                </c:pt>
                <c:pt idx="789">
                  <c:v>251.9154663085904</c:v>
                </c:pt>
                <c:pt idx="790">
                  <c:v>251.9154663085904</c:v>
                </c:pt>
                <c:pt idx="791">
                  <c:v>251.9154663085904</c:v>
                </c:pt>
                <c:pt idx="792">
                  <c:v>251.9154663085904</c:v>
                </c:pt>
                <c:pt idx="793">
                  <c:v>251.9154663085904</c:v>
                </c:pt>
                <c:pt idx="794">
                  <c:v>251.9154663085904</c:v>
                </c:pt>
                <c:pt idx="795">
                  <c:v>251.9154663085904</c:v>
                </c:pt>
                <c:pt idx="796">
                  <c:v>251.9154663085904</c:v>
                </c:pt>
                <c:pt idx="797">
                  <c:v>251.9154663085904</c:v>
                </c:pt>
                <c:pt idx="798">
                  <c:v>251.9154663085904</c:v>
                </c:pt>
                <c:pt idx="799">
                  <c:v>251.9154663085904</c:v>
                </c:pt>
                <c:pt idx="800">
                  <c:v>251.9154663085904</c:v>
                </c:pt>
                <c:pt idx="801">
                  <c:v>251.9154663085904</c:v>
                </c:pt>
                <c:pt idx="802">
                  <c:v>251.9154663085904</c:v>
                </c:pt>
                <c:pt idx="803">
                  <c:v>251.9154663085904</c:v>
                </c:pt>
                <c:pt idx="804">
                  <c:v>251.9154663085904</c:v>
                </c:pt>
                <c:pt idx="805">
                  <c:v>251.9154663085904</c:v>
                </c:pt>
                <c:pt idx="806">
                  <c:v>251.9154663085904</c:v>
                </c:pt>
                <c:pt idx="807">
                  <c:v>251.9154663085904</c:v>
                </c:pt>
                <c:pt idx="808">
                  <c:v>251.9154663085904</c:v>
                </c:pt>
                <c:pt idx="809">
                  <c:v>251.9154663085904</c:v>
                </c:pt>
                <c:pt idx="810">
                  <c:v>251.9154663085904</c:v>
                </c:pt>
                <c:pt idx="811">
                  <c:v>251.9154663085904</c:v>
                </c:pt>
                <c:pt idx="812">
                  <c:v>252.49461364746</c:v>
                </c:pt>
                <c:pt idx="813">
                  <c:v>251.9154663085904</c:v>
                </c:pt>
                <c:pt idx="814">
                  <c:v>251.9154663085904</c:v>
                </c:pt>
                <c:pt idx="815">
                  <c:v>251.9154663085904</c:v>
                </c:pt>
                <c:pt idx="816">
                  <c:v>251.9154663085904</c:v>
                </c:pt>
                <c:pt idx="817">
                  <c:v>252.49461364746</c:v>
                </c:pt>
                <c:pt idx="818">
                  <c:v>251.9154663085904</c:v>
                </c:pt>
                <c:pt idx="819">
                  <c:v>251.9154663085904</c:v>
                </c:pt>
                <c:pt idx="820">
                  <c:v>252.49461364746</c:v>
                </c:pt>
                <c:pt idx="821">
                  <c:v>252.49461364746</c:v>
                </c:pt>
                <c:pt idx="822">
                  <c:v>251.9154663085904</c:v>
                </c:pt>
                <c:pt idx="823">
                  <c:v>252.49461364746</c:v>
                </c:pt>
                <c:pt idx="824">
                  <c:v>252.49461364746</c:v>
                </c:pt>
                <c:pt idx="825">
                  <c:v>252.49461364746</c:v>
                </c:pt>
                <c:pt idx="826">
                  <c:v>252.49461364746</c:v>
                </c:pt>
                <c:pt idx="827">
                  <c:v>251.9154663085904</c:v>
                </c:pt>
                <c:pt idx="828">
                  <c:v>251.9154663085904</c:v>
                </c:pt>
                <c:pt idx="829">
                  <c:v>251.9154663085904</c:v>
                </c:pt>
                <c:pt idx="830">
                  <c:v>251.9154663085904</c:v>
                </c:pt>
                <c:pt idx="831">
                  <c:v>251.9154663085904</c:v>
                </c:pt>
                <c:pt idx="832">
                  <c:v>251.9154663085904</c:v>
                </c:pt>
                <c:pt idx="833">
                  <c:v>251.9154663085904</c:v>
                </c:pt>
                <c:pt idx="834">
                  <c:v>251.9154663085904</c:v>
                </c:pt>
                <c:pt idx="835">
                  <c:v>251.9154663085904</c:v>
                </c:pt>
                <c:pt idx="836">
                  <c:v>252.49461364746</c:v>
                </c:pt>
                <c:pt idx="837">
                  <c:v>251.9154663085904</c:v>
                </c:pt>
                <c:pt idx="838">
                  <c:v>251.9154663085904</c:v>
                </c:pt>
                <c:pt idx="839">
                  <c:v>251.9154663085904</c:v>
                </c:pt>
                <c:pt idx="840">
                  <c:v>251.9154663085904</c:v>
                </c:pt>
                <c:pt idx="841">
                  <c:v>251.9154663085904</c:v>
                </c:pt>
                <c:pt idx="842">
                  <c:v>251.9154663085904</c:v>
                </c:pt>
                <c:pt idx="843">
                  <c:v>251.9154663085904</c:v>
                </c:pt>
                <c:pt idx="844">
                  <c:v>251.9154663085904</c:v>
                </c:pt>
                <c:pt idx="845">
                  <c:v>251.9154663085904</c:v>
                </c:pt>
                <c:pt idx="846">
                  <c:v>251.9154663085904</c:v>
                </c:pt>
                <c:pt idx="847">
                  <c:v>251.9154663085904</c:v>
                </c:pt>
                <c:pt idx="848">
                  <c:v>251.9154663085904</c:v>
                </c:pt>
                <c:pt idx="849">
                  <c:v>251.9154663085904</c:v>
                </c:pt>
                <c:pt idx="850">
                  <c:v>251.9154663085904</c:v>
                </c:pt>
                <c:pt idx="851">
                  <c:v>251.9154663085904</c:v>
                </c:pt>
                <c:pt idx="852">
                  <c:v>251.9154663085904</c:v>
                </c:pt>
                <c:pt idx="853">
                  <c:v>251.9154663085904</c:v>
                </c:pt>
                <c:pt idx="854">
                  <c:v>251.9154663085904</c:v>
                </c:pt>
                <c:pt idx="855">
                  <c:v>251.9154663085904</c:v>
                </c:pt>
                <c:pt idx="856">
                  <c:v>251.9154663085904</c:v>
                </c:pt>
                <c:pt idx="857">
                  <c:v>251.9154663085904</c:v>
                </c:pt>
                <c:pt idx="858">
                  <c:v>251.9154663085904</c:v>
                </c:pt>
                <c:pt idx="859">
                  <c:v>251.9154663085904</c:v>
                </c:pt>
                <c:pt idx="860">
                  <c:v>251.9154663085904</c:v>
                </c:pt>
                <c:pt idx="861">
                  <c:v>251.9154663085904</c:v>
                </c:pt>
                <c:pt idx="862">
                  <c:v>251.9154663085904</c:v>
                </c:pt>
                <c:pt idx="863">
                  <c:v>251.9154663085904</c:v>
                </c:pt>
                <c:pt idx="864">
                  <c:v>251.9154663085904</c:v>
                </c:pt>
                <c:pt idx="865">
                  <c:v>251.9154663085904</c:v>
                </c:pt>
                <c:pt idx="866">
                  <c:v>251.9154663085904</c:v>
                </c:pt>
                <c:pt idx="867">
                  <c:v>251.9154663085904</c:v>
                </c:pt>
                <c:pt idx="868">
                  <c:v>251.9154663085904</c:v>
                </c:pt>
                <c:pt idx="869">
                  <c:v>251.9154663085904</c:v>
                </c:pt>
                <c:pt idx="870">
                  <c:v>251.9154663085904</c:v>
                </c:pt>
                <c:pt idx="871">
                  <c:v>251.9154663085904</c:v>
                </c:pt>
                <c:pt idx="872">
                  <c:v>251.9154663085904</c:v>
                </c:pt>
                <c:pt idx="873">
                  <c:v>251.9154663085904</c:v>
                </c:pt>
                <c:pt idx="874">
                  <c:v>251.9154663085904</c:v>
                </c:pt>
                <c:pt idx="875">
                  <c:v>251.9154663085904</c:v>
                </c:pt>
                <c:pt idx="876">
                  <c:v>251.9154663085904</c:v>
                </c:pt>
                <c:pt idx="877">
                  <c:v>251.9154663085904</c:v>
                </c:pt>
                <c:pt idx="878">
                  <c:v>251.9154663085904</c:v>
                </c:pt>
                <c:pt idx="879">
                  <c:v>251.9154663085904</c:v>
                </c:pt>
                <c:pt idx="880">
                  <c:v>251.9154663085904</c:v>
                </c:pt>
                <c:pt idx="881">
                  <c:v>251.9154663085904</c:v>
                </c:pt>
                <c:pt idx="882">
                  <c:v>251.9154663085904</c:v>
                </c:pt>
                <c:pt idx="883">
                  <c:v>251.9154663085904</c:v>
                </c:pt>
                <c:pt idx="884">
                  <c:v>251.9154663085904</c:v>
                </c:pt>
                <c:pt idx="885">
                  <c:v>251.9154663085904</c:v>
                </c:pt>
                <c:pt idx="886">
                  <c:v>251.9154663085904</c:v>
                </c:pt>
                <c:pt idx="887">
                  <c:v>251.3381958007804</c:v>
                </c:pt>
                <c:pt idx="888">
                  <c:v>250.7628479003904</c:v>
                </c:pt>
                <c:pt idx="889">
                  <c:v>250.7628479003904</c:v>
                </c:pt>
                <c:pt idx="890">
                  <c:v>250.18936157227</c:v>
                </c:pt>
                <c:pt idx="891">
                  <c:v>249.61787414550992</c:v>
                </c:pt>
                <c:pt idx="892">
                  <c:v>249.04823303223043</c:v>
                </c:pt>
                <c:pt idx="893">
                  <c:v>248.48052978516</c:v>
                </c:pt>
                <c:pt idx="894">
                  <c:v>247.9146575927696</c:v>
                </c:pt>
                <c:pt idx="895">
                  <c:v>247.9146575927696</c:v>
                </c:pt>
                <c:pt idx="896">
                  <c:v>247.3507080078104</c:v>
                </c:pt>
                <c:pt idx="897">
                  <c:v>247.3507080078104</c:v>
                </c:pt>
                <c:pt idx="898">
                  <c:v>246.78858947754</c:v>
                </c:pt>
                <c:pt idx="899">
                  <c:v>246.78858947754</c:v>
                </c:pt>
                <c:pt idx="900">
                  <c:v>246.2283935546904</c:v>
                </c:pt>
                <c:pt idx="901">
                  <c:v>246.2283935546904</c:v>
                </c:pt>
                <c:pt idx="902">
                  <c:v>246.2283935546904</c:v>
                </c:pt>
                <c:pt idx="903">
                  <c:v>246.2283935546904</c:v>
                </c:pt>
                <c:pt idx="904">
                  <c:v>246.2283935546904</c:v>
                </c:pt>
                <c:pt idx="905">
                  <c:v>245.67002868652</c:v>
                </c:pt>
                <c:pt idx="906">
                  <c:v>245.67002868652</c:v>
                </c:pt>
                <c:pt idx="907">
                  <c:v>245.67002868652</c:v>
                </c:pt>
                <c:pt idx="908">
                  <c:v>245.11351013183935</c:v>
                </c:pt>
                <c:pt idx="909">
                  <c:v>245.11351013183935</c:v>
                </c:pt>
                <c:pt idx="910">
                  <c:v>245.11351013183935</c:v>
                </c:pt>
                <c:pt idx="911">
                  <c:v>244.55888366699</c:v>
                </c:pt>
                <c:pt idx="912">
                  <c:v>244.55888366699</c:v>
                </c:pt>
                <c:pt idx="913">
                  <c:v>244.55888366699</c:v>
                </c:pt>
                <c:pt idx="914">
                  <c:v>244.55888366699</c:v>
                </c:pt>
                <c:pt idx="915">
                  <c:v>244.00607299804992</c:v>
                </c:pt>
                <c:pt idx="916">
                  <c:v>244.00607299804992</c:v>
                </c:pt>
                <c:pt idx="917">
                  <c:v>244.00607299804992</c:v>
                </c:pt>
                <c:pt idx="918">
                  <c:v>244.00607299804992</c:v>
                </c:pt>
                <c:pt idx="919">
                  <c:v>244.00607299804992</c:v>
                </c:pt>
                <c:pt idx="920">
                  <c:v>244.00607299804992</c:v>
                </c:pt>
                <c:pt idx="921">
                  <c:v>244.00607299804992</c:v>
                </c:pt>
                <c:pt idx="922">
                  <c:v>244.00607299804992</c:v>
                </c:pt>
                <c:pt idx="923">
                  <c:v>244.00607299804992</c:v>
                </c:pt>
                <c:pt idx="924">
                  <c:v>244.00607299804992</c:v>
                </c:pt>
                <c:pt idx="925">
                  <c:v>244.00607299804992</c:v>
                </c:pt>
                <c:pt idx="926">
                  <c:v>244.00607299804992</c:v>
                </c:pt>
                <c:pt idx="927">
                  <c:v>244.00607299804992</c:v>
                </c:pt>
                <c:pt idx="928">
                  <c:v>244.00607299804992</c:v>
                </c:pt>
                <c:pt idx="929">
                  <c:v>244.00607299804992</c:v>
                </c:pt>
                <c:pt idx="930">
                  <c:v>244.00607299804992</c:v>
                </c:pt>
                <c:pt idx="931">
                  <c:v>244.00607299804992</c:v>
                </c:pt>
                <c:pt idx="932">
                  <c:v>244.00607299804992</c:v>
                </c:pt>
                <c:pt idx="933">
                  <c:v>244.00607299804992</c:v>
                </c:pt>
                <c:pt idx="934">
                  <c:v>244.00607299804992</c:v>
                </c:pt>
                <c:pt idx="935">
                  <c:v>244.00607299804992</c:v>
                </c:pt>
                <c:pt idx="936">
                  <c:v>244.00607299804992</c:v>
                </c:pt>
                <c:pt idx="937">
                  <c:v>244.00607299804992</c:v>
                </c:pt>
                <c:pt idx="938">
                  <c:v>244.00607299804992</c:v>
                </c:pt>
                <c:pt idx="939">
                  <c:v>244.00607299804992</c:v>
                </c:pt>
                <c:pt idx="940">
                  <c:v>244.00607299804992</c:v>
                </c:pt>
                <c:pt idx="941">
                  <c:v>244.00607299804992</c:v>
                </c:pt>
                <c:pt idx="942">
                  <c:v>244.00607299804992</c:v>
                </c:pt>
                <c:pt idx="943">
                  <c:v>243.45518493652</c:v>
                </c:pt>
                <c:pt idx="944">
                  <c:v>243.45518493652</c:v>
                </c:pt>
                <c:pt idx="945">
                  <c:v>243.45518493652</c:v>
                </c:pt>
                <c:pt idx="946">
                  <c:v>243.45518493652</c:v>
                </c:pt>
                <c:pt idx="947">
                  <c:v>243.45518493652</c:v>
                </c:pt>
                <c:pt idx="948">
                  <c:v>243.45518493652</c:v>
                </c:pt>
                <c:pt idx="949">
                  <c:v>243.45518493652</c:v>
                </c:pt>
                <c:pt idx="950">
                  <c:v>243.45518493652</c:v>
                </c:pt>
                <c:pt idx="951">
                  <c:v>243.45518493652</c:v>
                </c:pt>
                <c:pt idx="952">
                  <c:v>243.45518493652</c:v>
                </c:pt>
                <c:pt idx="953">
                  <c:v>243.45518493652</c:v>
                </c:pt>
                <c:pt idx="954">
                  <c:v>243.45518493652</c:v>
                </c:pt>
                <c:pt idx="955">
                  <c:v>243.45518493652</c:v>
                </c:pt>
                <c:pt idx="956">
                  <c:v>243.45518493652</c:v>
                </c:pt>
                <c:pt idx="957">
                  <c:v>243.45518493652</c:v>
                </c:pt>
                <c:pt idx="958">
                  <c:v>243.45518493652</c:v>
                </c:pt>
                <c:pt idx="959">
                  <c:v>243.45518493652</c:v>
                </c:pt>
                <c:pt idx="960">
                  <c:v>243.45518493652</c:v>
                </c:pt>
                <c:pt idx="961">
                  <c:v>243.45518493652</c:v>
                </c:pt>
                <c:pt idx="962">
                  <c:v>243.45518493652</c:v>
                </c:pt>
                <c:pt idx="963">
                  <c:v>242.9060974121104</c:v>
                </c:pt>
                <c:pt idx="964">
                  <c:v>242.9060974121104</c:v>
                </c:pt>
                <c:pt idx="965">
                  <c:v>243.45518493652</c:v>
                </c:pt>
                <c:pt idx="966">
                  <c:v>243.45518493652</c:v>
                </c:pt>
                <c:pt idx="967">
                  <c:v>242.9060974121104</c:v>
                </c:pt>
                <c:pt idx="968">
                  <c:v>242.9060974121104</c:v>
                </c:pt>
                <c:pt idx="969">
                  <c:v>243.45518493652</c:v>
                </c:pt>
                <c:pt idx="970">
                  <c:v>243.45518493652</c:v>
                </c:pt>
                <c:pt idx="971">
                  <c:v>243.45518493652</c:v>
                </c:pt>
                <c:pt idx="972">
                  <c:v>243.45518493652</c:v>
                </c:pt>
                <c:pt idx="973">
                  <c:v>243.45518493652</c:v>
                </c:pt>
                <c:pt idx="974">
                  <c:v>243.45518493652</c:v>
                </c:pt>
                <c:pt idx="975">
                  <c:v>243.45518493652</c:v>
                </c:pt>
                <c:pt idx="976">
                  <c:v>243.45518493652</c:v>
                </c:pt>
                <c:pt idx="977">
                  <c:v>243.45518493652</c:v>
                </c:pt>
                <c:pt idx="978">
                  <c:v>243.45518493652</c:v>
                </c:pt>
                <c:pt idx="979">
                  <c:v>243.45518493652</c:v>
                </c:pt>
                <c:pt idx="980">
                  <c:v>242.9060974121104</c:v>
                </c:pt>
                <c:pt idx="981">
                  <c:v>242.9060974121104</c:v>
                </c:pt>
                <c:pt idx="982">
                  <c:v>242.9060974121104</c:v>
                </c:pt>
                <c:pt idx="983">
                  <c:v>242.9060974121104</c:v>
                </c:pt>
                <c:pt idx="984">
                  <c:v>242.9060974121104</c:v>
                </c:pt>
                <c:pt idx="985">
                  <c:v>242.9060974121104</c:v>
                </c:pt>
                <c:pt idx="986">
                  <c:v>242.9060974121104</c:v>
                </c:pt>
                <c:pt idx="987">
                  <c:v>243.45518493652</c:v>
                </c:pt>
                <c:pt idx="988">
                  <c:v>242.9060974121104</c:v>
                </c:pt>
                <c:pt idx="989">
                  <c:v>243.45518493652</c:v>
                </c:pt>
                <c:pt idx="990">
                  <c:v>242.9060974121104</c:v>
                </c:pt>
                <c:pt idx="991">
                  <c:v>242.9060974121104</c:v>
                </c:pt>
                <c:pt idx="992">
                  <c:v>242.9060974121104</c:v>
                </c:pt>
                <c:pt idx="993">
                  <c:v>242.9060974121104</c:v>
                </c:pt>
                <c:pt idx="994">
                  <c:v>242.9060974121104</c:v>
                </c:pt>
                <c:pt idx="995">
                  <c:v>242.9060974121104</c:v>
                </c:pt>
                <c:pt idx="996">
                  <c:v>242.9060974121104</c:v>
                </c:pt>
                <c:pt idx="997">
                  <c:v>242.9060974121104</c:v>
                </c:pt>
                <c:pt idx="998">
                  <c:v>242.9060974121104</c:v>
                </c:pt>
                <c:pt idx="999">
                  <c:v>242.9060974121104</c:v>
                </c:pt>
                <c:pt idx="1000">
                  <c:v>242.9060974121104</c:v>
                </c:pt>
                <c:pt idx="1001">
                  <c:v>242.9060974121104</c:v>
                </c:pt>
                <c:pt idx="1002">
                  <c:v>242.9060974121104</c:v>
                </c:pt>
                <c:pt idx="1003">
                  <c:v>242.9060974121104</c:v>
                </c:pt>
                <c:pt idx="1004">
                  <c:v>242.9060974121104</c:v>
                </c:pt>
                <c:pt idx="1005">
                  <c:v>242.9060974121104</c:v>
                </c:pt>
                <c:pt idx="1006">
                  <c:v>242.9060974121104</c:v>
                </c:pt>
                <c:pt idx="1007">
                  <c:v>242.9060974121104</c:v>
                </c:pt>
                <c:pt idx="1008">
                  <c:v>242.9060974121104</c:v>
                </c:pt>
                <c:pt idx="1009">
                  <c:v>242.9060974121104</c:v>
                </c:pt>
                <c:pt idx="1010">
                  <c:v>242.9060974121104</c:v>
                </c:pt>
                <c:pt idx="1011">
                  <c:v>242.9060974121104</c:v>
                </c:pt>
                <c:pt idx="1012">
                  <c:v>242.9060974121104</c:v>
                </c:pt>
                <c:pt idx="1013">
                  <c:v>243.45518493652</c:v>
                </c:pt>
                <c:pt idx="1014">
                  <c:v>242.9060974121104</c:v>
                </c:pt>
                <c:pt idx="1015">
                  <c:v>242.9060974121104</c:v>
                </c:pt>
                <c:pt idx="1016">
                  <c:v>242.9060974121104</c:v>
                </c:pt>
                <c:pt idx="1017">
                  <c:v>242.9060974121104</c:v>
                </c:pt>
                <c:pt idx="1018">
                  <c:v>242.9060974121104</c:v>
                </c:pt>
                <c:pt idx="1019">
                  <c:v>242.9060974121104</c:v>
                </c:pt>
                <c:pt idx="1020">
                  <c:v>243.45518493652</c:v>
                </c:pt>
                <c:pt idx="1021">
                  <c:v>242.9060974121104</c:v>
                </c:pt>
                <c:pt idx="1022">
                  <c:v>242.9060974121104</c:v>
                </c:pt>
                <c:pt idx="1023">
                  <c:v>242.9060974121104</c:v>
                </c:pt>
                <c:pt idx="1024">
                  <c:v>242.9060974121104</c:v>
                </c:pt>
                <c:pt idx="1025">
                  <c:v>242.9060974121104</c:v>
                </c:pt>
                <c:pt idx="1026">
                  <c:v>242.9060974121104</c:v>
                </c:pt>
                <c:pt idx="1027">
                  <c:v>242.9060974121104</c:v>
                </c:pt>
                <c:pt idx="1028">
                  <c:v>242.9060974121104</c:v>
                </c:pt>
                <c:pt idx="1029">
                  <c:v>242.9060974121104</c:v>
                </c:pt>
                <c:pt idx="1030">
                  <c:v>242.9060974121104</c:v>
                </c:pt>
                <c:pt idx="1031">
                  <c:v>242.9060974121104</c:v>
                </c:pt>
                <c:pt idx="1032">
                  <c:v>242.9060974121104</c:v>
                </c:pt>
                <c:pt idx="1033">
                  <c:v>242.9060974121104</c:v>
                </c:pt>
                <c:pt idx="1034">
                  <c:v>242.9060974121104</c:v>
                </c:pt>
                <c:pt idx="1035">
                  <c:v>242.9060974121104</c:v>
                </c:pt>
                <c:pt idx="1036">
                  <c:v>242.9060974121104</c:v>
                </c:pt>
                <c:pt idx="1037">
                  <c:v>242.9060974121104</c:v>
                </c:pt>
                <c:pt idx="1038">
                  <c:v>242.9060974121104</c:v>
                </c:pt>
                <c:pt idx="1039">
                  <c:v>242.9060974121104</c:v>
                </c:pt>
                <c:pt idx="1040">
                  <c:v>242.9060974121104</c:v>
                </c:pt>
                <c:pt idx="1041">
                  <c:v>242.9060974121104</c:v>
                </c:pt>
                <c:pt idx="1042">
                  <c:v>242.9060974121104</c:v>
                </c:pt>
                <c:pt idx="1043">
                  <c:v>242.9060974121104</c:v>
                </c:pt>
                <c:pt idx="1044">
                  <c:v>242.9060974121104</c:v>
                </c:pt>
                <c:pt idx="1045">
                  <c:v>242.9060974121104</c:v>
                </c:pt>
                <c:pt idx="1046">
                  <c:v>242.9060974121104</c:v>
                </c:pt>
                <c:pt idx="1047">
                  <c:v>242.9060974121104</c:v>
                </c:pt>
                <c:pt idx="1048">
                  <c:v>242.9060974121104</c:v>
                </c:pt>
                <c:pt idx="1049">
                  <c:v>242.9060974121104</c:v>
                </c:pt>
                <c:pt idx="1050">
                  <c:v>242.9060974121104</c:v>
                </c:pt>
                <c:pt idx="1051">
                  <c:v>242.9060974121104</c:v>
                </c:pt>
                <c:pt idx="1052">
                  <c:v>242.9060974121104</c:v>
                </c:pt>
                <c:pt idx="1053">
                  <c:v>242.9060974121104</c:v>
                </c:pt>
                <c:pt idx="1054">
                  <c:v>242.9060974121104</c:v>
                </c:pt>
                <c:pt idx="1055">
                  <c:v>242.9060974121104</c:v>
                </c:pt>
                <c:pt idx="1056">
                  <c:v>242.9060974121104</c:v>
                </c:pt>
                <c:pt idx="1057">
                  <c:v>242.9060974121104</c:v>
                </c:pt>
                <c:pt idx="1058">
                  <c:v>242.9060974121104</c:v>
                </c:pt>
                <c:pt idx="1059">
                  <c:v>242.9060974121104</c:v>
                </c:pt>
                <c:pt idx="1060">
                  <c:v>242.9060974121104</c:v>
                </c:pt>
                <c:pt idx="1061">
                  <c:v>242.9060974121104</c:v>
                </c:pt>
                <c:pt idx="1062">
                  <c:v>242.35876464844</c:v>
                </c:pt>
                <c:pt idx="1063">
                  <c:v>242.9060974121104</c:v>
                </c:pt>
                <c:pt idx="1064">
                  <c:v>242.9060974121104</c:v>
                </c:pt>
                <c:pt idx="1065">
                  <c:v>242.9060974121104</c:v>
                </c:pt>
                <c:pt idx="1066">
                  <c:v>242.35876464844</c:v>
                </c:pt>
                <c:pt idx="1067">
                  <c:v>242.9060974121104</c:v>
                </c:pt>
                <c:pt idx="1068">
                  <c:v>242.9060974121104</c:v>
                </c:pt>
                <c:pt idx="1069">
                  <c:v>242.9060974121104</c:v>
                </c:pt>
                <c:pt idx="1070">
                  <c:v>242.9060974121104</c:v>
                </c:pt>
                <c:pt idx="1071">
                  <c:v>242.9060974121104</c:v>
                </c:pt>
                <c:pt idx="1072">
                  <c:v>242.9060974121104</c:v>
                </c:pt>
                <c:pt idx="1073">
                  <c:v>242.9060974121104</c:v>
                </c:pt>
                <c:pt idx="1074">
                  <c:v>242.9060974121104</c:v>
                </c:pt>
                <c:pt idx="1075">
                  <c:v>242.9060974121104</c:v>
                </c:pt>
                <c:pt idx="1076">
                  <c:v>242.9060974121104</c:v>
                </c:pt>
                <c:pt idx="1077">
                  <c:v>242.9060974121104</c:v>
                </c:pt>
                <c:pt idx="1078">
                  <c:v>242.9060974121104</c:v>
                </c:pt>
                <c:pt idx="1079">
                  <c:v>242.9060974121104</c:v>
                </c:pt>
                <c:pt idx="1080">
                  <c:v>242.9060974121104</c:v>
                </c:pt>
                <c:pt idx="1081">
                  <c:v>242.9060974121104</c:v>
                </c:pt>
                <c:pt idx="1082">
                  <c:v>242.9060974121104</c:v>
                </c:pt>
                <c:pt idx="1083">
                  <c:v>242.35876464844</c:v>
                </c:pt>
                <c:pt idx="1084">
                  <c:v>242.9060974121104</c:v>
                </c:pt>
                <c:pt idx="1085">
                  <c:v>242.9060974121104</c:v>
                </c:pt>
                <c:pt idx="1086">
                  <c:v>242.9060974121104</c:v>
                </c:pt>
                <c:pt idx="1087">
                  <c:v>242.9060974121104</c:v>
                </c:pt>
                <c:pt idx="1088">
                  <c:v>242.9060974121104</c:v>
                </c:pt>
                <c:pt idx="1089">
                  <c:v>242.9060974121104</c:v>
                </c:pt>
                <c:pt idx="1090">
                  <c:v>242.9060974121104</c:v>
                </c:pt>
                <c:pt idx="1091">
                  <c:v>242.9060974121104</c:v>
                </c:pt>
                <c:pt idx="1092">
                  <c:v>242.9060974121104</c:v>
                </c:pt>
                <c:pt idx="1093">
                  <c:v>242.9060974121104</c:v>
                </c:pt>
                <c:pt idx="1094">
                  <c:v>242.9060974121104</c:v>
                </c:pt>
                <c:pt idx="1095">
                  <c:v>242.9060974121104</c:v>
                </c:pt>
                <c:pt idx="1096">
                  <c:v>242.35876464844</c:v>
                </c:pt>
                <c:pt idx="1097">
                  <c:v>242.35876464844</c:v>
                </c:pt>
                <c:pt idx="1098">
                  <c:v>242.35876464844</c:v>
                </c:pt>
                <c:pt idx="1099">
                  <c:v>242.9060974121104</c:v>
                </c:pt>
                <c:pt idx="1100">
                  <c:v>242.35876464844</c:v>
                </c:pt>
                <c:pt idx="1101">
                  <c:v>242.9060974121104</c:v>
                </c:pt>
                <c:pt idx="1102">
                  <c:v>242.35876464844</c:v>
                </c:pt>
                <c:pt idx="1103">
                  <c:v>242.9060974121104</c:v>
                </c:pt>
                <c:pt idx="1104">
                  <c:v>242.9060974121104</c:v>
                </c:pt>
                <c:pt idx="1105">
                  <c:v>242.35876464844</c:v>
                </c:pt>
                <c:pt idx="1106">
                  <c:v>242.9060974121104</c:v>
                </c:pt>
                <c:pt idx="1107">
                  <c:v>242.9060974121104</c:v>
                </c:pt>
                <c:pt idx="1108">
                  <c:v>242.9060974121104</c:v>
                </c:pt>
                <c:pt idx="1109">
                  <c:v>242.9060974121104</c:v>
                </c:pt>
                <c:pt idx="1110">
                  <c:v>242.9060974121104</c:v>
                </c:pt>
                <c:pt idx="1111">
                  <c:v>242.35876464844</c:v>
                </c:pt>
                <c:pt idx="1112">
                  <c:v>242.9060974121104</c:v>
                </c:pt>
                <c:pt idx="1113">
                  <c:v>242.35876464844</c:v>
                </c:pt>
                <c:pt idx="1114">
                  <c:v>242.9060974121104</c:v>
                </c:pt>
                <c:pt idx="1115">
                  <c:v>242.9060974121104</c:v>
                </c:pt>
                <c:pt idx="1116">
                  <c:v>242.9060974121104</c:v>
                </c:pt>
                <c:pt idx="1117">
                  <c:v>242.9060974121104</c:v>
                </c:pt>
                <c:pt idx="1118">
                  <c:v>242.9060974121104</c:v>
                </c:pt>
                <c:pt idx="1119">
                  <c:v>242.9060974121104</c:v>
                </c:pt>
                <c:pt idx="1120">
                  <c:v>242.9060974121104</c:v>
                </c:pt>
                <c:pt idx="1121">
                  <c:v>242.9060974121104</c:v>
                </c:pt>
                <c:pt idx="1122">
                  <c:v>242.9060974121104</c:v>
                </c:pt>
                <c:pt idx="1123">
                  <c:v>242.9060974121104</c:v>
                </c:pt>
                <c:pt idx="1124">
                  <c:v>242.35876464844</c:v>
                </c:pt>
                <c:pt idx="1125">
                  <c:v>242.9060974121104</c:v>
                </c:pt>
                <c:pt idx="1126">
                  <c:v>242.35876464844</c:v>
                </c:pt>
                <c:pt idx="1127">
                  <c:v>242.9060974121104</c:v>
                </c:pt>
                <c:pt idx="1128">
                  <c:v>242.35876464844</c:v>
                </c:pt>
                <c:pt idx="1129">
                  <c:v>242.9060974121104</c:v>
                </c:pt>
                <c:pt idx="1130">
                  <c:v>242.35876464844</c:v>
                </c:pt>
                <c:pt idx="1131">
                  <c:v>242.35876464844</c:v>
                </c:pt>
                <c:pt idx="1132">
                  <c:v>242.9060974121104</c:v>
                </c:pt>
                <c:pt idx="1133">
                  <c:v>242.9060974121104</c:v>
                </c:pt>
                <c:pt idx="1134">
                  <c:v>242.9060974121104</c:v>
                </c:pt>
                <c:pt idx="1135">
                  <c:v>242.35876464844</c:v>
                </c:pt>
                <c:pt idx="1136">
                  <c:v>242.9060974121104</c:v>
                </c:pt>
                <c:pt idx="1137">
                  <c:v>242.35876464844</c:v>
                </c:pt>
                <c:pt idx="1138">
                  <c:v>242.9060974121104</c:v>
                </c:pt>
                <c:pt idx="1139">
                  <c:v>242.35876464844</c:v>
                </c:pt>
                <c:pt idx="1140">
                  <c:v>242.9060974121104</c:v>
                </c:pt>
                <c:pt idx="1141">
                  <c:v>242.9060974121104</c:v>
                </c:pt>
                <c:pt idx="1142">
                  <c:v>242.35876464844</c:v>
                </c:pt>
                <c:pt idx="1143">
                  <c:v>242.9060974121104</c:v>
                </c:pt>
                <c:pt idx="1144">
                  <c:v>242.35876464844</c:v>
                </c:pt>
                <c:pt idx="1145">
                  <c:v>242.9060974121104</c:v>
                </c:pt>
                <c:pt idx="1146">
                  <c:v>242.35876464844</c:v>
                </c:pt>
                <c:pt idx="1147">
                  <c:v>242.9060974121104</c:v>
                </c:pt>
                <c:pt idx="1148">
                  <c:v>242.9060974121104</c:v>
                </c:pt>
                <c:pt idx="1149">
                  <c:v>242.35876464844</c:v>
                </c:pt>
                <c:pt idx="1150">
                  <c:v>242.9060974121104</c:v>
                </c:pt>
                <c:pt idx="1151">
                  <c:v>242.35876464844</c:v>
                </c:pt>
                <c:pt idx="1152">
                  <c:v>242.9060974121104</c:v>
                </c:pt>
                <c:pt idx="1153">
                  <c:v>242.35876464844</c:v>
                </c:pt>
                <c:pt idx="1154">
                  <c:v>242.35876464844</c:v>
                </c:pt>
                <c:pt idx="1155">
                  <c:v>242.9060974121104</c:v>
                </c:pt>
                <c:pt idx="1156">
                  <c:v>242.35876464844</c:v>
                </c:pt>
                <c:pt idx="1157">
                  <c:v>242.9060974121104</c:v>
                </c:pt>
                <c:pt idx="1158">
                  <c:v>242.35876464844</c:v>
                </c:pt>
                <c:pt idx="1159">
                  <c:v>242.35876464844</c:v>
                </c:pt>
                <c:pt idx="1160">
                  <c:v>242.35876464844</c:v>
                </c:pt>
                <c:pt idx="1161">
                  <c:v>242.35876464844</c:v>
                </c:pt>
                <c:pt idx="1162">
                  <c:v>242.9060974121104</c:v>
                </c:pt>
                <c:pt idx="1163">
                  <c:v>242.35876464844</c:v>
                </c:pt>
                <c:pt idx="1164">
                  <c:v>242.9060974121104</c:v>
                </c:pt>
                <c:pt idx="1165">
                  <c:v>242.35876464844</c:v>
                </c:pt>
                <c:pt idx="1166">
                  <c:v>242.35876464844</c:v>
                </c:pt>
                <c:pt idx="1167">
                  <c:v>242.9060974121104</c:v>
                </c:pt>
                <c:pt idx="1168">
                  <c:v>242.35876464844</c:v>
                </c:pt>
                <c:pt idx="1169">
                  <c:v>242.9060974121104</c:v>
                </c:pt>
                <c:pt idx="1170">
                  <c:v>242.35876464844</c:v>
                </c:pt>
                <c:pt idx="1171">
                  <c:v>242.9060974121104</c:v>
                </c:pt>
                <c:pt idx="1172">
                  <c:v>242.35876464844</c:v>
                </c:pt>
                <c:pt idx="1173">
                  <c:v>242.35876464844</c:v>
                </c:pt>
                <c:pt idx="1174">
                  <c:v>242.9060974121104</c:v>
                </c:pt>
                <c:pt idx="1175">
                  <c:v>242.35876464844</c:v>
                </c:pt>
                <c:pt idx="1176">
                  <c:v>242.35876464844</c:v>
                </c:pt>
                <c:pt idx="1177">
                  <c:v>242.35876464844</c:v>
                </c:pt>
                <c:pt idx="1178">
                  <c:v>242.35876464844</c:v>
                </c:pt>
                <c:pt idx="1179">
                  <c:v>242.35876464844</c:v>
                </c:pt>
                <c:pt idx="1180">
                  <c:v>242.9060974121104</c:v>
                </c:pt>
                <c:pt idx="1181">
                  <c:v>242.35876464844</c:v>
                </c:pt>
                <c:pt idx="1182">
                  <c:v>242.35876464844</c:v>
                </c:pt>
                <c:pt idx="1183">
                  <c:v>242.9060974121104</c:v>
                </c:pt>
                <c:pt idx="1184">
                  <c:v>242.35876464844</c:v>
                </c:pt>
                <c:pt idx="1185">
                  <c:v>242.9060974121104</c:v>
                </c:pt>
                <c:pt idx="1186">
                  <c:v>242.35876464844</c:v>
                </c:pt>
                <c:pt idx="1187">
                  <c:v>242.35876464844</c:v>
                </c:pt>
                <c:pt idx="1188">
                  <c:v>242.35876464844</c:v>
                </c:pt>
                <c:pt idx="1189">
                  <c:v>242.35876464844</c:v>
                </c:pt>
                <c:pt idx="1190">
                  <c:v>242.9060974121104</c:v>
                </c:pt>
                <c:pt idx="1191">
                  <c:v>242.35876464844</c:v>
                </c:pt>
                <c:pt idx="1192">
                  <c:v>242.9060974121104</c:v>
                </c:pt>
                <c:pt idx="1193">
                  <c:v>242.35876464844</c:v>
                </c:pt>
                <c:pt idx="1194">
                  <c:v>242.35876464844</c:v>
                </c:pt>
                <c:pt idx="1195">
                  <c:v>242.35876464844</c:v>
                </c:pt>
                <c:pt idx="1196">
                  <c:v>242.35876464844</c:v>
                </c:pt>
                <c:pt idx="1197">
                  <c:v>242.35876464844</c:v>
                </c:pt>
                <c:pt idx="1198">
                  <c:v>242.35876464844</c:v>
                </c:pt>
                <c:pt idx="1199">
                  <c:v>242.9060974121104</c:v>
                </c:pt>
                <c:pt idx="1200">
                  <c:v>242.35876464844</c:v>
                </c:pt>
                <c:pt idx="1201">
                  <c:v>242.35876464844</c:v>
                </c:pt>
                <c:pt idx="1202">
                  <c:v>242.35876464844</c:v>
                </c:pt>
                <c:pt idx="1203">
                  <c:v>241.81332397461</c:v>
                </c:pt>
                <c:pt idx="1204">
                  <c:v>242.35876464844</c:v>
                </c:pt>
                <c:pt idx="1205">
                  <c:v>242.35876464844</c:v>
                </c:pt>
                <c:pt idx="1206">
                  <c:v>242.35876464844</c:v>
                </c:pt>
                <c:pt idx="1207">
                  <c:v>242.35876464844</c:v>
                </c:pt>
                <c:pt idx="1208">
                  <c:v>242.35876464844</c:v>
                </c:pt>
                <c:pt idx="1209">
                  <c:v>242.9060974121104</c:v>
                </c:pt>
                <c:pt idx="1210">
                  <c:v>242.35876464844</c:v>
                </c:pt>
                <c:pt idx="1211">
                  <c:v>242.35876464844</c:v>
                </c:pt>
                <c:pt idx="1212">
                  <c:v>242.9060974121104</c:v>
                </c:pt>
                <c:pt idx="1213">
                  <c:v>242.35876464844</c:v>
                </c:pt>
                <c:pt idx="1214">
                  <c:v>242.9060974121104</c:v>
                </c:pt>
                <c:pt idx="1215">
                  <c:v>242.35876464844</c:v>
                </c:pt>
                <c:pt idx="1216">
                  <c:v>242.35876464844</c:v>
                </c:pt>
                <c:pt idx="1217">
                  <c:v>242.35876464844</c:v>
                </c:pt>
                <c:pt idx="1218">
                  <c:v>242.35876464844</c:v>
                </c:pt>
                <c:pt idx="1219">
                  <c:v>242.9060974121104</c:v>
                </c:pt>
                <c:pt idx="1220">
                  <c:v>242.35876464844</c:v>
                </c:pt>
                <c:pt idx="1221">
                  <c:v>242.35876464844</c:v>
                </c:pt>
                <c:pt idx="1222">
                  <c:v>242.35876464844</c:v>
                </c:pt>
                <c:pt idx="1223">
                  <c:v>241.81332397461</c:v>
                </c:pt>
                <c:pt idx="1224">
                  <c:v>241.26968383788972</c:v>
                </c:pt>
                <c:pt idx="1225">
                  <c:v>240.72787475585992</c:v>
                </c:pt>
                <c:pt idx="1226">
                  <c:v>240.1879272460904</c:v>
                </c:pt>
                <c:pt idx="1227">
                  <c:v>239.61605834961</c:v>
                </c:pt>
                <c:pt idx="1228">
                  <c:v>238.54528808594</c:v>
                </c:pt>
                <c:pt idx="1229">
                  <c:v>238.54528808594</c:v>
                </c:pt>
                <c:pt idx="1230">
                  <c:v>237.4815673828104</c:v>
                </c:pt>
                <c:pt idx="1231">
                  <c:v>236.95237731934043</c:v>
                </c:pt>
                <c:pt idx="1232">
                  <c:v>236.95237731934043</c:v>
                </c:pt>
                <c:pt idx="1233">
                  <c:v>236.42498779297</c:v>
                </c:pt>
                <c:pt idx="1234">
                  <c:v>235.89929199219</c:v>
                </c:pt>
                <c:pt idx="1235">
                  <c:v>235.89929199219</c:v>
                </c:pt>
                <c:pt idx="1236">
                  <c:v>235.37538146973</c:v>
                </c:pt>
                <c:pt idx="1237">
                  <c:v>235.37538146973</c:v>
                </c:pt>
                <c:pt idx="1238">
                  <c:v>235.37538146973</c:v>
                </c:pt>
                <c:pt idx="1239">
                  <c:v>235.37538146973</c:v>
                </c:pt>
                <c:pt idx="1240">
                  <c:v>235.37538146973</c:v>
                </c:pt>
                <c:pt idx="1241">
                  <c:v>234.85325622559</c:v>
                </c:pt>
                <c:pt idx="1242">
                  <c:v>234.85325622559</c:v>
                </c:pt>
                <c:pt idx="1243">
                  <c:v>234.85325622559</c:v>
                </c:pt>
                <c:pt idx="1244">
                  <c:v>234.85325622559</c:v>
                </c:pt>
                <c:pt idx="1245">
                  <c:v>234.85325622559</c:v>
                </c:pt>
                <c:pt idx="1246">
                  <c:v>234.3328247070304</c:v>
                </c:pt>
                <c:pt idx="1247">
                  <c:v>234.3328247070304</c:v>
                </c:pt>
                <c:pt idx="1248">
                  <c:v>234.3328247070304</c:v>
                </c:pt>
                <c:pt idx="1249">
                  <c:v>234.3328247070304</c:v>
                </c:pt>
                <c:pt idx="1250">
                  <c:v>234.3328247070304</c:v>
                </c:pt>
                <c:pt idx="1251">
                  <c:v>234.3328247070304</c:v>
                </c:pt>
                <c:pt idx="1252">
                  <c:v>233.8141479492204</c:v>
                </c:pt>
                <c:pt idx="1253">
                  <c:v>234.3328247070304</c:v>
                </c:pt>
                <c:pt idx="1254">
                  <c:v>233.8141479492204</c:v>
                </c:pt>
                <c:pt idx="1255">
                  <c:v>233.8141479492204</c:v>
                </c:pt>
                <c:pt idx="1256">
                  <c:v>234.3328247070304</c:v>
                </c:pt>
                <c:pt idx="1257">
                  <c:v>233.8141479492204</c:v>
                </c:pt>
                <c:pt idx="1258">
                  <c:v>233.8141479492204</c:v>
                </c:pt>
                <c:pt idx="1259">
                  <c:v>233.8141479492204</c:v>
                </c:pt>
                <c:pt idx="1260">
                  <c:v>233.8141479492204</c:v>
                </c:pt>
                <c:pt idx="1261">
                  <c:v>234.3328247070304</c:v>
                </c:pt>
                <c:pt idx="1262">
                  <c:v>233.8141479492204</c:v>
                </c:pt>
                <c:pt idx="1263">
                  <c:v>233.29710388183997</c:v>
                </c:pt>
                <c:pt idx="1264">
                  <c:v>233.8141479492204</c:v>
                </c:pt>
                <c:pt idx="1265">
                  <c:v>233.8141479492204</c:v>
                </c:pt>
                <c:pt idx="1266">
                  <c:v>233.29710388183997</c:v>
                </c:pt>
                <c:pt idx="1267">
                  <c:v>233.8141479492204</c:v>
                </c:pt>
                <c:pt idx="1268">
                  <c:v>233.29710388183997</c:v>
                </c:pt>
                <c:pt idx="1269">
                  <c:v>233.29710388183997</c:v>
                </c:pt>
                <c:pt idx="1270">
                  <c:v>233.8141479492204</c:v>
                </c:pt>
                <c:pt idx="1271">
                  <c:v>233.29710388183997</c:v>
                </c:pt>
                <c:pt idx="1272">
                  <c:v>233.8141479492204</c:v>
                </c:pt>
                <c:pt idx="1273">
                  <c:v>233.29710388183997</c:v>
                </c:pt>
                <c:pt idx="1274">
                  <c:v>233.29710388183997</c:v>
                </c:pt>
                <c:pt idx="1275">
                  <c:v>233.29710388183997</c:v>
                </c:pt>
                <c:pt idx="1276">
                  <c:v>233.29710388183997</c:v>
                </c:pt>
                <c:pt idx="1277">
                  <c:v>233.29710388183997</c:v>
                </c:pt>
                <c:pt idx="1278">
                  <c:v>233.29710388183997</c:v>
                </c:pt>
                <c:pt idx="1279">
                  <c:v>233.29710388183997</c:v>
                </c:pt>
                <c:pt idx="1280">
                  <c:v>233.29710388183997</c:v>
                </c:pt>
                <c:pt idx="1281">
                  <c:v>233.29710388183997</c:v>
                </c:pt>
                <c:pt idx="1282">
                  <c:v>233.29710388183997</c:v>
                </c:pt>
                <c:pt idx="1283">
                  <c:v>233.29710388183997</c:v>
                </c:pt>
                <c:pt idx="1284">
                  <c:v>233.29710388183997</c:v>
                </c:pt>
                <c:pt idx="1285">
                  <c:v>233.29710388183997</c:v>
                </c:pt>
                <c:pt idx="1286">
                  <c:v>233.29710388183997</c:v>
                </c:pt>
                <c:pt idx="1287">
                  <c:v>232.78189086913997</c:v>
                </c:pt>
                <c:pt idx="1288">
                  <c:v>233.29710388183997</c:v>
                </c:pt>
                <c:pt idx="1289">
                  <c:v>233.29710388183997</c:v>
                </c:pt>
                <c:pt idx="1290">
                  <c:v>233.29710388183997</c:v>
                </c:pt>
                <c:pt idx="1291">
                  <c:v>233.29710388183997</c:v>
                </c:pt>
                <c:pt idx="1292">
                  <c:v>232.78189086913997</c:v>
                </c:pt>
                <c:pt idx="1293">
                  <c:v>233.29710388183997</c:v>
                </c:pt>
                <c:pt idx="1294">
                  <c:v>233.29710388183997</c:v>
                </c:pt>
                <c:pt idx="1295">
                  <c:v>233.29710388183997</c:v>
                </c:pt>
                <c:pt idx="1296">
                  <c:v>233.29710388183997</c:v>
                </c:pt>
                <c:pt idx="1297">
                  <c:v>233.29710388183997</c:v>
                </c:pt>
                <c:pt idx="1298">
                  <c:v>233.29710388183997</c:v>
                </c:pt>
                <c:pt idx="1299">
                  <c:v>233.29710388183997</c:v>
                </c:pt>
                <c:pt idx="1300">
                  <c:v>232.78189086913997</c:v>
                </c:pt>
                <c:pt idx="1301">
                  <c:v>233.29710388183997</c:v>
                </c:pt>
                <c:pt idx="1302">
                  <c:v>233.29710388183997</c:v>
                </c:pt>
                <c:pt idx="1303">
                  <c:v>232.78189086913997</c:v>
                </c:pt>
                <c:pt idx="1304">
                  <c:v>233.29710388183997</c:v>
                </c:pt>
                <c:pt idx="1305">
                  <c:v>233.29710388183997</c:v>
                </c:pt>
                <c:pt idx="1306">
                  <c:v>233.29710388183997</c:v>
                </c:pt>
                <c:pt idx="1307">
                  <c:v>233.29710388183997</c:v>
                </c:pt>
                <c:pt idx="1308">
                  <c:v>232.78189086913997</c:v>
                </c:pt>
                <c:pt idx="1309">
                  <c:v>232.78189086913997</c:v>
                </c:pt>
                <c:pt idx="1310">
                  <c:v>233.29710388183997</c:v>
                </c:pt>
                <c:pt idx="1311">
                  <c:v>232.78189086913997</c:v>
                </c:pt>
                <c:pt idx="1312">
                  <c:v>233.29710388183997</c:v>
                </c:pt>
                <c:pt idx="1313">
                  <c:v>232.78189086913997</c:v>
                </c:pt>
                <c:pt idx="1314">
                  <c:v>232.78189086913997</c:v>
                </c:pt>
                <c:pt idx="1315">
                  <c:v>233.29710388183997</c:v>
                </c:pt>
                <c:pt idx="1316">
                  <c:v>232.78189086913997</c:v>
                </c:pt>
                <c:pt idx="1317">
                  <c:v>232.78189086913997</c:v>
                </c:pt>
                <c:pt idx="1318">
                  <c:v>233.29710388183997</c:v>
                </c:pt>
                <c:pt idx="1319">
                  <c:v>232.78189086913997</c:v>
                </c:pt>
                <c:pt idx="1320">
                  <c:v>233.29710388183997</c:v>
                </c:pt>
                <c:pt idx="1321">
                  <c:v>232.78189086913997</c:v>
                </c:pt>
                <c:pt idx="1322">
                  <c:v>232.78189086913997</c:v>
                </c:pt>
                <c:pt idx="1323">
                  <c:v>232.78189086913997</c:v>
                </c:pt>
                <c:pt idx="1324">
                  <c:v>232.78189086913997</c:v>
                </c:pt>
                <c:pt idx="1325">
                  <c:v>232.78189086913997</c:v>
                </c:pt>
                <c:pt idx="1326">
                  <c:v>232.78189086913997</c:v>
                </c:pt>
                <c:pt idx="1327">
                  <c:v>232.78189086913997</c:v>
                </c:pt>
                <c:pt idx="1328">
                  <c:v>232.78189086913997</c:v>
                </c:pt>
                <c:pt idx="1329">
                  <c:v>232.78189086913997</c:v>
                </c:pt>
                <c:pt idx="1330">
                  <c:v>232.78189086913997</c:v>
                </c:pt>
                <c:pt idx="1331">
                  <c:v>232.78189086913997</c:v>
                </c:pt>
                <c:pt idx="1332">
                  <c:v>232.78189086913997</c:v>
                </c:pt>
                <c:pt idx="1333">
                  <c:v>232.78189086913997</c:v>
                </c:pt>
                <c:pt idx="1334">
                  <c:v>232.78189086913997</c:v>
                </c:pt>
                <c:pt idx="1335">
                  <c:v>232.78189086913997</c:v>
                </c:pt>
                <c:pt idx="1336">
                  <c:v>232.78189086913997</c:v>
                </c:pt>
                <c:pt idx="1337">
                  <c:v>232.78189086913997</c:v>
                </c:pt>
                <c:pt idx="1338">
                  <c:v>232.78189086913997</c:v>
                </c:pt>
                <c:pt idx="1339">
                  <c:v>232.78189086913997</c:v>
                </c:pt>
                <c:pt idx="1340">
                  <c:v>232.78189086913997</c:v>
                </c:pt>
                <c:pt idx="1341">
                  <c:v>232.78189086913997</c:v>
                </c:pt>
                <c:pt idx="1342">
                  <c:v>232.78189086913997</c:v>
                </c:pt>
                <c:pt idx="1343">
                  <c:v>232.78189086913997</c:v>
                </c:pt>
                <c:pt idx="1344">
                  <c:v>232.78189086913997</c:v>
                </c:pt>
                <c:pt idx="1345">
                  <c:v>232.78189086913997</c:v>
                </c:pt>
                <c:pt idx="1346">
                  <c:v>232.78189086913997</c:v>
                </c:pt>
                <c:pt idx="1347">
                  <c:v>232.78189086913997</c:v>
                </c:pt>
                <c:pt idx="1348">
                  <c:v>232.78189086913997</c:v>
                </c:pt>
                <c:pt idx="1349">
                  <c:v>232.78189086913997</c:v>
                </c:pt>
                <c:pt idx="1350">
                  <c:v>232.78189086913997</c:v>
                </c:pt>
                <c:pt idx="1351">
                  <c:v>232.2683715820304</c:v>
                </c:pt>
                <c:pt idx="1352">
                  <c:v>232.78189086913997</c:v>
                </c:pt>
                <c:pt idx="1353">
                  <c:v>232.78189086913997</c:v>
                </c:pt>
                <c:pt idx="1354">
                  <c:v>232.78189086913997</c:v>
                </c:pt>
                <c:pt idx="1355">
                  <c:v>232.78189086913997</c:v>
                </c:pt>
                <c:pt idx="1356">
                  <c:v>232.78189086913997</c:v>
                </c:pt>
                <c:pt idx="1357">
                  <c:v>232.78189086913997</c:v>
                </c:pt>
                <c:pt idx="1358">
                  <c:v>232.78189086913997</c:v>
                </c:pt>
                <c:pt idx="1359">
                  <c:v>232.78189086913997</c:v>
                </c:pt>
                <c:pt idx="1360">
                  <c:v>232.78189086913997</c:v>
                </c:pt>
                <c:pt idx="1361">
                  <c:v>232.78189086913997</c:v>
                </c:pt>
                <c:pt idx="1362">
                  <c:v>232.2683715820304</c:v>
                </c:pt>
                <c:pt idx="1363">
                  <c:v>232.2683715820304</c:v>
                </c:pt>
                <c:pt idx="1364">
                  <c:v>232.78189086913997</c:v>
                </c:pt>
                <c:pt idx="1365">
                  <c:v>232.2683715820304</c:v>
                </c:pt>
                <c:pt idx="1366">
                  <c:v>232.78189086913997</c:v>
                </c:pt>
                <c:pt idx="1367">
                  <c:v>232.78189086913997</c:v>
                </c:pt>
                <c:pt idx="1368">
                  <c:v>232.78189086913997</c:v>
                </c:pt>
                <c:pt idx="1369">
                  <c:v>232.78189086913997</c:v>
                </c:pt>
                <c:pt idx="1370">
                  <c:v>232.78189086913997</c:v>
                </c:pt>
                <c:pt idx="1371">
                  <c:v>232.78189086913997</c:v>
                </c:pt>
                <c:pt idx="1372">
                  <c:v>232.78189086913997</c:v>
                </c:pt>
                <c:pt idx="1373">
                  <c:v>232.78189086913997</c:v>
                </c:pt>
                <c:pt idx="1374">
                  <c:v>232.2683715820304</c:v>
                </c:pt>
                <c:pt idx="1375">
                  <c:v>232.78189086913997</c:v>
                </c:pt>
                <c:pt idx="1376">
                  <c:v>232.78189086913997</c:v>
                </c:pt>
                <c:pt idx="1377">
                  <c:v>232.78189086913997</c:v>
                </c:pt>
                <c:pt idx="1378">
                  <c:v>232.78189086913997</c:v>
                </c:pt>
                <c:pt idx="1379">
                  <c:v>232.78189086913997</c:v>
                </c:pt>
                <c:pt idx="1380">
                  <c:v>232.78189086913997</c:v>
                </c:pt>
                <c:pt idx="1381">
                  <c:v>232.78189086913997</c:v>
                </c:pt>
                <c:pt idx="1382">
                  <c:v>232.78189086913997</c:v>
                </c:pt>
                <c:pt idx="1383">
                  <c:v>232.78189086913997</c:v>
                </c:pt>
                <c:pt idx="1384">
                  <c:v>232.78189086913997</c:v>
                </c:pt>
                <c:pt idx="1385">
                  <c:v>232.78189086913997</c:v>
                </c:pt>
                <c:pt idx="1386">
                  <c:v>232.78189086913997</c:v>
                </c:pt>
                <c:pt idx="1387">
                  <c:v>232.78189086913997</c:v>
                </c:pt>
                <c:pt idx="1388">
                  <c:v>232.78189086913997</c:v>
                </c:pt>
                <c:pt idx="1389">
                  <c:v>232.78189086913997</c:v>
                </c:pt>
                <c:pt idx="1390">
                  <c:v>232.78189086913997</c:v>
                </c:pt>
                <c:pt idx="1391">
                  <c:v>232.78189086913997</c:v>
                </c:pt>
                <c:pt idx="1392">
                  <c:v>232.78189086913997</c:v>
                </c:pt>
                <c:pt idx="1393">
                  <c:v>232.78189086913997</c:v>
                </c:pt>
                <c:pt idx="1394">
                  <c:v>232.78189086913997</c:v>
                </c:pt>
                <c:pt idx="1395">
                  <c:v>232.2683715820304</c:v>
                </c:pt>
                <c:pt idx="1396">
                  <c:v>232.78189086913997</c:v>
                </c:pt>
                <c:pt idx="1397">
                  <c:v>232.78189086913997</c:v>
                </c:pt>
                <c:pt idx="1398">
                  <c:v>232.78189086913997</c:v>
                </c:pt>
                <c:pt idx="1399">
                  <c:v>232.78189086913997</c:v>
                </c:pt>
                <c:pt idx="1400">
                  <c:v>232.78189086913997</c:v>
                </c:pt>
                <c:pt idx="1401">
                  <c:v>232.78189086913997</c:v>
                </c:pt>
                <c:pt idx="1402">
                  <c:v>232.2683715820304</c:v>
                </c:pt>
                <c:pt idx="1403">
                  <c:v>232.78189086913997</c:v>
                </c:pt>
                <c:pt idx="1404">
                  <c:v>232.2683715820304</c:v>
                </c:pt>
                <c:pt idx="1405">
                  <c:v>232.2683715820304</c:v>
                </c:pt>
                <c:pt idx="1406">
                  <c:v>232.78189086913997</c:v>
                </c:pt>
                <c:pt idx="1407">
                  <c:v>232.78189086913997</c:v>
                </c:pt>
                <c:pt idx="1408">
                  <c:v>232.2683715820304</c:v>
                </c:pt>
                <c:pt idx="1409">
                  <c:v>232.78189086913997</c:v>
                </c:pt>
                <c:pt idx="1410">
                  <c:v>232.2683715820304</c:v>
                </c:pt>
                <c:pt idx="1411">
                  <c:v>232.2683715820304</c:v>
                </c:pt>
                <c:pt idx="1412">
                  <c:v>232.2683715820304</c:v>
                </c:pt>
                <c:pt idx="1413">
                  <c:v>232.2683715820304</c:v>
                </c:pt>
                <c:pt idx="1414">
                  <c:v>231.75653076171992</c:v>
                </c:pt>
                <c:pt idx="1415">
                  <c:v>232.2683715820304</c:v>
                </c:pt>
                <c:pt idx="1416">
                  <c:v>232.2683715820304</c:v>
                </c:pt>
                <c:pt idx="1417">
                  <c:v>231.75653076171992</c:v>
                </c:pt>
                <c:pt idx="1418">
                  <c:v>231.75653076171992</c:v>
                </c:pt>
                <c:pt idx="1419">
                  <c:v>232.2683715820304</c:v>
                </c:pt>
                <c:pt idx="1420">
                  <c:v>231.75653076171992</c:v>
                </c:pt>
                <c:pt idx="1421">
                  <c:v>231.75653076171992</c:v>
                </c:pt>
                <c:pt idx="1422">
                  <c:v>232.2683715820304</c:v>
                </c:pt>
                <c:pt idx="1423">
                  <c:v>231.75653076171992</c:v>
                </c:pt>
                <c:pt idx="1424">
                  <c:v>231.75653076171992</c:v>
                </c:pt>
                <c:pt idx="1425">
                  <c:v>232.2683715820304</c:v>
                </c:pt>
                <c:pt idx="1426">
                  <c:v>231.75653076171992</c:v>
                </c:pt>
                <c:pt idx="1427">
                  <c:v>231.75653076171992</c:v>
                </c:pt>
                <c:pt idx="1428">
                  <c:v>231.75653076171992</c:v>
                </c:pt>
                <c:pt idx="1429">
                  <c:v>231.75653076171992</c:v>
                </c:pt>
                <c:pt idx="1430">
                  <c:v>231.75653076171992</c:v>
                </c:pt>
                <c:pt idx="1431">
                  <c:v>232.2683715820304</c:v>
                </c:pt>
                <c:pt idx="1432">
                  <c:v>232.2683715820304</c:v>
                </c:pt>
                <c:pt idx="1433">
                  <c:v>231.75653076171992</c:v>
                </c:pt>
                <c:pt idx="1434">
                  <c:v>232.2683715820304</c:v>
                </c:pt>
                <c:pt idx="1435">
                  <c:v>232.2683715820304</c:v>
                </c:pt>
                <c:pt idx="1436">
                  <c:v>232.2683715820304</c:v>
                </c:pt>
                <c:pt idx="1437">
                  <c:v>232.2683715820304</c:v>
                </c:pt>
                <c:pt idx="1438">
                  <c:v>232.2683715820304</c:v>
                </c:pt>
                <c:pt idx="1439">
                  <c:v>232.2683715820304</c:v>
                </c:pt>
                <c:pt idx="1440">
                  <c:v>232.2683715820304</c:v>
                </c:pt>
                <c:pt idx="1441">
                  <c:v>232.2683715820304</c:v>
                </c:pt>
                <c:pt idx="1442">
                  <c:v>232.2683715820304</c:v>
                </c:pt>
                <c:pt idx="1443">
                  <c:v>232.2683715820304</c:v>
                </c:pt>
                <c:pt idx="1444">
                  <c:v>232.2683715820304</c:v>
                </c:pt>
                <c:pt idx="1445">
                  <c:v>232.2683715820304</c:v>
                </c:pt>
                <c:pt idx="1446">
                  <c:v>232.2683715820304</c:v>
                </c:pt>
                <c:pt idx="1447">
                  <c:v>232.2683715820304</c:v>
                </c:pt>
                <c:pt idx="1448">
                  <c:v>232.2683715820304</c:v>
                </c:pt>
                <c:pt idx="1449">
                  <c:v>232.2683715820304</c:v>
                </c:pt>
                <c:pt idx="1450">
                  <c:v>232.2683715820304</c:v>
                </c:pt>
                <c:pt idx="1451">
                  <c:v>232.2683715820304</c:v>
                </c:pt>
                <c:pt idx="1452">
                  <c:v>232.2683715820304</c:v>
                </c:pt>
                <c:pt idx="1453">
                  <c:v>232.2683715820304</c:v>
                </c:pt>
                <c:pt idx="1454">
                  <c:v>232.2683715820304</c:v>
                </c:pt>
                <c:pt idx="1455">
                  <c:v>232.2683715820304</c:v>
                </c:pt>
                <c:pt idx="1456">
                  <c:v>232.2683715820304</c:v>
                </c:pt>
                <c:pt idx="1457">
                  <c:v>232.2683715820304</c:v>
                </c:pt>
                <c:pt idx="1458">
                  <c:v>232.2683715820304</c:v>
                </c:pt>
                <c:pt idx="1459">
                  <c:v>232.2683715820304</c:v>
                </c:pt>
                <c:pt idx="1460">
                  <c:v>232.2683715820304</c:v>
                </c:pt>
                <c:pt idx="1461">
                  <c:v>232.2683715820304</c:v>
                </c:pt>
                <c:pt idx="1462">
                  <c:v>232.2683715820304</c:v>
                </c:pt>
                <c:pt idx="1463">
                  <c:v>232.2683715820304</c:v>
                </c:pt>
                <c:pt idx="1464">
                  <c:v>232.2683715820304</c:v>
                </c:pt>
                <c:pt idx="1465">
                  <c:v>232.2683715820304</c:v>
                </c:pt>
                <c:pt idx="1466">
                  <c:v>232.2683715820304</c:v>
                </c:pt>
                <c:pt idx="1467">
                  <c:v>232.2683715820304</c:v>
                </c:pt>
                <c:pt idx="1468">
                  <c:v>232.2683715820304</c:v>
                </c:pt>
                <c:pt idx="1469">
                  <c:v>232.2683715820304</c:v>
                </c:pt>
                <c:pt idx="1470">
                  <c:v>232.2683715820304</c:v>
                </c:pt>
                <c:pt idx="1471">
                  <c:v>232.2683715820304</c:v>
                </c:pt>
                <c:pt idx="1472">
                  <c:v>232.2683715820304</c:v>
                </c:pt>
                <c:pt idx="1473">
                  <c:v>232.2683715820304</c:v>
                </c:pt>
                <c:pt idx="1474">
                  <c:v>232.2683715820304</c:v>
                </c:pt>
                <c:pt idx="1475">
                  <c:v>232.2683715820304</c:v>
                </c:pt>
                <c:pt idx="1476">
                  <c:v>232.2683715820304</c:v>
                </c:pt>
                <c:pt idx="1477">
                  <c:v>231.75653076171992</c:v>
                </c:pt>
                <c:pt idx="1478">
                  <c:v>231.24644470214992</c:v>
                </c:pt>
                <c:pt idx="1479">
                  <c:v>230.23129272460992</c:v>
                </c:pt>
                <c:pt idx="1480">
                  <c:v>229.72630310059</c:v>
                </c:pt>
                <c:pt idx="1481">
                  <c:v>228.72122192383</c:v>
                </c:pt>
                <c:pt idx="1482">
                  <c:v>228.22122192383</c:v>
                </c:pt>
                <c:pt idx="1483">
                  <c:v>227.72286987305</c:v>
                </c:pt>
                <c:pt idx="1484">
                  <c:v>227.22618103027</c:v>
                </c:pt>
                <c:pt idx="1485">
                  <c:v>226.7311248779304</c:v>
                </c:pt>
                <c:pt idx="1486">
                  <c:v>226.23773193359</c:v>
                </c:pt>
                <c:pt idx="1487">
                  <c:v>226.23773193359</c:v>
                </c:pt>
                <c:pt idx="1488">
                  <c:v>225.22526550293</c:v>
                </c:pt>
                <c:pt idx="1489">
                  <c:v>225.22526550293</c:v>
                </c:pt>
                <c:pt idx="1490">
                  <c:v>225.22526550293</c:v>
                </c:pt>
                <c:pt idx="1491">
                  <c:v>224.7369079589804</c:v>
                </c:pt>
                <c:pt idx="1492">
                  <c:v>225.22526550293</c:v>
                </c:pt>
                <c:pt idx="1493">
                  <c:v>224.7369079589804</c:v>
                </c:pt>
                <c:pt idx="1494">
                  <c:v>224.7369079589804</c:v>
                </c:pt>
                <c:pt idx="1495">
                  <c:v>224.7369079589804</c:v>
                </c:pt>
                <c:pt idx="1496">
                  <c:v>224.7369079589804</c:v>
                </c:pt>
                <c:pt idx="1497">
                  <c:v>224.2501068115204</c:v>
                </c:pt>
                <c:pt idx="1498">
                  <c:v>224.2501068115204</c:v>
                </c:pt>
                <c:pt idx="1499">
                  <c:v>224.2501068115204</c:v>
                </c:pt>
                <c:pt idx="1500">
                  <c:v>224.2501068115204</c:v>
                </c:pt>
                <c:pt idx="1501">
                  <c:v>224.2501068115204</c:v>
                </c:pt>
                <c:pt idx="1502">
                  <c:v>224.2501068115204</c:v>
                </c:pt>
                <c:pt idx="1503">
                  <c:v>224.2501068115204</c:v>
                </c:pt>
                <c:pt idx="1504">
                  <c:v>223.76487731933997</c:v>
                </c:pt>
                <c:pt idx="1505">
                  <c:v>224.2501068115204</c:v>
                </c:pt>
                <c:pt idx="1506">
                  <c:v>224.2501068115204</c:v>
                </c:pt>
                <c:pt idx="1507">
                  <c:v>223.76487731933997</c:v>
                </c:pt>
                <c:pt idx="1508">
                  <c:v>223.76487731933997</c:v>
                </c:pt>
                <c:pt idx="1509">
                  <c:v>224.2501068115204</c:v>
                </c:pt>
                <c:pt idx="1510">
                  <c:v>223.76487731933997</c:v>
                </c:pt>
                <c:pt idx="1511">
                  <c:v>223.76487731933997</c:v>
                </c:pt>
                <c:pt idx="1512">
                  <c:v>224.2501068115204</c:v>
                </c:pt>
                <c:pt idx="1513">
                  <c:v>223.76487731933997</c:v>
                </c:pt>
                <c:pt idx="1514">
                  <c:v>223.76487731933997</c:v>
                </c:pt>
                <c:pt idx="1515">
                  <c:v>223.76487731933997</c:v>
                </c:pt>
                <c:pt idx="1516">
                  <c:v>223.76487731933997</c:v>
                </c:pt>
                <c:pt idx="1517">
                  <c:v>223.76487731933997</c:v>
                </c:pt>
                <c:pt idx="1518">
                  <c:v>223.76487731933997</c:v>
                </c:pt>
                <c:pt idx="1519">
                  <c:v>223.76487731933997</c:v>
                </c:pt>
                <c:pt idx="1520">
                  <c:v>223.28132629395</c:v>
                </c:pt>
                <c:pt idx="1521">
                  <c:v>223.76487731933997</c:v>
                </c:pt>
                <c:pt idx="1522">
                  <c:v>223.76487731933997</c:v>
                </c:pt>
                <c:pt idx="1523">
                  <c:v>223.76487731933997</c:v>
                </c:pt>
                <c:pt idx="1524">
                  <c:v>223.76487731933997</c:v>
                </c:pt>
                <c:pt idx="1525">
                  <c:v>223.76487731933997</c:v>
                </c:pt>
                <c:pt idx="1526">
                  <c:v>223.28132629395</c:v>
                </c:pt>
                <c:pt idx="1527">
                  <c:v>223.76487731933997</c:v>
                </c:pt>
                <c:pt idx="1528">
                  <c:v>223.76487731933997</c:v>
                </c:pt>
                <c:pt idx="1529">
                  <c:v>223.28132629395</c:v>
                </c:pt>
                <c:pt idx="1530">
                  <c:v>223.28132629395</c:v>
                </c:pt>
                <c:pt idx="1531">
                  <c:v>223.76487731933997</c:v>
                </c:pt>
                <c:pt idx="1532">
                  <c:v>223.28132629395</c:v>
                </c:pt>
                <c:pt idx="1533">
                  <c:v>223.28132629395</c:v>
                </c:pt>
                <c:pt idx="1534">
                  <c:v>223.28132629395</c:v>
                </c:pt>
                <c:pt idx="1535">
                  <c:v>223.28132629395</c:v>
                </c:pt>
                <c:pt idx="1536">
                  <c:v>223.28132629395</c:v>
                </c:pt>
                <c:pt idx="1537">
                  <c:v>223.28132629395</c:v>
                </c:pt>
                <c:pt idx="1538">
                  <c:v>223.28132629395</c:v>
                </c:pt>
                <c:pt idx="1539">
                  <c:v>223.28132629395</c:v>
                </c:pt>
                <c:pt idx="1540">
                  <c:v>223.28132629395</c:v>
                </c:pt>
                <c:pt idx="1541">
                  <c:v>223.28132629395</c:v>
                </c:pt>
                <c:pt idx="1542">
                  <c:v>223.28132629395</c:v>
                </c:pt>
                <c:pt idx="1543">
                  <c:v>223.28132629395</c:v>
                </c:pt>
                <c:pt idx="1544">
                  <c:v>223.28132629395</c:v>
                </c:pt>
                <c:pt idx="1545">
                  <c:v>223.28132629395</c:v>
                </c:pt>
                <c:pt idx="1546">
                  <c:v>223.28132629395</c:v>
                </c:pt>
                <c:pt idx="1547">
                  <c:v>223.28132629395</c:v>
                </c:pt>
                <c:pt idx="1548">
                  <c:v>223.28132629395</c:v>
                </c:pt>
                <c:pt idx="1549">
                  <c:v>223.28132629395</c:v>
                </c:pt>
                <c:pt idx="1550">
                  <c:v>222.79948425293</c:v>
                </c:pt>
                <c:pt idx="1551">
                  <c:v>223.28132629395</c:v>
                </c:pt>
                <c:pt idx="1552">
                  <c:v>223.28132629395</c:v>
                </c:pt>
                <c:pt idx="1553">
                  <c:v>223.28132629395</c:v>
                </c:pt>
                <c:pt idx="1554">
                  <c:v>223.28132629395</c:v>
                </c:pt>
                <c:pt idx="1555">
                  <c:v>222.79948425293</c:v>
                </c:pt>
                <c:pt idx="1556">
                  <c:v>223.28132629395</c:v>
                </c:pt>
                <c:pt idx="1557">
                  <c:v>223.28132629395</c:v>
                </c:pt>
                <c:pt idx="1558">
                  <c:v>222.79948425293</c:v>
                </c:pt>
                <c:pt idx="1559">
                  <c:v>223.28132629395</c:v>
                </c:pt>
                <c:pt idx="1560">
                  <c:v>223.28132629395</c:v>
                </c:pt>
                <c:pt idx="1561">
                  <c:v>223.28132629395</c:v>
                </c:pt>
                <c:pt idx="1562">
                  <c:v>223.28132629395</c:v>
                </c:pt>
                <c:pt idx="1563">
                  <c:v>222.79948425293</c:v>
                </c:pt>
                <c:pt idx="1564">
                  <c:v>222.79948425293</c:v>
                </c:pt>
                <c:pt idx="1565">
                  <c:v>223.28132629395</c:v>
                </c:pt>
                <c:pt idx="1566">
                  <c:v>222.79948425293</c:v>
                </c:pt>
                <c:pt idx="1567">
                  <c:v>222.79948425293</c:v>
                </c:pt>
                <c:pt idx="1568">
                  <c:v>222.79948425293</c:v>
                </c:pt>
                <c:pt idx="1569">
                  <c:v>222.79948425293</c:v>
                </c:pt>
                <c:pt idx="1570">
                  <c:v>222.79948425293</c:v>
                </c:pt>
                <c:pt idx="1571">
                  <c:v>223.28132629395</c:v>
                </c:pt>
                <c:pt idx="1572">
                  <c:v>222.79948425293</c:v>
                </c:pt>
                <c:pt idx="1573">
                  <c:v>222.79948425293</c:v>
                </c:pt>
                <c:pt idx="1574">
                  <c:v>222.79948425293</c:v>
                </c:pt>
                <c:pt idx="1575">
                  <c:v>222.79948425293</c:v>
                </c:pt>
                <c:pt idx="1576">
                  <c:v>222.79948425293</c:v>
                </c:pt>
                <c:pt idx="1577">
                  <c:v>222.79948425293</c:v>
                </c:pt>
                <c:pt idx="1578">
                  <c:v>222.79948425293</c:v>
                </c:pt>
                <c:pt idx="1579">
                  <c:v>222.79948425293</c:v>
                </c:pt>
                <c:pt idx="1580">
                  <c:v>222.79948425293</c:v>
                </c:pt>
                <c:pt idx="1581">
                  <c:v>222.79948425293</c:v>
                </c:pt>
                <c:pt idx="1582">
                  <c:v>222.79948425293</c:v>
                </c:pt>
                <c:pt idx="1583">
                  <c:v>222.79948425293</c:v>
                </c:pt>
                <c:pt idx="1584">
                  <c:v>222.31904602051</c:v>
                </c:pt>
                <c:pt idx="1585">
                  <c:v>222.79948425293</c:v>
                </c:pt>
                <c:pt idx="1586">
                  <c:v>222.79948425293</c:v>
                </c:pt>
                <c:pt idx="1587">
                  <c:v>222.31904602051</c:v>
                </c:pt>
                <c:pt idx="1588">
                  <c:v>222.79948425293</c:v>
                </c:pt>
                <c:pt idx="1589">
                  <c:v>222.79948425293</c:v>
                </c:pt>
                <c:pt idx="1590">
                  <c:v>222.31904602051</c:v>
                </c:pt>
                <c:pt idx="1591">
                  <c:v>222.31904602051</c:v>
                </c:pt>
                <c:pt idx="1592">
                  <c:v>222.79948425293</c:v>
                </c:pt>
                <c:pt idx="1593">
                  <c:v>222.31904602051</c:v>
                </c:pt>
                <c:pt idx="1594">
                  <c:v>222.31904602051</c:v>
                </c:pt>
                <c:pt idx="1595">
                  <c:v>222.79948425293</c:v>
                </c:pt>
                <c:pt idx="1596">
                  <c:v>222.31904602051</c:v>
                </c:pt>
                <c:pt idx="1597">
                  <c:v>222.31904602051</c:v>
                </c:pt>
                <c:pt idx="1598">
                  <c:v>222.79948425293</c:v>
                </c:pt>
                <c:pt idx="1599">
                  <c:v>222.31904602051</c:v>
                </c:pt>
                <c:pt idx="1600">
                  <c:v>222.31904602051</c:v>
                </c:pt>
                <c:pt idx="1601">
                  <c:v>222.79948425293</c:v>
                </c:pt>
                <c:pt idx="1602">
                  <c:v>222.31904602051</c:v>
                </c:pt>
                <c:pt idx="1603">
                  <c:v>222.31904602051</c:v>
                </c:pt>
                <c:pt idx="1604">
                  <c:v>222.79948425293</c:v>
                </c:pt>
                <c:pt idx="1605">
                  <c:v>222.31904602051</c:v>
                </c:pt>
                <c:pt idx="1606">
                  <c:v>222.31904602051</c:v>
                </c:pt>
                <c:pt idx="1607">
                  <c:v>222.79948425293</c:v>
                </c:pt>
                <c:pt idx="1608">
                  <c:v>222.31904602051</c:v>
                </c:pt>
                <c:pt idx="1609">
                  <c:v>222.79948425293</c:v>
                </c:pt>
                <c:pt idx="1610">
                  <c:v>222.79948425293</c:v>
                </c:pt>
                <c:pt idx="1611">
                  <c:v>222.31904602051</c:v>
                </c:pt>
                <c:pt idx="1612">
                  <c:v>222.31904602051</c:v>
                </c:pt>
                <c:pt idx="1613">
                  <c:v>222.79948425293</c:v>
                </c:pt>
                <c:pt idx="1614">
                  <c:v>222.31904602051</c:v>
                </c:pt>
                <c:pt idx="1615">
                  <c:v>222.79948425293</c:v>
                </c:pt>
                <c:pt idx="1616">
                  <c:v>222.79948425293</c:v>
                </c:pt>
                <c:pt idx="1617">
                  <c:v>222.31904602051</c:v>
                </c:pt>
                <c:pt idx="1618">
                  <c:v>222.79948425293</c:v>
                </c:pt>
                <c:pt idx="1619">
                  <c:v>222.79948425293</c:v>
                </c:pt>
                <c:pt idx="1620">
                  <c:v>222.31904602051</c:v>
                </c:pt>
                <c:pt idx="1621">
                  <c:v>222.79948425293</c:v>
                </c:pt>
                <c:pt idx="1622">
                  <c:v>222.79948425293</c:v>
                </c:pt>
                <c:pt idx="1623">
                  <c:v>222.31904602051</c:v>
                </c:pt>
                <c:pt idx="1624">
                  <c:v>222.79948425293</c:v>
                </c:pt>
                <c:pt idx="1625">
                  <c:v>222.79948425293</c:v>
                </c:pt>
                <c:pt idx="1626">
                  <c:v>222.31904602051</c:v>
                </c:pt>
                <c:pt idx="1627">
                  <c:v>222.79948425293</c:v>
                </c:pt>
                <c:pt idx="1628">
                  <c:v>222.79948425293</c:v>
                </c:pt>
                <c:pt idx="1629">
                  <c:v>222.79948425293</c:v>
                </c:pt>
                <c:pt idx="1630">
                  <c:v>222.79948425293</c:v>
                </c:pt>
                <c:pt idx="1631">
                  <c:v>222.31904602051</c:v>
                </c:pt>
                <c:pt idx="1632">
                  <c:v>222.79948425293</c:v>
                </c:pt>
                <c:pt idx="1633">
                  <c:v>222.79948425293</c:v>
                </c:pt>
                <c:pt idx="1634">
                  <c:v>222.31904602051</c:v>
                </c:pt>
                <c:pt idx="1635">
                  <c:v>222.79948425293</c:v>
                </c:pt>
                <c:pt idx="1636">
                  <c:v>222.79948425293</c:v>
                </c:pt>
                <c:pt idx="1637">
                  <c:v>222.31904602051</c:v>
                </c:pt>
                <c:pt idx="1638">
                  <c:v>222.79948425293</c:v>
                </c:pt>
                <c:pt idx="1639">
                  <c:v>222.79948425293</c:v>
                </c:pt>
                <c:pt idx="1640">
                  <c:v>222.31904602051</c:v>
                </c:pt>
                <c:pt idx="1641">
                  <c:v>222.79948425293</c:v>
                </c:pt>
                <c:pt idx="1642">
                  <c:v>222.31904602051</c:v>
                </c:pt>
                <c:pt idx="1643">
                  <c:v>222.79948425293</c:v>
                </c:pt>
                <c:pt idx="1644">
                  <c:v>222.79948425293</c:v>
                </c:pt>
                <c:pt idx="1645">
                  <c:v>222.31904602051</c:v>
                </c:pt>
                <c:pt idx="1646">
                  <c:v>222.79948425293</c:v>
                </c:pt>
                <c:pt idx="1647">
                  <c:v>222.79948425293</c:v>
                </c:pt>
                <c:pt idx="1648">
                  <c:v>222.31904602051</c:v>
                </c:pt>
                <c:pt idx="1649">
                  <c:v>222.79948425293</c:v>
                </c:pt>
                <c:pt idx="1650">
                  <c:v>222.79948425293</c:v>
                </c:pt>
                <c:pt idx="1651">
                  <c:v>222.31904602051</c:v>
                </c:pt>
                <c:pt idx="1652">
                  <c:v>222.79948425293</c:v>
                </c:pt>
                <c:pt idx="1653">
                  <c:v>222.79948425293</c:v>
                </c:pt>
                <c:pt idx="1654">
                  <c:v>222.31904602051</c:v>
                </c:pt>
                <c:pt idx="1655">
                  <c:v>222.79948425293</c:v>
                </c:pt>
                <c:pt idx="1656">
                  <c:v>222.79948425293</c:v>
                </c:pt>
                <c:pt idx="1657">
                  <c:v>222.31904602051</c:v>
                </c:pt>
                <c:pt idx="1658">
                  <c:v>222.79948425293</c:v>
                </c:pt>
                <c:pt idx="1659">
                  <c:v>222.79948425293</c:v>
                </c:pt>
                <c:pt idx="1660">
                  <c:v>222.31904602051</c:v>
                </c:pt>
                <c:pt idx="1661">
                  <c:v>222.79948425293</c:v>
                </c:pt>
                <c:pt idx="1662">
                  <c:v>222.79948425293</c:v>
                </c:pt>
                <c:pt idx="1663">
                  <c:v>222.31904602051</c:v>
                </c:pt>
                <c:pt idx="1664">
                  <c:v>222.79948425293</c:v>
                </c:pt>
                <c:pt idx="1665">
                  <c:v>222.79948425293</c:v>
                </c:pt>
                <c:pt idx="1666">
                  <c:v>222.31904602051</c:v>
                </c:pt>
                <c:pt idx="1667">
                  <c:v>222.79948425293</c:v>
                </c:pt>
                <c:pt idx="1668">
                  <c:v>222.79948425293</c:v>
                </c:pt>
                <c:pt idx="1669">
                  <c:v>222.31904602051</c:v>
                </c:pt>
                <c:pt idx="1670">
                  <c:v>222.79948425293</c:v>
                </c:pt>
                <c:pt idx="1671">
                  <c:v>222.79948425293</c:v>
                </c:pt>
                <c:pt idx="1672">
                  <c:v>222.31904602051</c:v>
                </c:pt>
                <c:pt idx="1673">
                  <c:v>222.31904602051</c:v>
                </c:pt>
                <c:pt idx="1674">
                  <c:v>222.79948425293</c:v>
                </c:pt>
                <c:pt idx="1675">
                  <c:v>222.31904602051</c:v>
                </c:pt>
                <c:pt idx="1676">
                  <c:v>222.31904602051</c:v>
                </c:pt>
                <c:pt idx="1677">
                  <c:v>222.79948425293</c:v>
                </c:pt>
                <c:pt idx="1678">
                  <c:v>222.31904602051</c:v>
                </c:pt>
                <c:pt idx="1679">
                  <c:v>222.31904602051</c:v>
                </c:pt>
                <c:pt idx="1680">
                  <c:v>222.79948425293</c:v>
                </c:pt>
                <c:pt idx="1681">
                  <c:v>222.79948425293</c:v>
                </c:pt>
                <c:pt idx="1682">
                  <c:v>222.31904602051</c:v>
                </c:pt>
                <c:pt idx="1683">
                  <c:v>222.79948425293</c:v>
                </c:pt>
                <c:pt idx="1684">
                  <c:v>222.31904602051</c:v>
                </c:pt>
                <c:pt idx="1685">
                  <c:v>222.31904602051</c:v>
                </c:pt>
                <c:pt idx="1686">
                  <c:v>222.79948425293</c:v>
                </c:pt>
                <c:pt idx="1687">
                  <c:v>222.79948425293</c:v>
                </c:pt>
                <c:pt idx="1688">
                  <c:v>222.31904602051</c:v>
                </c:pt>
                <c:pt idx="1689">
                  <c:v>222.79948425293</c:v>
                </c:pt>
                <c:pt idx="1690">
                  <c:v>222.79948425293</c:v>
                </c:pt>
                <c:pt idx="1691">
                  <c:v>222.31904602051</c:v>
                </c:pt>
                <c:pt idx="1692">
                  <c:v>222.79948425293</c:v>
                </c:pt>
                <c:pt idx="1693">
                  <c:v>222.79948425293</c:v>
                </c:pt>
                <c:pt idx="1694">
                  <c:v>222.31904602051</c:v>
                </c:pt>
                <c:pt idx="1695">
                  <c:v>222.31904602051</c:v>
                </c:pt>
                <c:pt idx="1696">
                  <c:v>222.79948425293</c:v>
                </c:pt>
                <c:pt idx="1697">
                  <c:v>222.31904602051</c:v>
                </c:pt>
                <c:pt idx="1698">
                  <c:v>222.31904602051</c:v>
                </c:pt>
                <c:pt idx="1699">
                  <c:v>222.79948425293</c:v>
                </c:pt>
                <c:pt idx="1700">
                  <c:v>222.79948425293</c:v>
                </c:pt>
                <c:pt idx="1701">
                  <c:v>222.31904602051</c:v>
                </c:pt>
                <c:pt idx="1702">
                  <c:v>222.31904602051</c:v>
                </c:pt>
                <c:pt idx="1703">
                  <c:v>222.79948425293</c:v>
                </c:pt>
                <c:pt idx="1704">
                  <c:v>222.31904602051</c:v>
                </c:pt>
                <c:pt idx="1705">
                  <c:v>222.31904602051</c:v>
                </c:pt>
                <c:pt idx="1706">
                  <c:v>222.79948425293</c:v>
                </c:pt>
                <c:pt idx="1707">
                  <c:v>222.31904602051</c:v>
                </c:pt>
                <c:pt idx="1708">
                  <c:v>222.31904602051</c:v>
                </c:pt>
                <c:pt idx="1709">
                  <c:v>222.79948425293</c:v>
                </c:pt>
                <c:pt idx="1710">
                  <c:v>222.79948425293</c:v>
                </c:pt>
                <c:pt idx="1711">
                  <c:v>222.31904602051</c:v>
                </c:pt>
                <c:pt idx="1712">
                  <c:v>222.31904602051</c:v>
                </c:pt>
                <c:pt idx="1713">
                  <c:v>222.79948425293</c:v>
                </c:pt>
                <c:pt idx="1714">
                  <c:v>222.31904602051</c:v>
                </c:pt>
                <c:pt idx="1715">
                  <c:v>222.31904602051</c:v>
                </c:pt>
                <c:pt idx="1716">
                  <c:v>222.79948425293</c:v>
                </c:pt>
                <c:pt idx="1717">
                  <c:v>222.31904602051</c:v>
                </c:pt>
                <c:pt idx="1718">
                  <c:v>222.31904602051</c:v>
                </c:pt>
                <c:pt idx="1719">
                  <c:v>222.79948425293</c:v>
                </c:pt>
                <c:pt idx="1720">
                  <c:v>222.79948425293</c:v>
                </c:pt>
                <c:pt idx="1721">
                  <c:v>222.31904602051</c:v>
                </c:pt>
                <c:pt idx="1722">
                  <c:v>222.79948425293</c:v>
                </c:pt>
                <c:pt idx="1723">
                  <c:v>222.79948425293</c:v>
                </c:pt>
                <c:pt idx="1724">
                  <c:v>222.31904602051</c:v>
                </c:pt>
                <c:pt idx="1725">
                  <c:v>222.79948425293</c:v>
                </c:pt>
                <c:pt idx="1726">
                  <c:v>222.31904602051</c:v>
                </c:pt>
                <c:pt idx="1727">
                  <c:v>222.31904602051</c:v>
                </c:pt>
                <c:pt idx="1728">
                  <c:v>222.31904602051</c:v>
                </c:pt>
                <c:pt idx="1729">
                  <c:v>221.84028625488</c:v>
                </c:pt>
                <c:pt idx="1730">
                  <c:v>221.3630676269496</c:v>
                </c:pt>
                <c:pt idx="1731">
                  <c:v>220.8875274658204</c:v>
                </c:pt>
                <c:pt idx="1732">
                  <c:v>220.8875274658204</c:v>
                </c:pt>
                <c:pt idx="1733">
                  <c:v>219.94104003906</c:v>
                </c:pt>
                <c:pt idx="1734">
                  <c:v>219.94104003906</c:v>
                </c:pt>
                <c:pt idx="1735">
                  <c:v>219.94104003906</c:v>
                </c:pt>
                <c:pt idx="1736">
                  <c:v>219.47009277343997</c:v>
                </c:pt>
                <c:pt idx="1737">
                  <c:v>219.00067138672</c:v>
                </c:pt>
                <c:pt idx="1738">
                  <c:v>219.47009277343997</c:v>
                </c:pt>
                <c:pt idx="1739">
                  <c:v>219.00067138672</c:v>
                </c:pt>
                <c:pt idx="1740">
                  <c:v>219.00067138672</c:v>
                </c:pt>
                <c:pt idx="1741">
                  <c:v>219.00067138672</c:v>
                </c:pt>
                <c:pt idx="1742">
                  <c:v>219.00067138672</c:v>
                </c:pt>
                <c:pt idx="1743">
                  <c:v>218.5328979492204</c:v>
                </c:pt>
                <c:pt idx="1744">
                  <c:v>218.5328979492204</c:v>
                </c:pt>
                <c:pt idx="1745">
                  <c:v>218.5328979492204</c:v>
                </c:pt>
                <c:pt idx="1746">
                  <c:v>218.5328979492204</c:v>
                </c:pt>
                <c:pt idx="1747">
                  <c:v>218.5328979492204</c:v>
                </c:pt>
                <c:pt idx="1748">
                  <c:v>218.5328979492204</c:v>
                </c:pt>
                <c:pt idx="1749">
                  <c:v>218.5328979492204</c:v>
                </c:pt>
                <c:pt idx="1750">
                  <c:v>218.5328979492204</c:v>
                </c:pt>
                <c:pt idx="1751">
                  <c:v>218.06665039063</c:v>
                </c:pt>
                <c:pt idx="1752">
                  <c:v>218.5328979492204</c:v>
                </c:pt>
                <c:pt idx="1753">
                  <c:v>218.5328979492204</c:v>
                </c:pt>
                <c:pt idx="1754">
                  <c:v>218.06665039063</c:v>
                </c:pt>
                <c:pt idx="1755">
                  <c:v>218.06665039063</c:v>
                </c:pt>
                <c:pt idx="1756">
                  <c:v>218.5328979492204</c:v>
                </c:pt>
                <c:pt idx="1757">
                  <c:v>218.06665039063</c:v>
                </c:pt>
                <c:pt idx="1758">
                  <c:v>218.06665039063</c:v>
                </c:pt>
                <c:pt idx="1759">
                  <c:v>218.06665039063</c:v>
                </c:pt>
                <c:pt idx="1760">
                  <c:v>217.60191345215</c:v>
                </c:pt>
                <c:pt idx="1761">
                  <c:v>217.13883972168</c:v>
                </c:pt>
                <c:pt idx="1762">
                  <c:v>217.13883972168</c:v>
                </c:pt>
                <c:pt idx="1763">
                  <c:v>216.67710876464992</c:v>
                </c:pt>
                <c:pt idx="1764">
                  <c:v>216.2170410156204</c:v>
                </c:pt>
                <c:pt idx="1765">
                  <c:v>215.7583160400404</c:v>
                </c:pt>
                <c:pt idx="1766">
                  <c:v>215.7583160400404</c:v>
                </c:pt>
                <c:pt idx="1767">
                  <c:v>215.30123901367079</c:v>
                </c:pt>
                <c:pt idx="1768">
                  <c:v>215.30123901367079</c:v>
                </c:pt>
                <c:pt idx="1769">
                  <c:v>215.30123901367079</c:v>
                </c:pt>
                <c:pt idx="1770">
                  <c:v>214.84564208983997</c:v>
                </c:pt>
                <c:pt idx="1771">
                  <c:v>214.84564208983997</c:v>
                </c:pt>
                <c:pt idx="1772">
                  <c:v>214.84564208983997</c:v>
                </c:pt>
                <c:pt idx="1773">
                  <c:v>214.39154052734</c:v>
                </c:pt>
                <c:pt idx="1774">
                  <c:v>214.39154052734</c:v>
                </c:pt>
                <c:pt idx="1775">
                  <c:v>214.39154052734</c:v>
                </c:pt>
                <c:pt idx="1776">
                  <c:v>213.9389190673804</c:v>
                </c:pt>
                <c:pt idx="1777">
                  <c:v>213.9389190673804</c:v>
                </c:pt>
                <c:pt idx="1778">
                  <c:v>213.9389190673804</c:v>
                </c:pt>
                <c:pt idx="1779">
                  <c:v>213.9389190673804</c:v>
                </c:pt>
                <c:pt idx="1780">
                  <c:v>213.9389190673804</c:v>
                </c:pt>
                <c:pt idx="1781">
                  <c:v>213.9389190673804</c:v>
                </c:pt>
                <c:pt idx="1782">
                  <c:v>213.9389190673804</c:v>
                </c:pt>
                <c:pt idx="1783">
                  <c:v>213.9389190673804</c:v>
                </c:pt>
                <c:pt idx="1784">
                  <c:v>213.48777770996</c:v>
                </c:pt>
                <c:pt idx="1785">
                  <c:v>213.9389190673804</c:v>
                </c:pt>
                <c:pt idx="1786">
                  <c:v>213.9389190673804</c:v>
                </c:pt>
                <c:pt idx="1787">
                  <c:v>213.48777770996</c:v>
                </c:pt>
                <c:pt idx="1788">
                  <c:v>213.9389190673804</c:v>
                </c:pt>
                <c:pt idx="1789">
                  <c:v>213.9389190673804</c:v>
                </c:pt>
                <c:pt idx="1790">
                  <c:v>213.48777770996</c:v>
                </c:pt>
                <c:pt idx="1791">
                  <c:v>213.48777770996</c:v>
                </c:pt>
                <c:pt idx="1792">
                  <c:v>213.9389190673804</c:v>
                </c:pt>
                <c:pt idx="1793">
                  <c:v>213.48777770996</c:v>
                </c:pt>
                <c:pt idx="1794">
                  <c:v>213.48777770996</c:v>
                </c:pt>
                <c:pt idx="1795">
                  <c:v>213.48777770996</c:v>
                </c:pt>
                <c:pt idx="1796">
                  <c:v>213.48777770996</c:v>
                </c:pt>
                <c:pt idx="1797">
                  <c:v>213.48777770996</c:v>
                </c:pt>
                <c:pt idx="1798">
                  <c:v>213.48777770996</c:v>
                </c:pt>
                <c:pt idx="1799">
                  <c:v>213.48777770996</c:v>
                </c:pt>
                <c:pt idx="1800">
                  <c:v>213.48777770996</c:v>
                </c:pt>
                <c:pt idx="1801">
                  <c:v>213.48777770996</c:v>
                </c:pt>
                <c:pt idx="1802">
                  <c:v>213.48777770996</c:v>
                </c:pt>
                <c:pt idx="1803">
                  <c:v>213.48777770996</c:v>
                </c:pt>
                <c:pt idx="1804">
                  <c:v>213.48777770996</c:v>
                </c:pt>
                <c:pt idx="1805">
                  <c:v>213.48777770996</c:v>
                </c:pt>
                <c:pt idx="1806">
                  <c:v>213.48777770996</c:v>
                </c:pt>
                <c:pt idx="1807">
                  <c:v>213.48777770996</c:v>
                </c:pt>
                <c:pt idx="1808">
                  <c:v>213.48777770996</c:v>
                </c:pt>
                <c:pt idx="1809">
                  <c:v>213.0381164550808</c:v>
                </c:pt>
                <c:pt idx="1810">
                  <c:v>213.48777770996</c:v>
                </c:pt>
                <c:pt idx="1811">
                  <c:v>213.48777770996</c:v>
                </c:pt>
                <c:pt idx="1812">
                  <c:v>213.0381164550808</c:v>
                </c:pt>
                <c:pt idx="1813">
                  <c:v>213.48777770996</c:v>
                </c:pt>
                <c:pt idx="1814">
                  <c:v>213.0381164550808</c:v>
                </c:pt>
                <c:pt idx="1815">
                  <c:v>213.0381164550808</c:v>
                </c:pt>
                <c:pt idx="1816">
                  <c:v>213.48777770996</c:v>
                </c:pt>
                <c:pt idx="1817">
                  <c:v>213.0381164550808</c:v>
                </c:pt>
                <c:pt idx="1818">
                  <c:v>213.0381164550808</c:v>
                </c:pt>
                <c:pt idx="1819">
                  <c:v>213.0381164550808</c:v>
                </c:pt>
                <c:pt idx="1820">
                  <c:v>213.0381164550808</c:v>
                </c:pt>
                <c:pt idx="1821">
                  <c:v>212.5899353027304</c:v>
                </c:pt>
                <c:pt idx="1822">
                  <c:v>213.0381164550808</c:v>
                </c:pt>
                <c:pt idx="1823">
                  <c:v>213.0381164550808</c:v>
                </c:pt>
                <c:pt idx="1824">
                  <c:v>212.5899353027304</c:v>
                </c:pt>
                <c:pt idx="1825">
                  <c:v>213.0381164550808</c:v>
                </c:pt>
                <c:pt idx="1826">
                  <c:v>213.0381164550808</c:v>
                </c:pt>
                <c:pt idx="1827">
                  <c:v>212.5899353027304</c:v>
                </c:pt>
                <c:pt idx="1828">
                  <c:v>212.5899353027304</c:v>
                </c:pt>
                <c:pt idx="1829">
                  <c:v>213.0381164550808</c:v>
                </c:pt>
                <c:pt idx="1830">
                  <c:v>212.5899353027304</c:v>
                </c:pt>
                <c:pt idx="1831">
                  <c:v>212.5899353027304</c:v>
                </c:pt>
                <c:pt idx="1832">
                  <c:v>213.0381164550808</c:v>
                </c:pt>
                <c:pt idx="1833">
                  <c:v>212.5899353027304</c:v>
                </c:pt>
                <c:pt idx="1834">
                  <c:v>212.5899353027304</c:v>
                </c:pt>
                <c:pt idx="1835">
                  <c:v>213.0381164550808</c:v>
                </c:pt>
                <c:pt idx="1836">
                  <c:v>212.5899353027304</c:v>
                </c:pt>
                <c:pt idx="1837">
                  <c:v>212.5899353027304</c:v>
                </c:pt>
                <c:pt idx="1838">
                  <c:v>212.5899353027304</c:v>
                </c:pt>
                <c:pt idx="1839">
                  <c:v>213.0381164550808</c:v>
                </c:pt>
                <c:pt idx="1840">
                  <c:v>212.5899353027304</c:v>
                </c:pt>
                <c:pt idx="1841">
                  <c:v>212.5899353027304</c:v>
                </c:pt>
                <c:pt idx="1842">
                  <c:v>213.0381164550808</c:v>
                </c:pt>
                <c:pt idx="1843">
                  <c:v>213.0381164550808</c:v>
                </c:pt>
                <c:pt idx="1844">
                  <c:v>212.5899353027304</c:v>
                </c:pt>
                <c:pt idx="1845">
                  <c:v>213.0381164550808</c:v>
                </c:pt>
                <c:pt idx="1846">
                  <c:v>213.0381164550808</c:v>
                </c:pt>
                <c:pt idx="1847">
                  <c:v>212.5899353027304</c:v>
                </c:pt>
                <c:pt idx="1848">
                  <c:v>212.5899353027304</c:v>
                </c:pt>
                <c:pt idx="1849">
                  <c:v>213.0381164550808</c:v>
                </c:pt>
                <c:pt idx="1850">
                  <c:v>212.5899353027304</c:v>
                </c:pt>
                <c:pt idx="1851">
                  <c:v>212.5899353027304</c:v>
                </c:pt>
                <c:pt idx="1852">
                  <c:v>213.0381164550808</c:v>
                </c:pt>
                <c:pt idx="1853">
                  <c:v>212.5899353027304</c:v>
                </c:pt>
                <c:pt idx="1854">
                  <c:v>212.5899353027304</c:v>
                </c:pt>
                <c:pt idx="1855">
                  <c:v>213.0381164550808</c:v>
                </c:pt>
                <c:pt idx="1856">
                  <c:v>212.5899353027304</c:v>
                </c:pt>
                <c:pt idx="1857">
                  <c:v>212.5899353027304</c:v>
                </c:pt>
                <c:pt idx="1858">
                  <c:v>212.5899353027304</c:v>
                </c:pt>
                <c:pt idx="1859">
                  <c:v>212.5899353027304</c:v>
                </c:pt>
                <c:pt idx="1860">
                  <c:v>212.5899353027304</c:v>
                </c:pt>
                <c:pt idx="1861">
                  <c:v>212.5899353027304</c:v>
                </c:pt>
                <c:pt idx="1862">
                  <c:v>213.0381164550808</c:v>
                </c:pt>
                <c:pt idx="1863">
                  <c:v>212.5899353027304</c:v>
                </c:pt>
                <c:pt idx="1864">
                  <c:v>212.5899353027304</c:v>
                </c:pt>
                <c:pt idx="1865">
                  <c:v>213.0381164550808</c:v>
                </c:pt>
                <c:pt idx="1866">
                  <c:v>212.5899353027304</c:v>
                </c:pt>
                <c:pt idx="1867">
                  <c:v>212.5899353027304</c:v>
                </c:pt>
                <c:pt idx="1868">
                  <c:v>213.0381164550808</c:v>
                </c:pt>
                <c:pt idx="1869">
                  <c:v>213.0381164550808</c:v>
                </c:pt>
                <c:pt idx="1870">
                  <c:v>212.5899353027304</c:v>
                </c:pt>
                <c:pt idx="1871">
                  <c:v>212.5899353027304</c:v>
                </c:pt>
                <c:pt idx="1872">
                  <c:v>213.0381164550808</c:v>
                </c:pt>
                <c:pt idx="1873">
                  <c:v>212.5899353027304</c:v>
                </c:pt>
                <c:pt idx="1874">
                  <c:v>213.0381164550808</c:v>
                </c:pt>
                <c:pt idx="1875">
                  <c:v>213.0381164550808</c:v>
                </c:pt>
                <c:pt idx="1876">
                  <c:v>212.5899353027304</c:v>
                </c:pt>
                <c:pt idx="1877">
                  <c:v>212.5899353027304</c:v>
                </c:pt>
                <c:pt idx="1878">
                  <c:v>213.0381164550808</c:v>
                </c:pt>
                <c:pt idx="1879">
                  <c:v>212.5899353027304</c:v>
                </c:pt>
                <c:pt idx="1880">
                  <c:v>212.5899353027304</c:v>
                </c:pt>
                <c:pt idx="1881">
                  <c:v>213.0381164550808</c:v>
                </c:pt>
                <c:pt idx="1882">
                  <c:v>213.0381164550808</c:v>
                </c:pt>
                <c:pt idx="1883">
                  <c:v>212.5899353027304</c:v>
                </c:pt>
                <c:pt idx="1884">
                  <c:v>213.0381164550808</c:v>
                </c:pt>
                <c:pt idx="1885">
                  <c:v>213.0381164550808</c:v>
                </c:pt>
                <c:pt idx="1886">
                  <c:v>213.0381164550808</c:v>
                </c:pt>
                <c:pt idx="1887">
                  <c:v>212.5899353027304</c:v>
                </c:pt>
                <c:pt idx="1888">
                  <c:v>213.0381164550808</c:v>
                </c:pt>
                <c:pt idx="1889">
                  <c:v>213.0381164550808</c:v>
                </c:pt>
                <c:pt idx="1890">
                  <c:v>212.5899353027304</c:v>
                </c:pt>
                <c:pt idx="1891">
                  <c:v>212.5899353027304</c:v>
                </c:pt>
                <c:pt idx="1892">
                  <c:v>213.0381164550808</c:v>
                </c:pt>
                <c:pt idx="1893">
                  <c:v>212.5899353027304</c:v>
                </c:pt>
                <c:pt idx="1894">
                  <c:v>212.5899353027304</c:v>
                </c:pt>
                <c:pt idx="1895">
                  <c:v>213.0381164550808</c:v>
                </c:pt>
                <c:pt idx="1896">
                  <c:v>213.0381164550808</c:v>
                </c:pt>
                <c:pt idx="1897">
                  <c:v>212.5899353027304</c:v>
                </c:pt>
                <c:pt idx="1898">
                  <c:v>212.5899353027304</c:v>
                </c:pt>
                <c:pt idx="1899">
                  <c:v>213.0381164550808</c:v>
                </c:pt>
                <c:pt idx="1900">
                  <c:v>212.5899353027304</c:v>
                </c:pt>
                <c:pt idx="1901">
                  <c:v>212.5899353027304</c:v>
                </c:pt>
                <c:pt idx="1902">
                  <c:v>213.0381164550808</c:v>
                </c:pt>
                <c:pt idx="1903">
                  <c:v>212.5899353027304</c:v>
                </c:pt>
                <c:pt idx="1904">
                  <c:v>212.5899353027304</c:v>
                </c:pt>
                <c:pt idx="1905">
                  <c:v>213.0381164550808</c:v>
                </c:pt>
                <c:pt idx="1906">
                  <c:v>213.0381164550808</c:v>
                </c:pt>
                <c:pt idx="1907">
                  <c:v>212.5899353027304</c:v>
                </c:pt>
                <c:pt idx="1908">
                  <c:v>212.5899353027304</c:v>
                </c:pt>
                <c:pt idx="1909">
                  <c:v>213.0381164550808</c:v>
                </c:pt>
                <c:pt idx="1910">
                  <c:v>212.5899353027304</c:v>
                </c:pt>
                <c:pt idx="1911">
                  <c:v>212.5899353027304</c:v>
                </c:pt>
                <c:pt idx="1912">
                  <c:v>212.5899353027304</c:v>
                </c:pt>
                <c:pt idx="1913">
                  <c:v>213.0381164550808</c:v>
                </c:pt>
                <c:pt idx="1914">
                  <c:v>212.5899353027304</c:v>
                </c:pt>
                <c:pt idx="1915">
                  <c:v>212.5899353027304</c:v>
                </c:pt>
                <c:pt idx="1916">
                  <c:v>213.0381164550808</c:v>
                </c:pt>
                <c:pt idx="1917">
                  <c:v>212.5899353027304</c:v>
                </c:pt>
                <c:pt idx="1918">
                  <c:v>212.5899353027304</c:v>
                </c:pt>
                <c:pt idx="1919">
                  <c:v>213.0381164550808</c:v>
                </c:pt>
                <c:pt idx="1920">
                  <c:v>213.0381164550808</c:v>
                </c:pt>
                <c:pt idx="1921">
                  <c:v>212.5899353027304</c:v>
                </c:pt>
                <c:pt idx="1922">
                  <c:v>212.5899353027304</c:v>
                </c:pt>
                <c:pt idx="1923">
                  <c:v>213.0381164550808</c:v>
                </c:pt>
                <c:pt idx="1924">
                  <c:v>212.5899353027304</c:v>
                </c:pt>
                <c:pt idx="1925">
                  <c:v>212.5899353027304</c:v>
                </c:pt>
                <c:pt idx="1926">
                  <c:v>212.5899353027304</c:v>
                </c:pt>
                <c:pt idx="1927">
                  <c:v>212.5899353027304</c:v>
                </c:pt>
                <c:pt idx="1928">
                  <c:v>212.5899353027304</c:v>
                </c:pt>
                <c:pt idx="1929">
                  <c:v>213.0381164550808</c:v>
                </c:pt>
                <c:pt idx="1930">
                  <c:v>213.0381164550808</c:v>
                </c:pt>
                <c:pt idx="1931">
                  <c:v>212.5899353027304</c:v>
                </c:pt>
                <c:pt idx="1932">
                  <c:v>212.5899353027304</c:v>
                </c:pt>
                <c:pt idx="1933">
                  <c:v>212.5899353027304</c:v>
                </c:pt>
                <c:pt idx="1934">
                  <c:v>212.5899353027304</c:v>
                </c:pt>
                <c:pt idx="1935">
                  <c:v>212.5899353027304</c:v>
                </c:pt>
                <c:pt idx="1936">
                  <c:v>212.5899353027304</c:v>
                </c:pt>
                <c:pt idx="1937">
                  <c:v>212.5899353027304</c:v>
                </c:pt>
                <c:pt idx="1938">
                  <c:v>212.5899353027304</c:v>
                </c:pt>
                <c:pt idx="1939">
                  <c:v>212.5899353027304</c:v>
                </c:pt>
                <c:pt idx="1940">
                  <c:v>213.0381164550808</c:v>
                </c:pt>
                <c:pt idx="1941">
                  <c:v>212.5899353027304</c:v>
                </c:pt>
                <c:pt idx="1942">
                  <c:v>212.5899353027304</c:v>
                </c:pt>
                <c:pt idx="1943">
                  <c:v>213.0381164550808</c:v>
                </c:pt>
                <c:pt idx="1944">
                  <c:v>212.5899353027304</c:v>
                </c:pt>
                <c:pt idx="1945">
                  <c:v>212.5899353027304</c:v>
                </c:pt>
                <c:pt idx="1946">
                  <c:v>212.5899353027304</c:v>
                </c:pt>
                <c:pt idx="1947">
                  <c:v>212.5899353027304</c:v>
                </c:pt>
                <c:pt idx="1948">
                  <c:v>212.5899353027304</c:v>
                </c:pt>
                <c:pt idx="1949">
                  <c:v>212.5899353027304</c:v>
                </c:pt>
                <c:pt idx="1950">
                  <c:v>212.5899353027304</c:v>
                </c:pt>
                <c:pt idx="1951">
                  <c:v>212.5899353027304</c:v>
                </c:pt>
                <c:pt idx="1952">
                  <c:v>212.5899353027304</c:v>
                </c:pt>
                <c:pt idx="1953">
                  <c:v>212.5899353027304</c:v>
                </c:pt>
                <c:pt idx="1954">
                  <c:v>212.11532592773</c:v>
                </c:pt>
                <c:pt idx="1955">
                  <c:v>212.11532592773</c:v>
                </c:pt>
                <c:pt idx="1956">
                  <c:v>211.67013549804992</c:v>
                </c:pt>
                <c:pt idx="1957">
                  <c:v>211.22639465332</c:v>
                </c:pt>
                <c:pt idx="1958">
                  <c:v>211.22639465332</c:v>
                </c:pt>
                <c:pt idx="1959">
                  <c:v>211.22639465332</c:v>
                </c:pt>
                <c:pt idx="1960">
                  <c:v>210.78425598144995</c:v>
                </c:pt>
                <c:pt idx="1961">
                  <c:v>210.78425598144995</c:v>
                </c:pt>
                <c:pt idx="1962">
                  <c:v>210.78425598144995</c:v>
                </c:pt>
                <c:pt idx="1963">
                  <c:v>210.34344482422</c:v>
                </c:pt>
                <c:pt idx="1964">
                  <c:v>210.34344482422</c:v>
                </c:pt>
                <c:pt idx="1965">
                  <c:v>210.34344482422</c:v>
                </c:pt>
                <c:pt idx="1966">
                  <c:v>209.9040679931596</c:v>
                </c:pt>
                <c:pt idx="1967">
                  <c:v>209.46615600586</c:v>
                </c:pt>
                <c:pt idx="1968">
                  <c:v>209.46615600586</c:v>
                </c:pt>
                <c:pt idx="1969">
                  <c:v>209.02969360351995</c:v>
                </c:pt>
                <c:pt idx="1970">
                  <c:v>208.59452819823997</c:v>
                </c:pt>
                <c:pt idx="1971">
                  <c:v>208.59452819823997</c:v>
                </c:pt>
                <c:pt idx="1972">
                  <c:v>208.59452819823997</c:v>
                </c:pt>
                <c:pt idx="1973">
                  <c:v>208.16093444824</c:v>
                </c:pt>
                <c:pt idx="1974">
                  <c:v>208.16093444824</c:v>
                </c:pt>
                <c:pt idx="1975">
                  <c:v>208.16093444824</c:v>
                </c:pt>
                <c:pt idx="1976">
                  <c:v>207.72865295409997</c:v>
                </c:pt>
                <c:pt idx="1977">
                  <c:v>207.72865295409997</c:v>
                </c:pt>
                <c:pt idx="1978">
                  <c:v>208.16093444824</c:v>
                </c:pt>
                <c:pt idx="1979">
                  <c:v>208.16093444824</c:v>
                </c:pt>
                <c:pt idx="1980">
                  <c:v>207.72865295409997</c:v>
                </c:pt>
                <c:pt idx="1981">
                  <c:v>207.72865295409997</c:v>
                </c:pt>
                <c:pt idx="1982">
                  <c:v>207.72865295409997</c:v>
                </c:pt>
                <c:pt idx="1983">
                  <c:v>207.72865295409997</c:v>
                </c:pt>
                <c:pt idx="1984">
                  <c:v>207.72865295409997</c:v>
                </c:pt>
                <c:pt idx="1985">
                  <c:v>207.29792785645043</c:v>
                </c:pt>
                <c:pt idx="1986">
                  <c:v>206.8684997558604</c:v>
                </c:pt>
                <c:pt idx="1987">
                  <c:v>206.4403533935496</c:v>
                </c:pt>
                <c:pt idx="1988">
                  <c:v>206.0137786865196</c:v>
                </c:pt>
                <c:pt idx="1989">
                  <c:v>205.58847045898079</c:v>
                </c:pt>
                <c:pt idx="1990">
                  <c:v>205.1645965576204</c:v>
                </c:pt>
                <c:pt idx="1991">
                  <c:v>205.1645965576204</c:v>
                </c:pt>
                <c:pt idx="1992">
                  <c:v>205.1645965576204</c:v>
                </c:pt>
                <c:pt idx="1993">
                  <c:v>204.7421112060496</c:v>
                </c:pt>
                <c:pt idx="1994">
                  <c:v>204.3209075927704</c:v>
                </c:pt>
                <c:pt idx="1995">
                  <c:v>204.3209075927704</c:v>
                </c:pt>
                <c:pt idx="1996">
                  <c:v>204.3209075927704</c:v>
                </c:pt>
                <c:pt idx="1997">
                  <c:v>203.9012451171904</c:v>
                </c:pt>
                <c:pt idx="1998">
                  <c:v>204.3209075927704</c:v>
                </c:pt>
                <c:pt idx="1999">
                  <c:v>203.9012451171904</c:v>
                </c:pt>
                <c:pt idx="2000">
                  <c:v>203.4828491210904</c:v>
                </c:pt>
                <c:pt idx="2001">
                  <c:v>203.9012451171904</c:v>
                </c:pt>
                <c:pt idx="2002">
                  <c:v>203.9012451171904</c:v>
                </c:pt>
                <c:pt idx="2003">
                  <c:v>203.4828491210904</c:v>
                </c:pt>
                <c:pt idx="2004">
                  <c:v>203.4828491210904</c:v>
                </c:pt>
                <c:pt idx="2005">
                  <c:v>203.4828491210904</c:v>
                </c:pt>
                <c:pt idx="2006">
                  <c:v>203.4828491210904</c:v>
                </c:pt>
                <c:pt idx="2007">
                  <c:v>203.4828491210904</c:v>
                </c:pt>
                <c:pt idx="2008">
                  <c:v>203.4828491210904</c:v>
                </c:pt>
                <c:pt idx="2009">
                  <c:v>203.4828491210904</c:v>
                </c:pt>
                <c:pt idx="2010">
                  <c:v>203.4828491210904</c:v>
                </c:pt>
                <c:pt idx="2011">
                  <c:v>203.4828491210904</c:v>
                </c:pt>
                <c:pt idx="2012">
                  <c:v>203.4828491210904</c:v>
                </c:pt>
                <c:pt idx="2013">
                  <c:v>203.4828491210904</c:v>
                </c:pt>
                <c:pt idx="2014">
                  <c:v>203.4828491210904</c:v>
                </c:pt>
                <c:pt idx="2015">
                  <c:v>203.4828491210904</c:v>
                </c:pt>
                <c:pt idx="2016">
                  <c:v>203.06571960449</c:v>
                </c:pt>
                <c:pt idx="2017">
                  <c:v>203.4828491210904</c:v>
                </c:pt>
                <c:pt idx="2018">
                  <c:v>203.4828491210904</c:v>
                </c:pt>
                <c:pt idx="2019">
                  <c:v>203.4828491210904</c:v>
                </c:pt>
                <c:pt idx="2020">
                  <c:v>203.4828491210904</c:v>
                </c:pt>
                <c:pt idx="2021">
                  <c:v>203.4828491210904</c:v>
                </c:pt>
                <c:pt idx="2022">
                  <c:v>203.4828491210904</c:v>
                </c:pt>
                <c:pt idx="2023">
                  <c:v>203.06571960449</c:v>
                </c:pt>
                <c:pt idx="2024">
                  <c:v>203.4828491210904</c:v>
                </c:pt>
                <c:pt idx="2025">
                  <c:v>203.4828491210904</c:v>
                </c:pt>
                <c:pt idx="2026">
                  <c:v>203.06571960449</c:v>
                </c:pt>
                <c:pt idx="2027">
                  <c:v>203.06571960449</c:v>
                </c:pt>
                <c:pt idx="2028">
                  <c:v>203.06571960449</c:v>
                </c:pt>
                <c:pt idx="2029">
                  <c:v>203.06571960449</c:v>
                </c:pt>
                <c:pt idx="2030">
                  <c:v>203.06571960449</c:v>
                </c:pt>
                <c:pt idx="2031">
                  <c:v>203.06571960449</c:v>
                </c:pt>
                <c:pt idx="2032">
                  <c:v>203.06571960449</c:v>
                </c:pt>
                <c:pt idx="2033">
                  <c:v>203.06571960449</c:v>
                </c:pt>
                <c:pt idx="2034">
                  <c:v>203.06571960449</c:v>
                </c:pt>
                <c:pt idx="2035">
                  <c:v>203.06571960449</c:v>
                </c:pt>
                <c:pt idx="2036">
                  <c:v>203.06571960449</c:v>
                </c:pt>
                <c:pt idx="2037">
                  <c:v>203.06571960449</c:v>
                </c:pt>
                <c:pt idx="2038">
                  <c:v>203.06571960449</c:v>
                </c:pt>
                <c:pt idx="2039">
                  <c:v>203.06571960449</c:v>
                </c:pt>
                <c:pt idx="2040">
                  <c:v>202.65010070801</c:v>
                </c:pt>
                <c:pt idx="2041">
                  <c:v>203.06571960449</c:v>
                </c:pt>
                <c:pt idx="2042">
                  <c:v>202.65010070801</c:v>
                </c:pt>
                <c:pt idx="2043">
                  <c:v>202.65010070801</c:v>
                </c:pt>
                <c:pt idx="2044">
                  <c:v>202.65010070801</c:v>
                </c:pt>
                <c:pt idx="2045">
                  <c:v>202.65010070801</c:v>
                </c:pt>
                <c:pt idx="2046">
                  <c:v>202.65010070801</c:v>
                </c:pt>
                <c:pt idx="2047">
                  <c:v>202.65010070801</c:v>
                </c:pt>
                <c:pt idx="2048">
                  <c:v>202.65010070801</c:v>
                </c:pt>
                <c:pt idx="2049">
                  <c:v>202.65010070801</c:v>
                </c:pt>
                <c:pt idx="2050">
                  <c:v>202.65010070801</c:v>
                </c:pt>
                <c:pt idx="2051">
                  <c:v>202.65010070801</c:v>
                </c:pt>
                <c:pt idx="2052">
                  <c:v>202.23574829101995</c:v>
                </c:pt>
                <c:pt idx="2053">
                  <c:v>202.23574829101995</c:v>
                </c:pt>
                <c:pt idx="2054">
                  <c:v>202.65010070801</c:v>
                </c:pt>
                <c:pt idx="2055">
                  <c:v>202.23574829101995</c:v>
                </c:pt>
                <c:pt idx="2056">
                  <c:v>202.65010070801</c:v>
                </c:pt>
                <c:pt idx="2057">
                  <c:v>202.65010070801</c:v>
                </c:pt>
                <c:pt idx="2058">
                  <c:v>202.23574829101995</c:v>
                </c:pt>
                <c:pt idx="2059">
                  <c:v>202.23574829101995</c:v>
                </c:pt>
                <c:pt idx="2060">
                  <c:v>202.65010070801</c:v>
                </c:pt>
                <c:pt idx="2061">
                  <c:v>202.65010070801</c:v>
                </c:pt>
                <c:pt idx="2062">
                  <c:v>202.23574829101995</c:v>
                </c:pt>
                <c:pt idx="2063">
                  <c:v>202.23574829101995</c:v>
                </c:pt>
                <c:pt idx="2064">
                  <c:v>202.65010070801</c:v>
                </c:pt>
                <c:pt idx="2065">
                  <c:v>202.65010070801</c:v>
                </c:pt>
                <c:pt idx="2066">
                  <c:v>202.23574829101995</c:v>
                </c:pt>
                <c:pt idx="2067">
                  <c:v>202.65010070801</c:v>
                </c:pt>
                <c:pt idx="2068">
                  <c:v>202.65010070801</c:v>
                </c:pt>
                <c:pt idx="2069">
                  <c:v>202.65010070801</c:v>
                </c:pt>
                <c:pt idx="2070">
                  <c:v>202.65010070801</c:v>
                </c:pt>
                <c:pt idx="2071">
                  <c:v>202.65010070801</c:v>
                </c:pt>
                <c:pt idx="2072">
                  <c:v>202.65010070801</c:v>
                </c:pt>
                <c:pt idx="2073">
                  <c:v>202.65010070801</c:v>
                </c:pt>
                <c:pt idx="2074">
                  <c:v>202.65010070801</c:v>
                </c:pt>
                <c:pt idx="2075">
                  <c:v>202.65010070801</c:v>
                </c:pt>
                <c:pt idx="2076">
                  <c:v>202.23574829101995</c:v>
                </c:pt>
                <c:pt idx="2077">
                  <c:v>202.65010070801</c:v>
                </c:pt>
                <c:pt idx="2078">
                  <c:v>202.65010070801</c:v>
                </c:pt>
                <c:pt idx="2079">
                  <c:v>202.65010070801</c:v>
                </c:pt>
                <c:pt idx="2080">
                  <c:v>202.65010070801</c:v>
                </c:pt>
                <c:pt idx="2081">
                  <c:v>202.65010070801</c:v>
                </c:pt>
                <c:pt idx="2082">
                  <c:v>202.65010070801</c:v>
                </c:pt>
                <c:pt idx="2083">
                  <c:v>202.65010070801</c:v>
                </c:pt>
                <c:pt idx="2084">
                  <c:v>202.65010070801</c:v>
                </c:pt>
                <c:pt idx="2085">
                  <c:v>202.23574829101995</c:v>
                </c:pt>
                <c:pt idx="2086">
                  <c:v>202.23574829101995</c:v>
                </c:pt>
                <c:pt idx="2087">
                  <c:v>202.65010070801</c:v>
                </c:pt>
                <c:pt idx="2088">
                  <c:v>202.65010070801</c:v>
                </c:pt>
                <c:pt idx="2089">
                  <c:v>202.65010070801</c:v>
                </c:pt>
                <c:pt idx="2090">
                  <c:v>202.65010070801</c:v>
                </c:pt>
                <c:pt idx="2091">
                  <c:v>202.65010070801</c:v>
                </c:pt>
                <c:pt idx="2092">
                  <c:v>202.23574829101995</c:v>
                </c:pt>
                <c:pt idx="2093">
                  <c:v>202.65010070801</c:v>
                </c:pt>
                <c:pt idx="2094">
                  <c:v>202.65010070801</c:v>
                </c:pt>
                <c:pt idx="2095">
                  <c:v>202.23574829101995</c:v>
                </c:pt>
                <c:pt idx="2096">
                  <c:v>202.23574829101995</c:v>
                </c:pt>
                <c:pt idx="2097">
                  <c:v>202.65010070801</c:v>
                </c:pt>
                <c:pt idx="2098">
                  <c:v>202.65010070801</c:v>
                </c:pt>
                <c:pt idx="2099">
                  <c:v>202.23574829101995</c:v>
                </c:pt>
                <c:pt idx="2100">
                  <c:v>202.65010070801</c:v>
                </c:pt>
                <c:pt idx="2101">
                  <c:v>202.65010070801</c:v>
                </c:pt>
                <c:pt idx="2102">
                  <c:v>202.65010070801</c:v>
                </c:pt>
                <c:pt idx="2103">
                  <c:v>202.65010070801</c:v>
                </c:pt>
                <c:pt idx="2104">
                  <c:v>202.65010070801</c:v>
                </c:pt>
                <c:pt idx="2105">
                  <c:v>202.65010070801</c:v>
                </c:pt>
                <c:pt idx="2106">
                  <c:v>202.65010070801</c:v>
                </c:pt>
                <c:pt idx="2107">
                  <c:v>202.65010070801</c:v>
                </c:pt>
                <c:pt idx="2108">
                  <c:v>202.65010070801</c:v>
                </c:pt>
                <c:pt idx="2109">
                  <c:v>202.65010070801</c:v>
                </c:pt>
                <c:pt idx="2110">
                  <c:v>202.65010070801</c:v>
                </c:pt>
                <c:pt idx="2111">
                  <c:v>202.65010070801</c:v>
                </c:pt>
                <c:pt idx="2112">
                  <c:v>202.23574829101995</c:v>
                </c:pt>
                <c:pt idx="2113">
                  <c:v>202.65010070801</c:v>
                </c:pt>
                <c:pt idx="2114">
                  <c:v>202.65010070801</c:v>
                </c:pt>
                <c:pt idx="2115">
                  <c:v>202.65010070801</c:v>
                </c:pt>
                <c:pt idx="2116">
                  <c:v>202.23574829101995</c:v>
                </c:pt>
                <c:pt idx="2117">
                  <c:v>202.65010070801</c:v>
                </c:pt>
                <c:pt idx="2118">
                  <c:v>202.23574829101995</c:v>
                </c:pt>
                <c:pt idx="2119">
                  <c:v>202.65010070801</c:v>
                </c:pt>
                <c:pt idx="2120">
                  <c:v>202.65010070801</c:v>
                </c:pt>
                <c:pt idx="2121">
                  <c:v>202.23574829101995</c:v>
                </c:pt>
                <c:pt idx="2122">
                  <c:v>202.65010070801</c:v>
                </c:pt>
                <c:pt idx="2123">
                  <c:v>202.65010070801</c:v>
                </c:pt>
                <c:pt idx="2124">
                  <c:v>202.23574829101995</c:v>
                </c:pt>
                <c:pt idx="2125">
                  <c:v>202.65010070801</c:v>
                </c:pt>
                <c:pt idx="2126">
                  <c:v>202.65010070801</c:v>
                </c:pt>
                <c:pt idx="2127">
                  <c:v>202.65010070801</c:v>
                </c:pt>
                <c:pt idx="2128">
                  <c:v>202.23574829101995</c:v>
                </c:pt>
                <c:pt idx="2129">
                  <c:v>202.65010070801</c:v>
                </c:pt>
                <c:pt idx="2130">
                  <c:v>202.65010070801</c:v>
                </c:pt>
                <c:pt idx="2131">
                  <c:v>202.23574829101995</c:v>
                </c:pt>
                <c:pt idx="2132">
                  <c:v>202.65010070801</c:v>
                </c:pt>
                <c:pt idx="2133">
                  <c:v>202.65010070801</c:v>
                </c:pt>
                <c:pt idx="2134">
                  <c:v>202.65010070801</c:v>
                </c:pt>
                <c:pt idx="2135">
                  <c:v>202.65010070801</c:v>
                </c:pt>
                <c:pt idx="2136">
                  <c:v>202.65010070801</c:v>
                </c:pt>
                <c:pt idx="2137">
                  <c:v>202.23574829101995</c:v>
                </c:pt>
                <c:pt idx="2138">
                  <c:v>202.65010070801</c:v>
                </c:pt>
                <c:pt idx="2139">
                  <c:v>202.65010070801</c:v>
                </c:pt>
                <c:pt idx="2140">
                  <c:v>202.23574829101995</c:v>
                </c:pt>
                <c:pt idx="2141">
                  <c:v>202.65010070801</c:v>
                </c:pt>
                <c:pt idx="2142">
                  <c:v>202.23574829101995</c:v>
                </c:pt>
                <c:pt idx="2143">
                  <c:v>202.23574829101995</c:v>
                </c:pt>
                <c:pt idx="2144">
                  <c:v>202.65010070801</c:v>
                </c:pt>
                <c:pt idx="2145">
                  <c:v>202.65010070801</c:v>
                </c:pt>
                <c:pt idx="2146">
                  <c:v>202.23574829101995</c:v>
                </c:pt>
                <c:pt idx="2147">
                  <c:v>202.23574829101995</c:v>
                </c:pt>
                <c:pt idx="2148">
                  <c:v>202.65010070801</c:v>
                </c:pt>
                <c:pt idx="2149">
                  <c:v>202.23574829101995</c:v>
                </c:pt>
                <c:pt idx="2150">
                  <c:v>202.65010070801</c:v>
                </c:pt>
                <c:pt idx="2151">
                  <c:v>202.65010070801</c:v>
                </c:pt>
                <c:pt idx="2152">
                  <c:v>202.23574829101995</c:v>
                </c:pt>
                <c:pt idx="2153">
                  <c:v>202.65010070801</c:v>
                </c:pt>
                <c:pt idx="2154">
                  <c:v>202.65010070801</c:v>
                </c:pt>
                <c:pt idx="2155">
                  <c:v>202.23574829101995</c:v>
                </c:pt>
                <c:pt idx="2156">
                  <c:v>202.65010070801</c:v>
                </c:pt>
                <c:pt idx="2157">
                  <c:v>202.23574829101995</c:v>
                </c:pt>
                <c:pt idx="2158">
                  <c:v>202.23574829101995</c:v>
                </c:pt>
                <c:pt idx="2159">
                  <c:v>202.65010070801</c:v>
                </c:pt>
                <c:pt idx="2160">
                  <c:v>202.23574829101995</c:v>
                </c:pt>
                <c:pt idx="2161">
                  <c:v>202.65010070801</c:v>
                </c:pt>
                <c:pt idx="2162">
                  <c:v>202.23574829101995</c:v>
                </c:pt>
                <c:pt idx="2163">
                  <c:v>202.23574829101995</c:v>
                </c:pt>
                <c:pt idx="2164">
                  <c:v>202.65010070801</c:v>
                </c:pt>
                <c:pt idx="2165">
                  <c:v>202.23574829101995</c:v>
                </c:pt>
                <c:pt idx="2166">
                  <c:v>202.65010070801</c:v>
                </c:pt>
                <c:pt idx="2167">
                  <c:v>202.23574829101995</c:v>
                </c:pt>
                <c:pt idx="2168">
                  <c:v>202.65010070801</c:v>
                </c:pt>
                <c:pt idx="2169">
                  <c:v>202.65010070801</c:v>
                </c:pt>
                <c:pt idx="2170">
                  <c:v>202.65010070801</c:v>
                </c:pt>
                <c:pt idx="2171">
                  <c:v>202.65010070801</c:v>
                </c:pt>
                <c:pt idx="2172">
                  <c:v>202.65010070801</c:v>
                </c:pt>
                <c:pt idx="2173">
                  <c:v>202.65010070801</c:v>
                </c:pt>
                <c:pt idx="2174">
                  <c:v>202.65010070801</c:v>
                </c:pt>
                <c:pt idx="2175">
                  <c:v>202.65010070801</c:v>
                </c:pt>
                <c:pt idx="2176">
                  <c:v>202.65010070801</c:v>
                </c:pt>
                <c:pt idx="2177">
                  <c:v>202.65010070801</c:v>
                </c:pt>
                <c:pt idx="2178">
                  <c:v>202.65010070801</c:v>
                </c:pt>
                <c:pt idx="2179">
                  <c:v>202.65010070801</c:v>
                </c:pt>
                <c:pt idx="2180">
                  <c:v>202.65010070801</c:v>
                </c:pt>
                <c:pt idx="2181">
                  <c:v>202.65010070801</c:v>
                </c:pt>
                <c:pt idx="2182">
                  <c:v>202.65010070801</c:v>
                </c:pt>
                <c:pt idx="2183">
                  <c:v>202.65010070801</c:v>
                </c:pt>
                <c:pt idx="2184">
                  <c:v>202.65010070801</c:v>
                </c:pt>
                <c:pt idx="2185">
                  <c:v>202.65010070801</c:v>
                </c:pt>
                <c:pt idx="2186">
                  <c:v>202.23574829101995</c:v>
                </c:pt>
                <c:pt idx="2187">
                  <c:v>202.65010070801</c:v>
                </c:pt>
                <c:pt idx="2188">
                  <c:v>202.65010070801</c:v>
                </c:pt>
                <c:pt idx="2189">
                  <c:v>202.65010070801</c:v>
                </c:pt>
                <c:pt idx="2190">
                  <c:v>202.65010070801</c:v>
                </c:pt>
                <c:pt idx="2191">
                  <c:v>202.65010070801</c:v>
                </c:pt>
                <c:pt idx="2192">
                  <c:v>202.23574829101995</c:v>
                </c:pt>
                <c:pt idx="2193">
                  <c:v>202.65010070801</c:v>
                </c:pt>
                <c:pt idx="2194">
                  <c:v>202.23574829101995</c:v>
                </c:pt>
                <c:pt idx="2195">
                  <c:v>202.65010070801</c:v>
                </c:pt>
                <c:pt idx="2196">
                  <c:v>202.65010070801</c:v>
                </c:pt>
                <c:pt idx="2197">
                  <c:v>202.65010070801</c:v>
                </c:pt>
                <c:pt idx="2198">
                  <c:v>202.23574829101995</c:v>
                </c:pt>
                <c:pt idx="2199">
                  <c:v>202.65010070801</c:v>
                </c:pt>
                <c:pt idx="2200">
                  <c:v>202.23574829101995</c:v>
                </c:pt>
                <c:pt idx="2201">
                  <c:v>202.65010070801</c:v>
                </c:pt>
                <c:pt idx="2202">
                  <c:v>202.23574829101995</c:v>
                </c:pt>
                <c:pt idx="2203">
                  <c:v>202.65010070801</c:v>
                </c:pt>
                <c:pt idx="2204">
                  <c:v>202.23574829101995</c:v>
                </c:pt>
                <c:pt idx="2205">
                  <c:v>202.65010070801</c:v>
                </c:pt>
                <c:pt idx="2206">
                  <c:v>202.65010070801</c:v>
                </c:pt>
                <c:pt idx="2207">
                  <c:v>202.23574829101995</c:v>
                </c:pt>
                <c:pt idx="2208">
                  <c:v>202.23574829101995</c:v>
                </c:pt>
                <c:pt idx="2209">
                  <c:v>202.23574829101995</c:v>
                </c:pt>
                <c:pt idx="2210">
                  <c:v>202.23574829101995</c:v>
                </c:pt>
                <c:pt idx="2211">
                  <c:v>202.23574829101995</c:v>
                </c:pt>
                <c:pt idx="2212">
                  <c:v>202.23574829101995</c:v>
                </c:pt>
                <c:pt idx="2213">
                  <c:v>202.23574829101995</c:v>
                </c:pt>
                <c:pt idx="2214">
                  <c:v>202.23574829101995</c:v>
                </c:pt>
                <c:pt idx="2215">
                  <c:v>202.23574829101995</c:v>
                </c:pt>
                <c:pt idx="2216">
                  <c:v>201.82264709473043</c:v>
                </c:pt>
                <c:pt idx="2217">
                  <c:v>202.23574829101995</c:v>
                </c:pt>
                <c:pt idx="2218">
                  <c:v>201.82264709473043</c:v>
                </c:pt>
                <c:pt idx="2219">
                  <c:v>202.23574829101995</c:v>
                </c:pt>
                <c:pt idx="2220">
                  <c:v>201.82264709473043</c:v>
                </c:pt>
                <c:pt idx="2221">
                  <c:v>202.23574829101995</c:v>
                </c:pt>
                <c:pt idx="2222">
                  <c:v>202.23574829101995</c:v>
                </c:pt>
                <c:pt idx="2223">
                  <c:v>202.23574829101995</c:v>
                </c:pt>
                <c:pt idx="2224">
                  <c:v>202.65010070801</c:v>
                </c:pt>
                <c:pt idx="2225">
                  <c:v>202.23574829101995</c:v>
                </c:pt>
                <c:pt idx="2226">
                  <c:v>202.23574829101995</c:v>
                </c:pt>
                <c:pt idx="2227">
                  <c:v>202.23574829101995</c:v>
                </c:pt>
                <c:pt idx="2228">
                  <c:v>202.23574829101995</c:v>
                </c:pt>
                <c:pt idx="2229">
                  <c:v>202.23574829101995</c:v>
                </c:pt>
                <c:pt idx="2230">
                  <c:v>202.65010070801</c:v>
                </c:pt>
                <c:pt idx="2231">
                  <c:v>202.23574829101995</c:v>
                </c:pt>
                <c:pt idx="2232">
                  <c:v>202.23574829101995</c:v>
                </c:pt>
                <c:pt idx="2233">
                  <c:v>202.23574829101995</c:v>
                </c:pt>
                <c:pt idx="2234">
                  <c:v>202.23574829101995</c:v>
                </c:pt>
                <c:pt idx="2235">
                  <c:v>202.23574829101995</c:v>
                </c:pt>
                <c:pt idx="2236">
                  <c:v>202.23574829101995</c:v>
                </c:pt>
                <c:pt idx="2237">
                  <c:v>202.23574829101995</c:v>
                </c:pt>
                <c:pt idx="2238">
                  <c:v>202.23574829101995</c:v>
                </c:pt>
                <c:pt idx="2239">
                  <c:v>202.23574829101995</c:v>
                </c:pt>
                <c:pt idx="2240">
                  <c:v>202.23574829101995</c:v>
                </c:pt>
                <c:pt idx="2241">
                  <c:v>202.23574829101995</c:v>
                </c:pt>
                <c:pt idx="2242">
                  <c:v>202.23574829101995</c:v>
                </c:pt>
                <c:pt idx="2243">
                  <c:v>202.23574829101995</c:v>
                </c:pt>
                <c:pt idx="2244">
                  <c:v>202.23574829101995</c:v>
                </c:pt>
                <c:pt idx="2245">
                  <c:v>202.23574829101995</c:v>
                </c:pt>
                <c:pt idx="2246">
                  <c:v>202.65010070801</c:v>
                </c:pt>
                <c:pt idx="2247">
                  <c:v>202.23574829101995</c:v>
                </c:pt>
                <c:pt idx="2248">
                  <c:v>202.23574829101995</c:v>
                </c:pt>
                <c:pt idx="2249">
                  <c:v>202.23574829101995</c:v>
                </c:pt>
                <c:pt idx="2250">
                  <c:v>202.23574829101995</c:v>
                </c:pt>
                <c:pt idx="2251">
                  <c:v>202.23574829101995</c:v>
                </c:pt>
                <c:pt idx="2252">
                  <c:v>202.65010070801</c:v>
                </c:pt>
                <c:pt idx="2253">
                  <c:v>202.23574829101995</c:v>
                </c:pt>
                <c:pt idx="2254">
                  <c:v>202.23574829101995</c:v>
                </c:pt>
                <c:pt idx="2255">
                  <c:v>202.23574829101995</c:v>
                </c:pt>
                <c:pt idx="2256">
                  <c:v>202.23574829101995</c:v>
                </c:pt>
                <c:pt idx="2257">
                  <c:v>202.23574829101995</c:v>
                </c:pt>
                <c:pt idx="2258">
                  <c:v>202.65010070801</c:v>
                </c:pt>
                <c:pt idx="2259">
                  <c:v>202.23574829101995</c:v>
                </c:pt>
                <c:pt idx="2260">
                  <c:v>202.65010070801</c:v>
                </c:pt>
                <c:pt idx="2261">
                  <c:v>202.23574829101995</c:v>
                </c:pt>
                <c:pt idx="2262">
                  <c:v>202.23574829101995</c:v>
                </c:pt>
                <c:pt idx="2263">
                  <c:v>202.23574829101995</c:v>
                </c:pt>
                <c:pt idx="2264">
                  <c:v>202.23574829101995</c:v>
                </c:pt>
                <c:pt idx="2265">
                  <c:v>202.23574829101995</c:v>
                </c:pt>
                <c:pt idx="2266">
                  <c:v>202.23574829101995</c:v>
                </c:pt>
                <c:pt idx="2267">
                  <c:v>202.23574829101995</c:v>
                </c:pt>
                <c:pt idx="2268">
                  <c:v>202.23574829101995</c:v>
                </c:pt>
                <c:pt idx="2269">
                  <c:v>202.65010070801</c:v>
                </c:pt>
                <c:pt idx="2270">
                  <c:v>202.23574829101995</c:v>
                </c:pt>
                <c:pt idx="2271">
                  <c:v>202.65010070801</c:v>
                </c:pt>
                <c:pt idx="2272">
                  <c:v>202.23574829101995</c:v>
                </c:pt>
                <c:pt idx="2273">
                  <c:v>202.23574829101995</c:v>
                </c:pt>
                <c:pt idx="2274">
                  <c:v>202.23574829101995</c:v>
                </c:pt>
                <c:pt idx="2275">
                  <c:v>202.23574829101995</c:v>
                </c:pt>
                <c:pt idx="2276">
                  <c:v>202.23574829101995</c:v>
                </c:pt>
                <c:pt idx="2277">
                  <c:v>202.23574829101995</c:v>
                </c:pt>
                <c:pt idx="2278">
                  <c:v>202.23574829101995</c:v>
                </c:pt>
                <c:pt idx="2279">
                  <c:v>202.23574829101995</c:v>
                </c:pt>
                <c:pt idx="2280">
                  <c:v>202.23574829101995</c:v>
                </c:pt>
                <c:pt idx="2281">
                  <c:v>202.23574829101995</c:v>
                </c:pt>
                <c:pt idx="2282">
                  <c:v>202.23574829101995</c:v>
                </c:pt>
                <c:pt idx="2283">
                  <c:v>202.23574829101995</c:v>
                </c:pt>
                <c:pt idx="2284">
                  <c:v>202.23574829101995</c:v>
                </c:pt>
                <c:pt idx="2285">
                  <c:v>202.65010070801</c:v>
                </c:pt>
                <c:pt idx="2286">
                  <c:v>202.23574829101995</c:v>
                </c:pt>
                <c:pt idx="2287">
                  <c:v>202.23574829101995</c:v>
                </c:pt>
                <c:pt idx="2288">
                  <c:v>202.23574829101995</c:v>
                </c:pt>
                <c:pt idx="2289">
                  <c:v>202.23574829101995</c:v>
                </c:pt>
                <c:pt idx="2290">
                  <c:v>202.23574829101995</c:v>
                </c:pt>
                <c:pt idx="2291">
                  <c:v>202.23574829101995</c:v>
                </c:pt>
                <c:pt idx="2292">
                  <c:v>202.23574829101995</c:v>
                </c:pt>
                <c:pt idx="2293">
                  <c:v>202.23574829101995</c:v>
                </c:pt>
                <c:pt idx="2294">
                  <c:v>202.23574829101995</c:v>
                </c:pt>
                <c:pt idx="2295">
                  <c:v>202.23574829101995</c:v>
                </c:pt>
                <c:pt idx="2296">
                  <c:v>202.23574829101995</c:v>
                </c:pt>
                <c:pt idx="2297">
                  <c:v>202.23574829101995</c:v>
                </c:pt>
                <c:pt idx="2298">
                  <c:v>202.23574829101995</c:v>
                </c:pt>
                <c:pt idx="2299">
                  <c:v>202.23574829101995</c:v>
                </c:pt>
                <c:pt idx="2300">
                  <c:v>202.23574829101995</c:v>
                </c:pt>
                <c:pt idx="2301">
                  <c:v>202.23574829101995</c:v>
                </c:pt>
                <c:pt idx="2302">
                  <c:v>202.23574829101995</c:v>
                </c:pt>
                <c:pt idx="2303">
                  <c:v>202.23574829101995</c:v>
                </c:pt>
                <c:pt idx="2304">
                  <c:v>202.23574829101995</c:v>
                </c:pt>
                <c:pt idx="2305">
                  <c:v>202.23574829101995</c:v>
                </c:pt>
                <c:pt idx="2306">
                  <c:v>202.23574829101995</c:v>
                </c:pt>
                <c:pt idx="2307">
                  <c:v>202.23574829101995</c:v>
                </c:pt>
                <c:pt idx="2308">
                  <c:v>202.23574829101995</c:v>
                </c:pt>
                <c:pt idx="2309">
                  <c:v>202.23574829101995</c:v>
                </c:pt>
                <c:pt idx="2310">
                  <c:v>202.23574829101995</c:v>
                </c:pt>
                <c:pt idx="2311">
                  <c:v>202.23574829101995</c:v>
                </c:pt>
                <c:pt idx="2312">
                  <c:v>202.23574829101995</c:v>
                </c:pt>
                <c:pt idx="2313">
                  <c:v>202.23574829101995</c:v>
                </c:pt>
                <c:pt idx="2314">
                  <c:v>201.82264709473043</c:v>
                </c:pt>
                <c:pt idx="2315">
                  <c:v>201.41093444824</c:v>
                </c:pt>
                <c:pt idx="2316">
                  <c:v>200.59162902832</c:v>
                </c:pt>
                <c:pt idx="2317">
                  <c:v>200.18391418456972</c:v>
                </c:pt>
                <c:pt idx="2318">
                  <c:v>199.7520904541</c:v>
                </c:pt>
                <c:pt idx="2319">
                  <c:v>199.7520904541</c:v>
                </c:pt>
                <c:pt idx="2320">
                  <c:v>199.34715270995972</c:v>
                </c:pt>
                <c:pt idx="2321">
                  <c:v>198.94329833983997</c:v>
                </c:pt>
                <c:pt idx="2322">
                  <c:v>198.54093933105</c:v>
                </c:pt>
                <c:pt idx="2323">
                  <c:v>198.54093933105</c:v>
                </c:pt>
                <c:pt idx="2324">
                  <c:v>198.54093933105</c:v>
                </c:pt>
                <c:pt idx="2325">
                  <c:v>198.54093933105</c:v>
                </c:pt>
                <c:pt idx="2326">
                  <c:v>198.54093933105</c:v>
                </c:pt>
                <c:pt idx="2327">
                  <c:v>198.13981628417972</c:v>
                </c:pt>
                <c:pt idx="2328">
                  <c:v>198.13981628417972</c:v>
                </c:pt>
                <c:pt idx="2329">
                  <c:v>198.13981628417972</c:v>
                </c:pt>
                <c:pt idx="2330">
                  <c:v>197.7400207519496</c:v>
                </c:pt>
                <c:pt idx="2331">
                  <c:v>197.34146118164</c:v>
                </c:pt>
                <c:pt idx="2332">
                  <c:v>196.9441070556604</c:v>
                </c:pt>
                <c:pt idx="2333">
                  <c:v>196.54809570312995</c:v>
                </c:pt>
                <c:pt idx="2334">
                  <c:v>195.75982666015992</c:v>
                </c:pt>
                <c:pt idx="2335">
                  <c:v>195.75982666015992</c:v>
                </c:pt>
                <c:pt idx="2336">
                  <c:v>195.36755371093997</c:v>
                </c:pt>
                <c:pt idx="2337">
                  <c:v>194.97660827636992</c:v>
                </c:pt>
                <c:pt idx="2338">
                  <c:v>194.97660827636992</c:v>
                </c:pt>
                <c:pt idx="2339">
                  <c:v>194.58685302733997</c:v>
                </c:pt>
                <c:pt idx="2340">
                  <c:v>194.19828796387</c:v>
                </c:pt>
                <c:pt idx="2341">
                  <c:v>194.19828796387</c:v>
                </c:pt>
                <c:pt idx="2342">
                  <c:v>193.81105041504</c:v>
                </c:pt>
                <c:pt idx="2343">
                  <c:v>193.81105041504</c:v>
                </c:pt>
                <c:pt idx="2344">
                  <c:v>193.81105041504</c:v>
                </c:pt>
                <c:pt idx="2345">
                  <c:v>193.81105041504</c:v>
                </c:pt>
                <c:pt idx="2346">
                  <c:v>193.81105041504</c:v>
                </c:pt>
                <c:pt idx="2347">
                  <c:v>193.42498779297</c:v>
                </c:pt>
                <c:pt idx="2348">
                  <c:v>193.81105041504</c:v>
                </c:pt>
                <c:pt idx="2349">
                  <c:v>193.42498779297</c:v>
                </c:pt>
                <c:pt idx="2350">
                  <c:v>193.81105041504</c:v>
                </c:pt>
                <c:pt idx="2351">
                  <c:v>193.81105041504</c:v>
                </c:pt>
                <c:pt idx="2352">
                  <c:v>193.81105041504</c:v>
                </c:pt>
                <c:pt idx="2353">
                  <c:v>193.42498779297</c:v>
                </c:pt>
                <c:pt idx="2354">
                  <c:v>193.42498779297</c:v>
                </c:pt>
                <c:pt idx="2355">
                  <c:v>193.42498779297</c:v>
                </c:pt>
                <c:pt idx="2356">
                  <c:v>193.42498779297</c:v>
                </c:pt>
                <c:pt idx="2357">
                  <c:v>193.42498779297</c:v>
                </c:pt>
                <c:pt idx="2358">
                  <c:v>193.04025268554992</c:v>
                </c:pt>
                <c:pt idx="2359">
                  <c:v>193.04025268554992</c:v>
                </c:pt>
                <c:pt idx="2360">
                  <c:v>193.04025268554992</c:v>
                </c:pt>
                <c:pt idx="2361">
                  <c:v>193.04025268554992</c:v>
                </c:pt>
                <c:pt idx="2362">
                  <c:v>193.04025268554992</c:v>
                </c:pt>
                <c:pt idx="2363">
                  <c:v>193.04025268554992</c:v>
                </c:pt>
                <c:pt idx="2364">
                  <c:v>193.04025268554992</c:v>
                </c:pt>
                <c:pt idx="2365">
                  <c:v>193.04025268554992</c:v>
                </c:pt>
                <c:pt idx="2366">
                  <c:v>193.42498779297</c:v>
                </c:pt>
                <c:pt idx="2367">
                  <c:v>193.04025268554992</c:v>
                </c:pt>
                <c:pt idx="2368">
                  <c:v>193.04025268554992</c:v>
                </c:pt>
                <c:pt idx="2369">
                  <c:v>193.04025268554992</c:v>
                </c:pt>
                <c:pt idx="2370">
                  <c:v>193.04025268554992</c:v>
                </c:pt>
                <c:pt idx="2371">
                  <c:v>193.04025268554992</c:v>
                </c:pt>
                <c:pt idx="2372">
                  <c:v>193.04025268554992</c:v>
                </c:pt>
                <c:pt idx="2373">
                  <c:v>192.65667724609</c:v>
                </c:pt>
                <c:pt idx="2374">
                  <c:v>192.65667724609</c:v>
                </c:pt>
                <c:pt idx="2375">
                  <c:v>192.65667724609</c:v>
                </c:pt>
                <c:pt idx="2376">
                  <c:v>192.65667724609</c:v>
                </c:pt>
                <c:pt idx="2377">
                  <c:v>192.65667724609</c:v>
                </c:pt>
                <c:pt idx="2378">
                  <c:v>192.65667724609</c:v>
                </c:pt>
                <c:pt idx="2379">
                  <c:v>192.65667724609</c:v>
                </c:pt>
                <c:pt idx="2380">
                  <c:v>192.65667724609</c:v>
                </c:pt>
                <c:pt idx="2381">
                  <c:v>192.65667724609</c:v>
                </c:pt>
                <c:pt idx="2382">
                  <c:v>192.27427673339992</c:v>
                </c:pt>
                <c:pt idx="2383">
                  <c:v>192.27427673339992</c:v>
                </c:pt>
                <c:pt idx="2384">
                  <c:v>192.27427673339992</c:v>
                </c:pt>
                <c:pt idx="2385">
                  <c:v>192.27427673339992</c:v>
                </c:pt>
                <c:pt idx="2386">
                  <c:v>192.27427673339992</c:v>
                </c:pt>
                <c:pt idx="2387">
                  <c:v>192.27427673339992</c:v>
                </c:pt>
                <c:pt idx="2388">
                  <c:v>192.27427673339992</c:v>
                </c:pt>
                <c:pt idx="2389">
                  <c:v>192.27427673339992</c:v>
                </c:pt>
                <c:pt idx="2390">
                  <c:v>192.27427673339992</c:v>
                </c:pt>
                <c:pt idx="2391">
                  <c:v>192.27427673339992</c:v>
                </c:pt>
                <c:pt idx="2392">
                  <c:v>192.27427673339992</c:v>
                </c:pt>
                <c:pt idx="2393">
                  <c:v>192.27427673339992</c:v>
                </c:pt>
                <c:pt idx="2394">
                  <c:v>192.27427673339992</c:v>
                </c:pt>
                <c:pt idx="2395">
                  <c:v>192.27427673339992</c:v>
                </c:pt>
                <c:pt idx="2396">
                  <c:v>192.27427673339992</c:v>
                </c:pt>
                <c:pt idx="2397">
                  <c:v>192.27427673339992</c:v>
                </c:pt>
                <c:pt idx="2398">
                  <c:v>192.27427673339992</c:v>
                </c:pt>
                <c:pt idx="2399">
                  <c:v>192.27427673339992</c:v>
                </c:pt>
                <c:pt idx="2400">
                  <c:v>192.27427673339992</c:v>
                </c:pt>
                <c:pt idx="2401">
                  <c:v>192.27427673339992</c:v>
                </c:pt>
                <c:pt idx="2402">
                  <c:v>192.27427673339992</c:v>
                </c:pt>
                <c:pt idx="2403">
                  <c:v>192.27427673339992</c:v>
                </c:pt>
                <c:pt idx="2404">
                  <c:v>192.27427673339992</c:v>
                </c:pt>
                <c:pt idx="2405">
                  <c:v>192.27427673339992</c:v>
                </c:pt>
                <c:pt idx="2406">
                  <c:v>192.27427673339992</c:v>
                </c:pt>
                <c:pt idx="2407">
                  <c:v>192.27427673339992</c:v>
                </c:pt>
                <c:pt idx="2408">
                  <c:v>192.27427673339992</c:v>
                </c:pt>
                <c:pt idx="2409">
                  <c:v>192.27427673339992</c:v>
                </c:pt>
                <c:pt idx="2410">
                  <c:v>192.27427673339992</c:v>
                </c:pt>
                <c:pt idx="2411">
                  <c:v>192.27427673339992</c:v>
                </c:pt>
                <c:pt idx="2412">
                  <c:v>192.27427673339992</c:v>
                </c:pt>
                <c:pt idx="2413">
                  <c:v>192.27427673339992</c:v>
                </c:pt>
                <c:pt idx="2414">
                  <c:v>192.27427673339992</c:v>
                </c:pt>
                <c:pt idx="2415">
                  <c:v>192.65667724609</c:v>
                </c:pt>
                <c:pt idx="2416">
                  <c:v>192.27427673339992</c:v>
                </c:pt>
                <c:pt idx="2417">
                  <c:v>192.27427673339992</c:v>
                </c:pt>
                <c:pt idx="2418">
                  <c:v>192.27427673339992</c:v>
                </c:pt>
                <c:pt idx="2419">
                  <c:v>192.27427673339992</c:v>
                </c:pt>
                <c:pt idx="2420">
                  <c:v>192.27427673339992</c:v>
                </c:pt>
                <c:pt idx="2421">
                  <c:v>192.27427673339992</c:v>
                </c:pt>
                <c:pt idx="2422">
                  <c:v>192.27427673339992</c:v>
                </c:pt>
                <c:pt idx="2423">
                  <c:v>192.27427673339992</c:v>
                </c:pt>
                <c:pt idx="2424">
                  <c:v>192.27427673339992</c:v>
                </c:pt>
                <c:pt idx="2425">
                  <c:v>192.27427673339992</c:v>
                </c:pt>
                <c:pt idx="2426">
                  <c:v>192.27427673339992</c:v>
                </c:pt>
                <c:pt idx="2427">
                  <c:v>192.27427673339992</c:v>
                </c:pt>
                <c:pt idx="2428">
                  <c:v>192.27427673339992</c:v>
                </c:pt>
                <c:pt idx="2429">
                  <c:v>192.27427673339992</c:v>
                </c:pt>
                <c:pt idx="2430">
                  <c:v>192.27427673339992</c:v>
                </c:pt>
                <c:pt idx="2431">
                  <c:v>192.27427673339992</c:v>
                </c:pt>
                <c:pt idx="2432">
                  <c:v>192.27427673339992</c:v>
                </c:pt>
                <c:pt idx="2433">
                  <c:v>192.27427673339992</c:v>
                </c:pt>
                <c:pt idx="2434">
                  <c:v>192.27427673339992</c:v>
                </c:pt>
                <c:pt idx="2435">
                  <c:v>192.27427673339992</c:v>
                </c:pt>
                <c:pt idx="2436">
                  <c:v>192.27427673339992</c:v>
                </c:pt>
                <c:pt idx="2437">
                  <c:v>192.27427673339992</c:v>
                </c:pt>
                <c:pt idx="2438">
                  <c:v>192.65667724609</c:v>
                </c:pt>
                <c:pt idx="2439">
                  <c:v>192.27427673339992</c:v>
                </c:pt>
                <c:pt idx="2440">
                  <c:v>192.27427673339992</c:v>
                </c:pt>
                <c:pt idx="2441">
                  <c:v>192.27427673339992</c:v>
                </c:pt>
                <c:pt idx="2442">
                  <c:v>192.27427673339992</c:v>
                </c:pt>
                <c:pt idx="2443">
                  <c:v>192.65667724609</c:v>
                </c:pt>
                <c:pt idx="2444">
                  <c:v>192.65667724609</c:v>
                </c:pt>
                <c:pt idx="2445">
                  <c:v>192.27427673339992</c:v>
                </c:pt>
                <c:pt idx="2446">
                  <c:v>192.27427673339992</c:v>
                </c:pt>
                <c:pt idx="2447">
                  <c:v>192.65667724609</c:v>
                </c:pt>
                <c:pt idx="2448">
                  <c:v>192.65667724609</c:v>
                </c:pt>
                <c:pt idx="2449">
                  <c:v>192.27427673339992</c:v>
                </c:pt>
                <c:pt idx="2450">
                  <c:v>192.27427673339992</c:v>
                </c:pt>
                <c:pt idx="2451">
                  <c:v>192.27427673339992</c:v>
                </c:pt>
                <c:pt idx="2452">
                  <c:v>192.27427673339992</c:v>
                </c:pt>
                <c:pt idx="2453">
                  <c:v>192.65667724609</c:v>
                </c:pt>
                <c:pt idx="2454">
                  <c:v>192.65667724609</c:v>
                </c:pt>
                <c:pt idx="2455">
                  <c:v>192.27427673339992</c:v>
                </c:pt>
                <c:pt idx="2456">
                  <c:v>192.27427673339992</c:v>
                </c:pt>
                <c:pt idx="2457">
                  <c:v>192.27427673339992</c:v>
                </c:pt>
                <c:pt idx="2458">
                  <c:v>192.27427673339992</c:v>
                </c:pt>
                <c:pt idx="2459">
                  <c:v>192.27427673339992</c:v>
                </c:pt>
                <c:pt idx="2460">
                  <c:v>192.27427673339992</c:v>
                </c:pt>
                <c:pt idx="2461">
                  <c:v>192.27427673339992</c:v>
                </c:pt>
                <c:pt idx="2462">
                  <c:v>192.27427673339992</c:v>
                </c:pt>
                <c:pt idx="2463">
                  <c:v>192.27427673339992</c:v>
                </c:pt>
                <c:pt idx="2464">
                  <c:v>192.27427673339992</c:v>
                </c:pt>
                <c:pt idx="2465">
                  <c:v>192.27427673339992</c:v>
                </c:pt>
                <c:pt idx="2466">
                  <c:v>192.27427673339992</c:v>
                </c:pt>
                <c:pt idx="2467">
                  <c:v>192.27427673339992</c:v>
                </c:pt>
                <c:pt idx="2468">
                  <c:v>192.27427673339992</c:v>
                </c:pt>
                <c:pt idx="2469">
                  <c:v>192.27427673339992</c:v>
                </c:pt>
                <c:pt idx="2470">
                  <c:v>192.27427673339992</c:v>
                </c:pt>
                <c:pt idx="2471">
                  <c:v>192.27427673339992</c:v>
                </c:pt>
                <c:pt idx="2472">
                  <c:v>192.27427673339992</c:v>
                </c:pt>
                <c:pt idx="2473">
                  <c:v>192.27427673339992</c:v>
                </c:pt>
                <c:pt idx="2474">
                  <c:v>192.27427673339992</c:v>
                </c:pt>
                <c:pt idx="2475">
                  <c:v>192.27427673339992</c:v>
                </c:pt>
                <c:pt idx="2476">
                  <c:v>192.27427673339992</c:v>
                </c:pt>
                <c:pt idx="2477">
                  <c:v>192.27427673339992</c:v>
                </c:pt>
                <c:pt idx="2478">
                  <c:v>192.27427673339992</c:v>
                </c:pt>
                <c:pt idx="2479">
                  <c:v>192.27427673339992</c:v>
                </c:pt>
                <c:pt idx="2480">
                  <c:v>192.27427673339992</c:v>
                </c:pt>
                <c:pt idx="2481">
                  <c:v>192.27427673339992</c:v>
                </c:pt>
                <c:pt idx="2482">
                  <c:v>192.27427673339992</c:v>
                </c:pt>
                <c:pt idx="2483">
                  <c:v>192.27427673339992</c:v>
                </c:pt>
                <c:pt idx="2484">
                  <c:v>192.27427673339992</c:v>
                </c:pt>
                <c:pt idx="2485">
                  <c:v>192.27427673339992</c:v>
                </c:pt>
                <c:pt idx="2486">
                  <c:v>192.27427673339992</c:v>
                </c:pt>
                <c:pt idx="2487">
                  <c:v>192.27427673339992</c:v>
                </c:pt>
                <c:pt idx="2488">
                  <c:v>192.27427673339992</c:v>
                </c:pt>
                <c:pt idx="2489">
                  <c:v>192.27427673339992</c:v>
                </c:pt>
                <c:pt idx="2490">
                  <c:v>192.27427673339992</c:v>
                </c:pt>
                <c:pt idx="2491">
                  <c:v>192.27427673339992</c:v>
                </c:pt>
                <c:pt idx="2492">
                  <c:v>192.27427673339992</c:v>
                </c:pt>
                <c:pt idx="2493">
                  <c:v>192.27427673339992</c:v>
                </c:pt>
                <c:pt idx="2494">
                  <c:v>192.27427673339992</c:v>
                </c:pt>
                <c:pt idx="2495">
                  <c:v>192.27427673339992</c:v>
                </c:pt>
                <c:pt idx="2496">
                  <c:v>192.27427673339992</c:v>
                </c:pt>
                <c:pt idx="2497">
                  <c:v>192.27427673339992</c:v>
                </c:pt>
                <c:pt idx="2498">
                  <c:v>192.27427673339992</c:v>
                </c:pt>
                <c:pt idx="2499">
                  <c:v>192.27427673339992</c:v>
                </c:pt>
                <c:pt idx="2500">
                  <c:v>192.27427673339992</c:v>
                </c:pt>
                <c:pt idx="2501">
                  <c:v>192.27427673339992</c:v>
                </c:pt>
                <c:pt idx="2502">
                  <c:v>192.27427673339992</c:v>
                </c:pt>
                <c:pt idx="2503">
                  <c:v>192.27427673339992</c:v>
                </c:pt>
                <c:pt idx="2504">
                  <c:v>192.27427673339992</c:v>
                </c:pt>
                <c:pt idx="2505">
                  <c:v>192.27427673339992</c:v>
                </c:pt>
                <c:pt idx="2506">
                  <c:v>192.27427673339992</c:v>
                </c:pt>
                <c:pt idx="2507">
                  <c:v>192.27427673339992</c:v>
                </c:pt>
                <c:pt idx="2508">
                  <c:v>192.27427673339992</c:v>
                </c:pt>
                <c:pt idx="2509">
                  <c:v>192.27427673339992</c:v>
                </c:pt>
                <c:pt idx="2510">
                  <c:v>192.27427673339992</c:v>
                </c:pt>
                <c:pt idx="2511">
                  <c:v>192.27427673339992</c:v>
                </c:pt>
                <c:pt idx="2512">
                  <c:v>192.27427673339992</c:v>
                </c:pt>
                <c:pt idx="2513">
                  <c:v>191.89305114746</c:v>
                </c:pt>
                <c:pt idx="2514">
                  <c:v>191.89305114746</c:v>
                </c:pt>
                <c:pt idx="2515">
                  <c:v>191.89305114746</c:v>
                </c:pt>
                <c:pt idx="2516">
                  <c:v>192.27427673339992</c:v>
                </c:pt>
                <c:pt idx="2517">
                  <c:v>192.27427673339992</c:v>
                </c:pt>
                <c:pt idx="2518">
                  <c:v>192.27427673339992</c:v>
                </c:pt>
                <c:pt idx="2519">
                  <c:v>192.27427673339992</c:v>
                </c:pt>
                <c:pt idx="2520">
                  <c:v>191.89305114746</c:v>
                </c:pt>
                <c:pt idx="2521">
                  <c:v>191.89305114746</c:v>
                </c:pt>
                <c:pt idx="2522">
                  <c:v>191.89305114746</c:v>
                </c:pt>
                <c:pt idx="2523">
                  <c:v>192.27427673339992</c:v>
                </c:pt>
                <c:pt idx="2524">
                  <c:v>192.27427673339992</c:v>
                </c:pt>
                <c:pt idx="2525">
                  <c:v>192.27427673339992</c:v>
                </c:pt>
                <c:pt idx="2526">
                  <c:v>192.27427673339992</c:v>
                </c:pt>
                <c:pt idx="2527">
                  <c:v>192.27427673339992</c:v>
                </c:pt>
                <c:pt idx="2528">
                  <c:v>191.89305114746</c:v>
                </c:pt>
                <c:pt idx="2529">
                  <c:v>191.89305114746</c:v>
                </c:pt>
                <c:pt idx="2530">
                  <c:v>192.27427673339992</c:v>
                </c:pt>
                <c:pt idx="2531">
                  <c:v>192.27427673339992</c:v>
                </c:pt>
                <c:pt idx="2532">
                  <c:v>191.89305114746</c:v>
                </c:pt>
                <c:pt idx="2533">
                  <c:v>191.89305114746</c:v>
                </c:pt>
                <c:pt idx="2534">
                  <c:v>191.13436889648</c:v>
                </c:pt>
                <c:pt idx="2535">
                  <c:v>190.75689697266043</c:v>
                </c:pt>
                <c:pt idx="2536">
                  <c:v>190.3804473877012</c:v>
                </c:pt>
                <c:pt idx="2537">
                  <c:v>189.63128662109</c:v>
                </c:pt>
                <c:pt idx="2538">
                  <c:v>188.8637237548796</c:v>
                </c:pt>
                <c:pt idx="2539">
                  <c:v>188.4933166503904</c:v>
                </c:pt>
                <c:pt idx="2540">
                  <c:v>187.75593566894995</c:v>
                </c:pt>
                <c:pt idx="2541">
                  <c:v>187.02320861816</c:v>
                </c:pt>
                <c:pt idx="2542">
                  <c:v>186.29512023925992</c:v>
                </c:pt>
                <c:pt idx="2543">
                  <c:v>185.9327545166</c:v>
                </c:pt>
                <c:pt idx="2544">
                  <c:v>185.57151794433997</c:v>
                </c:pt>
                <c:pt idx="2545">
                  <c:v>185.2113800048796</c:v>
                </c:pt>
                <c:pt idx="2546">
                  <c:v>184.8524932861304</c:v>
                </c:pt>
                <c:pt idx="2547">
                  <c:v>184.8524932861304</c:v>
                </c:pt>
                <c:pt idx="2548">
                  <c:v>184.8524932861304</c:v>
                </c:pt>
                <c:pt idx="2549">
                  <c:v>184.8524932861304</c:v>
                </c:pt>
                <c:pt idx="2550">
                  <c:v>184.8524932861304</c:v>
                </c:pt>
                <c:pt idx="2551">
                  <c:v>184.49458312987923</c:v>
                </c:pt>
                <c:pt idx="2552">
                  <c:v>184.49458312987923</c:v>
                </c:pt>
                <c:pt idx="2553">
                  <c:v>184.49458312987923</c:v>
                </c:pt>
                <c:pt idx="2554">
                  <c:v>184.1377868652304</c:v>
                </c:pt>
                <c:pt idx="2555">
                  <c:v>184.1377868652304</c:v>
                </c:pt>
                <c:pt idx="2556">
                  <c:v>183.7822113037104</c:v>
                </c:pt>
                <c:pt idx="2557">
                  <c:v>183.7822113037104</c:v>
                </c:pt>
                <c:pt idx="2558">
                  <c:v>183.7822113037104</c:v>
                </c:pt>
                <c:pt idx="2559">
                  <c:v>183.4276123046904</c:v>
                </c:pt>
                <c:pt idx="2560">
                  <c:v>183.4276123046904</c:v>
                </c:pt>
                <c:pt idx="2561">
                  <c:v>183.07423400879</c:v>
                </c:pt>
                <c:pt idx="2562">
                  <c:v>183.07423400879</c:v>
                </c:pt>
                <c:pt idx="2563">
                  <c:v>182.7219390869104</c:v>
                </c:pt>
                <c:pt idx="2564">
                  <c:v>183.07423400879</c:v>
                </c:pt>
                <c:pt idx="2565">
                  <c:v>182.7219390869104</c:v>
                </c:pt>
                <c:pt idx="2566">
                  <c:v>182.7219390869104</c:v>
                </c:pt>
                <c:pt idx="2567">
                  <c:v>182.7219390869104</c:v>
                </c:pt>
                <c:pt idx="2568">
                  <c:v>182.7219390869104</c:v>
                </c:pt>
                <c:pt idx="2569">
                  <c:v>182.7219390869104</c:v>
                </c:pt>
                <c:pt idx="2570">
                  <c:v>182.7219390869104</c:v>
                </c:pt>
                <c:pt idx="2571">
                  <c:v>182.7219390869104</c:v>
                </c:pt>
                <c:pt idx="2572">
                  <c:v>182.7219390869104</c:v>
                </c:pt>
                <c:pt idx="2573">
                  <c:v>182.7219390869104</c:v>
                </c:pt>
                <c:pt idx="2574">
                  <c:v>182.7219390869104</c:v>
                </c:pt>
                <c:pt idx="2575">
                  <c:v>182.7219390869104</c:v>
                </c:pt>
                <c:pt idx="2576">
                  <c:v>183.07423400879</c:v>
                </c:pt>
                <c:pt idx="2577">
                  <c:v>182.7219390869104</c:v>
                </c:pt>
                <c:pt idx="2578">
                  <c:v>182.7219390869104</c:v>
                </c:pt>
                <c:pt idx="2579">
                  <c:v>182.7219390869104</c:v>
                </c:pt>
                <c:pt idx="2580">
                  <c:v>182.7219390869104</c:v>
                </c:pt>
                <c:pt idx="2581">
                  <c:v>182.7219390869104</c:v>
                </c:pt>
                <c:pt idx="2582">
                  <c:v>182.7219390869104</c:v>
                </c:pt>
                <c:pt idx="2583">
                  <c:v>182.7219390869104</c:v>
                </c:pt>
                <c:pt idx="2584">
                  <c:v>182.7219390869104</c:v>
                </c:pt>
                <c:pt idx="2585">
                  <c:v>182.7219390869104</c:v>
                </c:pt>
                <c:pt idx="2586">
                  <c:v>182.7219390869104</c:v>
                </c:pt>
                <c:pt idx="2587">
                  <c:v>182.37062072753997</c:v>
                </c:pt>
                <c:pt idx="2588">
                  <c:v>182.37062072753997</c:v>
                </c:pt>
                <c:pt idx="2589">
                  <c:v>182.37062072753997</c:v>
                </c:pt>
                <c:pt idx="2590">
                  <c:v>182.37062072753997</c:v>
                </c:pt>
                <c:pt idx="2591">
                  <c:v>182.37062072753997</c:v>
                </c:pt>
                <c:pt idx="2592">
                  <c:v>182.02052307129</c:v>
                </c:pt>
                <c:pt idx="2593">
                  <c:v>182.02052307129</c:v>
                </c:pt>
                <c:pt idx="2594">
                  <c:v>182.02052307129</c:v>
                </c:pt>
                <c:pt idx="2595">
                  <c:v>182.02052307129</c:v>
                </c:pt>
                <c:pt idx="2596">
                  <c:v>182.37062072753997</c:v>
                </c:pt>
                <c:pt idx="2597">
                  <c:v>182.02052307129</c:v>
                </c:pt>
                <c:pt idx="2598">
                  <c:v>182.02052307129</c:v>
                </c:pt>
                <c:pt idx="2599">
                  <c:v>182.37062072753997</c:v>
                </c:pt>
                <c:pt idx="2600">
                  <c:v>182.37062072753997</c:v>
                </c:pt>
                <c:pt idx="2601">
                  <c:v>182.7219390869104</c:v>
                </c:pt>
                <c:pt idx="2602">
                  <c:v>182.7219390869104</c:v>
                </c:pt>
                <c:pt idx="2603">
                  <c:v>183.07423400879</c:v>
                </c:pt>
                <c:pt idx="2604">
                  <c:v>183.07423400879</c:v>
                </c:pt>
                <c:pt idx="2605">
                  <c:v>183.07423400879</c:v>
                </c:pt>
                <c:pt idx="2606">
                  <c:v>183.07423400879</c:v>
                </c:pt>
                <c:pt idx="2607">
                  <c:v>182.7219390869104</c:v>
                </c:pt>
                <c:pt idx="2608">
                  <c:v>182.7219390869104</c:v>
                </c:pt>
                <c:pt idx="2609">
                  <c:v>182.37062072753997</c:v>
                </c:pt>
                <c:pt idx="2610">
                  <c:v>182.02052307129</c:v>
                </c:pt>
                <c:pt idx="2611">
                  <c:v>182.02052307129</c:v>
                </c:pt>
                <c:pt idx="2612">
                  <c:v>181.67149353027</c:v>
                </c:pt>
                <c:pt idx="2613">
                  <c:v>182.02052307129</c:v>
                </c:pt>
                <c:pt idx="2614">
                  <c:v>182.02052307129</c:v>
                </c:pt>
                <c:pt idx="2615">
                  <c:v>182.02052307129</c:v>
                </c:pt>
                <c:pt idx="2616">
                  <c:v>182.02052307129</c:v>
                </c:pt>
                <c:pt idx="2617">
                  <c:v>181.67149353027</c:v>
                </c:pt>
                <c:pt idx="2618">
                  <c:v>182.02052307129</c:v>
                </c:pt>
                <c:pt idx="2619">
                  <c:v>182.02052307129</c:v>
                </c:pt>
                <c:pt idx="2620">
                  <c:v>182.02052307129</c:v>
                </c:pt>
                <c:pt idx="2621">
                  <c:v>182.02052307129</c:v>
                </c:pt>
                <c:pt idx="2622">
                  <c:v>182.02052307129</c:v>
                </c:pt>
                <c:pt idx="2623">
                  <c:v>182.02052307129</c:v>
                </c:pt>
                <c:pt idx="2624">
                  <c:v>182.02052307129</c:v>
                </c:pt>
                <c:pt idx="2625">
                  <c:v>182.02052307129</c:v>
                </c:pt>
                <c:pt idx="2626">
                  <c:v>182.02052307129</c:v>
                </c:pt>
                <c:pt idx="2627">
                  <c:v>182.02052307129</c:v>
                </c:pt>
                <c:pt idx="2628">
                  <c:v>182.02052307129</c:v>
                </c:pt>
                <c:pt idx="2629">
                  <c:v>182.02052307129</c:v>
                </c:pt>
                <c:pt idx="2630">
                  <c:v>182.02052307129</c:v>
                </c:pt>
                <c:pt idx="2631">
                  <c:v>182.02052307129</c:v>
                </c:pt>
                <c:pt idx="2632">
                  <c:v>182.02052307129</c:v>
                </c:pt>
                <c:pt idx="2633">
                  <c:v>182.02052307129</c:v>
                </c:pt>
                <c:pt idx="2634">
                  <c:v>182.02052307129</c:v>
                </c:pt>
                <c:pt idx="2635">
                  <c:v>182.02052307129</c:v>
                </c:pt>
                <c:pt idx="2636">
                  <c:v>182.02052307129</c:v>
                </c:pt>
                <c:pt idx="2637">
                  <c:v>182.02052307129</c:v>
                </c:pt>
                <c:pt idx="2638">
                  <c:v>182.02052307129</c:v>
                </c:pt>
                <c:pt idx="2639">
                  <c:v>182.02052307129</c:v>
                </c:pt>
                <c:pt idx="2640">
                  <c:v>182.37062072753997</c:v>
                </c:pt>
                <c:pt idx="2641">
                  <c:v>182.37062072753997</c:v>
                </c:pt>
                <c:pt idx="2642">
                  <c:v>182.37062072753997</c:v>
                </c:pt>
                <c:pt idx="2643">
                  <c:v>182.02052307129</c:v>
                </c:pt>
                <c:pt idx="2644">
                  <c:v>182.37062072753997</c:v>
                </c:pt>
                <c:pt idx="2645">
                  <c:v>182.02052307129</c:v>
                </c:pt>
                <c:pt idx="2646">
                  <c:v>182.37062072753997</c:v>
                </c:pt>
                <c:pt idx="2647">
                  <c:v>182.37062072753997</c:v>
                </c:pt>
                <c:pt idx="2648">
                  <c:v>182.7219390869104</c:v>
                </c:pt>
                <c:pt idx="2649">
                  <c:v>182.37062072753997</c:v>
                </c:pt>
                <c:pt idx="2650">
                  <c:v>182.7219390869104</c:v>
                </c:pt>
                <c:pt idx="2651">
                  <c:v>182.37062072753997</c:v>
                </c:pt>
                <c:pt idx="2652">
                  <c:v>182.37062072753997</c:v>
                </c:pt>
                <c:pt idx="2653">
                  <c:v>182.02052307129</c:v>
                </c:pt>
                <c:pt idx="2654">
                  <c:v>182.02052307129</c:v>
                </c:pt>
                <c:pt idx="2655">
                  <c:v>181.67149353027</c:v>
                </c:pt>
                <c:pt idx="2656">
                  <c:v>181.3234405517604</c:v>
                </c:pt>
                <c:pt idx="2657">
                  <c:v>180.97657775879</c:v>
                </c:pt>
                <c:pt idx="2658">
                  <c:v>180.97657775879</c:v>
                </c:pt>
                <c:pt idx="2659">
                  <c:v>180.63067626952972</c:v>
                </c:pt>
                <c:pt idx="2660">
                  <c:v>180.97657775879</c:v>
                </c:pt>
                <c:pt idx="2661">
                  <c:v>180.63067626952972</c:v>
                </c:pt>
                <c:pt idx="2662">
                  <c:v>180.97657775879</c:v>
                </c:pt>
                <c:pt idx="2663">
                  <c:v>180.63067626952972</c:v>
                </c:pt>
                <c:pt idx="2664">
                  <c:v>180.63067626952972</c:v>
                </c:pt>
                <c:pt idx="2665">
                  <c:v>180.63067626952972</c:v>
                </c:pt>
                <c:pt idx="2666">
                  <c:v>180.63067626952972</c:v>
                </c:pt>
                <c:pt idx="2667">
                  <c:v>180.63067626952972</c:v>
                </c:pt>
                <c:pt idx="2668">
                  <c:v>180.97657775879</c:v>
                </c:pt>
                <c:pt idx="2669">
                  <c:v>180.97657775879</c:v>
                </c:pt>
                <c:pt idx="2670">
                  <c:v>181.3234405517604</c:v>
                </c:pt>
                <c:pt idx="2671">
                  <c:v>181.67149353027</c:v>
                </c:pt>
                <c:pt idx="2672">
                  <c:v>181.67149353027</c:v>
                </c:pt>
                <c:pt idx="2673">
                  <c:v>182.02052307129</c:v>
                </c:pt>
                <c:pt idx="2674">
                  <c:v>182.02052307129</c:v>
                </c:pt>
                <c:pt idx="2675">
                  <c:v>182.37062072753997</c:v>
                </c:pt>
                <c:pt idx="2676">
                  <c:v>182.02052307129</c:v>
                </c:pt>
                <c:pt idx="2677">
                  <c:v>182.37062072753997</c:v>
                </c:pt>
                <c:pt idx="2678">
                  <c:v>182.37062072753997</c:v>
                </c:pt>
                <c:pt idx="2679">
                  <c:v>182.37062072753997</c:v>
                </c:pt>
                <c:pt idx="2680">
                  <c:v>182.37062072753997</c:v>
                </c:pt>
                <c:pt idx="2681">
                  <c:v>182.37062072753997</c:v>
                </c:pt>
                <c:pt idx="2682">
                  <c:v>182.37062072753997</c:v>
                </c:pt>
                <c:pt idx="2683">
                  <c:v>182.02052307129</c:v>
                </c:pt>
                <c:pt idx="2684">
                  <c:v>182.37062072753997</c:v>
                </c:pt>
                <c:pt idx="2685">
                  <c:v>182.02052307129</c:v>
                </c:pt>
                <c:pt idx="2686">
                  <c:v>182.02052307129</c:v>
                </c:pt>
                <c:pt idx="2687">
                  <c:v>181.67149353027</c:v>
                </c:pt>
                <c:pt idx="2688">
                  <c:v>181.67149353027</c:v>
                </c:pt>
                <c:pt idx="2689">
                  <c:v>181.67149353027</c:v>
                </c:pt>
                <c:pt idx="2690">
                  <c:v>181.67149353027</c:v>
                </c:pt>
                <c:pt idx="2691">
                  <c:v>182.02052307129</c:v>
                </c:pt>
                <c:pt idx="2692">
                  <c:v>181.67149353027</c:v>
                </c:pt>
                <c:pt idx="2693">
                  <c:v>182.02052307129</c:v>
                </c:pt>
                <c:pt idx="2694">
                  <c:v>182.02052307129</c:v>
                </c:pt>
                <c:pt idx="2695">
                  <c:v>182.02052307129</c:v>
                </c:pt>
                <c:pt idx="2696">
                  <c:v>182.02052307129</c:v>
                </c:pt>
                <c:pt idx="2697">
                  <c:v>182.02052307129</c:v>
                </c:pt>
                <c:pt idx="2698">
                  <c:v>182.02052307129</c:v>
                </c:pt>
                <c:pt idx="2699">
                  <c:v>182.02052307129</c:v>
                </c:pt>
                <c:pt idx="2700">
                  <c:v>182.02052307129</c:v>
                </c:pt>
                <c:pt idx="2701">
                  <c:v>182.02052307129</c:v>
                </c:pt>
                <c:pt idx="2702">
                  <c:v>182.02052307129</c:v>
                </c:pt>
                <c:pt idx="2703">
                  <c:v>182.37062072753997</c:v>
                </c:pt>
                <c:pt idx="2704">
                  <c:v>182.02052307129</c:v>
                </c:pt>
                <c:pt idx="2705">
                  <c:v>182.37062072753997</c:v>
                </c:pt>
                <c:pt idx="2706">
                  <c:v>182.7219390869104</c:v>
                </c:pt>
                <c:pt idx="2707">
                  <c:v>182.7219390869104</c:v>
                </c:pt>
                <c:pt idx="2708">
                  <c:v>183.4276123046904</c:v>
                </c:pt>
                <c:pt idx="2709">
                  <c:v>183.07423400879</c:v>
                </c:pt>
                <c:pt idx="2710">
                  <c:v>183.7822113037104</c:v>
                </c:pt>
                <c:pt idx="2711">
                  <c:v>183.7822113037104</c:v>
                </c:pt>
                <c:pt idx="2712">
                  <c:v>183.7822113037104</c:v>
                </c:pt>
                <c:pt idx="2713">
                  <c:v>183.4276123046904</c:v>
                </c:pt>
                <c:pt idx="2714">
                  <c:v>183.4276123046904</c:v>
                </c:pt>
                <c:pt idx="2715">
                  <c:v>183.4276123046904</c:v>
                </c:pt>
                <c:pt idx="2716">
                  <c:v>182.7219390869104</c:v>
                </c:pt>
                <c:pt idx="2717">
                  <c:v>182.7219390869104</c:v>
                </c:pt>
                <c:pt idx="2718">
                  <c:v>182.37062072753997</c:v>
                </c:pt>
                <c:pt idx="2719">
                  <c:v>182.02052307129</c:v>
                </c:pt>
                <c:pt idx="2720">
                  <c:v>182.02052307129</c:v>
                </c:pt>
                <c:pt idx="2721">
                  <c:v>181.67149353027</c:v>
                </c:pt>
                <c:pt idx="2722">
                  <c:v>181.3234405517604</c:v>
                </c:pt>
                <c:pt idx="2723">
                  <c:v>181.3234405517604</c:v>
                </c:pt>
                <c:pt idx="2724">
                  <c:v>180.63067626952972</c:v>
                </c:pt>
                <c:pt idx="2725">
                  <c:v>180.63067626952972</c:v>
                </c:pt>
                <c:pt idx="2726">
                  <c:v>179.94218444824</c:v>
                </c:pt>
                <c:pt idx="2727">
                  <c:v>179.25785827636992</c:v>
                </c:pt>
                <c:pt idx="2728">
                  <c:v>178.8960876464804</c:v>
                </c:pt>
                <c:pt idx="2729">
                  <c:v>178.5567321777304</c:v>
                </c:pt>
                <c:pt idx="2730">
                  <c:v>178.21830749512</c:v>
                </c:pt>
                <c:pt idx="2731">
                  <c:v>177.54461669921992</c:v>
                </c:pt>
                <c:pt idx="2732">
                  <c:v>176.87498474120972</c:v>
                </c:pt>
                <c:pt idx="2733">
                  <c:v>176.87498474120972</c:v>
                </c:pt>
                <c:pt idx="2734">
                  <c:v>176.2094116210896</c:v>
                </c:pt>
                <c:pt idx="2735">
                  <c:v>175.87817382813</c:v>
                </c:pt>
                <c:pt idx="2736">
                  <c:v>175.5478363037104</c:v>
                </c:pt>
                <c:pt idx="2737">
                  <c:v>174.8903961181604</c:v>
                </c:pt>
                <c:pt idx="2738">
                  <c:v>174.56314086913997</c:v>
                </c:pt>
                <c:pt idx="2739">
                  <c:v>173.91171264648</c:v>
                </c:pt>
                <c:pt idx="2740">
                  <c:v>173.91171264648</c:v>
                </c:pt>
                <c:pt idx="2741">
                  <c:v>173.5874023437504</c:v>
                </c:pt>
                <c:pt idx="2742">
                  <c:v>173.2640991210896</c:v>
                </c:pt>
                <c:pt idx="2743">
                  <c:v>173.2640991210896</c:v>
                </c:pt>
                <c:pt idx="2744">
                  <c:v>172.94169616699</c:v>
                </c:pt>
                <c:pt idx="2745">
                  <c:v>172.94169616699</c:v>
                </c:pt>
                <c:pt idx="2746">
                  <c:v>172.94169616699</c:v>
                </c:pt>
                <c:pt idx="2747">
                  <c:v>172.6204223632804</c:v>
                </c:pt>
                <c:pt idx="2748">
                  <c:v>172.94169616699</c:v>
                </c:pt>
                <c:pt idx="2749">
                  <c:v>172.94169616699</c:v>
                </c:pt>
                <c:pt idx="2750">
                  <c:v>172.94169616699</c:v>
                </c:pt>
                <c:pt idx="2751">
                  <c:v>173.2640991210896</c:v>
                </c:pt>
                <c:pt idx="2752">
                  <c:v>172.94169616699</c:v>
                </c:pt>
                <c:pt idx="2753">
                  <c:v>172.94169616699</c:v>
                </c:pt>
                <c:pt idx="2754">
                  <c:v>172.94169616699</c:v>
                </c:pt>
                <c:pt idx="2755">
                  <c:v>172.6204223632804</c:v>
                </c:pt>
                <c:pt idx="2756">
                  <c:v>172.94169616699</c:v>
                </c:pt>
                <c:pt idx="2757">
                  <c:v>172.6204223632804</c:v>
                </c:pt>
                <c:pt idx="2758">
                  <c:v>172.6204223632804</c:v>
                </c:pt>
                <c:pt idx="2759">
                  <c:v>172.6204223632804</c:v>
                </c:pt>
                <c:pt idx="2760">
                  <c:v>172.30001831055043</c:v>
                </c:pt>
                <c:pt idx="2761">
                  <c:v>172.30001831055043</c:v>
                </c:pt>
                <c:pt idx="2762">
                  <c:v>172.6204223632804</c:v>
                </c:pt>
                <c:pt idx="2763">
                  <c:v>172.30001831055043</c:v>
                </c:pt>
                <c:pt idx="2764">
                  <c:v>172.30001831055043</c:v>
                </c:pt>
                <c:pt idx="2765">
                  <c:v>172.30001831055043</c:v>
                </c:pt>
                <c:pt idx="2766">
                  <c:v>171.9806213378904</c:v>
                </c:pt>
                <c:pt idx="2767">
                  <c:v>172.30001831055043</c:v>
                </c:pt>
                <c:pt idx="2768">
                  <c:v>172.30001831055043</c:v>
                </c:pt>
                <c:pt idx="2769">
                  <c:v>172.30001831055043</c:v>
                </c:pt>
                <c:pt idx="2770">
                  <c:v>172.30001831055043</c:v>
                </c:pt>
                <c:pt idx="2771">
                  <c:v>172.30001831055043</c:v>
                </c:pt>
                <c:pt idx="2772">
                  <c:v>172.30001831055043</c:v>
                </c:pt>
                <c:pt idx="2773">
                  <c:v>172.6204223632804</c:v>
                </c:pt>
                <c:pt idx="2774">
                  <c:v>172.30001831055043</c:v>
                </c:pt>
                <c:pt idx="2775">
                  <c:v>172.6204223632804</c:v>
                </c:pt>
                <c:pt idx="2776">
                  <c:v>172.6204223632804</c:v>
                </c:pt>
                <c:pt idx="2777">
                  <c:v>172.94169616699</c:v>
                </c:pt>
                <c:pt idx="2778">
                  <c:v>172.94169616699</c:v>
                </c:pt>
                <c:pt idx="2779">
                  <c:v>173.2640991210896</c:v>
                </c:pt>
                <c:pt idx="2780">
                  <c:v>173.5874023437504</c:v>
                </c:pt>
                <c:pt idx="2781">
                  <c:v>173.91171264648</c:v>
                </c:pt>
                <c:pt idx="2782">
                  <c:v>174.23692321777</c:v>
                </c:pt>
                <c:pt idx="2783">
                  <c:v>174.23692321777</c:v>
                </c:pt>
                <c:pt idx="2784">
                  <c:v>174.56314086913997</c:v>
                </c:pt>
                <c:pt idx="2785">
                  <c:v>174.56314086913997</c:v>
                </c:pt>
                <c:pt idx="2786">
                  <c:v>174.23692321777</c:v>
                </c:pt>
                <c:pt idx="2787">
                  <c:v>174.56314086913997</c:v>
                </c:pt>
                <c:pt idx="2788">
                  <c:v>174.56314086913997</c:v>
                </c:pt>
                <c:pt idx="2789">
                  <c:v>174.23692321777</c:v>
                </c:pt>
                <c:pt idx="2790">
                  <c:v>174.23692321777</c:v>
                </c:pt>
                <c:pt idx="2791">
                  <c:v>173.91171264648</c:v>
                </c:pt>
                <c:pt idx="2792">
                  <c:v>173.91171264648</c:v>
                </c:pt>
                <c:pt idx="2793">
                  <c:v>173.91171264648</c:v>
                </c:pt>
                <c:pt idx="2794">
                  <c:v>173.5874023437504</c:v>
                </c:pt>
                <c:pt idx="2795">
                  <c:v>173.5874023437504</c:v>
                </c:pt>
                <c:pt idx="2796">
                  <c:v>173.5874023437504</c:v>
                </c:pt>
                <c:pt idx="2797">
                  <c:v>172.94169616699</c:v>
                </c:pt>
                <c:pt idx="2798">
                  <c:v>173.2640991210896</c:v>
                </c:pt>
                <c:pt idx="2799">
                  <c:v>172.94169616699</c:v>
                </c:pt>
                <c:pt idx="2800">
                  <c:v>172.6204223632804</c:v>
                </c:pt>
                <c:pt idx="2801">
                  <c:v>172.6204223632804</c:v>
                </c:pt>
                <c:pt idx="2802">
                  <c:v>172.30001831055043</c:v>
                </c:pt>
                <c:pt idx="2803">
                  <c:v>171.6621093750004</c:v>
                </c:pt>
                <c:pt idx="2804">
                  <c:v>171.02807617187</c:v>
                </c:pt>
                <c:pt idx="2805">
                  <c:v>170.71253967284972</c:v>
                </c:pt>
                <c:pt idx="2806">
                  <c:v>170.08407592773</c:v>
                </c:pt>
                <c:pt idx="2807">
                  <c:v>170.08407592773</c:v>
                </c:pt>
                <c:pt idx="2808">
                  <c:v>169.75184631348083</c:v>
                </c:pt>
                <c:pt idx="2809">
                  <c:v>169.75184631348083</c:v>
                </c:pt>
                <c:pt idx="2810">
                  <c:v>169.75184631348083</c:v>
                </c:pt>
                <c:pt idx="2811">
                  <c:v>169.75184631348083</c:v>
                </c:pt>
                <c:pt idx="2812">
                  <c:v>169.4400482177704</c:v>
                </c:pt>
                <c:pt idx="2813">
                  <c:v>169.4400482177704</c:v>
                </c:pt>
                <c:pt idx="2814">
                  <c:v>169.4400482177704</c:v>
                </c:pt>
                <c:pt idx="2815">
                  <c:v>169.4400482177704</c:v>
                </c:pt>
                <c:pt idx="2816">
                  <c:v>169.4400482177704</c:v>
                </c:pt>
                <c:pt idx="2817">
                  <c:v>169.75184631348083</c:v>
                </c:pt>
                <c:pt idx="2818">
                  <c:v>169.75184631348083</c:v>
                </c:pt>
                <c:pt idx="2819">
                  <c:v>169.75184631348083</c:v>
                </c:pt>
                <c:pt idx="2820">
                  <c:v>170.08407592773</c:v>
                </c:pt>
                <c:pt idx="2821">
                  <c:v>170.08407592773</c:v>
                </c:pt>
                <c:pt idx="2822">
                  <c:v>170.39787292479997</c:v>
                </c:pt>
                <c:pt idx="2823">
                  <c:v>170.39787292479997</c:v>
                </c:pt>
                <c:pt idx="2824">
                  <c:v>170.39787292479997</c:v>
                </c:pt>
                <c:pt idx="2825">
                  <c:v>170.39787292479997</c:v>
                </c:pt>
                <c:pt idx="2826">
                  <c:v>170.71253967284972</c:v>
                </c:pt>
                <c:pt idx="2827">
                  <c:v>170.71253967284972</c:v>
                </c:pt>
                <c:pt idx="2828">
                  <c:v>170.71253967284972</c:v>
                </c:pt>
                <c:pt idx="2829">
                  <c:v>170.71253967284972</c:v>
                </c:pt>
                <c:pt idx="2830">
                  <c:v>170.71253967284972</c:v>
                </c:pt>
                <c:pt idx="2831">
                  <c:v>171.02807617187</c:v>
                </c:pt>
                <c:pt idx="2832">
                  <c:v>171.02807617187</c:v>
                </c:pt>
                <c:pt idx="2833">
                  <c:v>170.71253967284972</c:v>
                </c:pt>
                <c:pt idx="2834">
                  <c:v>170.71253967284972</c:v>
                </c:pt>
                <c:pt idx="2835">
                  <c:v>171.02807617187</c:v>
                </c:pt>
                <c:pt idx="2836">
                  <c:v>170.71253967284972</c:v>
                </c:pt>
                <c:pt idx="2837">
                  <c:v>170.71253967284972</c:v>
                </c:pt>
                <c:pt idx="2838">
                  <c:v>170.71253967284972</c:v>
                </c:pt>
                <c:pt idx="2839">
                  <c:v>170.71253967284972</c:v>
                </c:pt>
                <c:pt idx="2840">
                  <c:v>170.71253967284972</c:v>
                </c:pt>
                <c:pt idx="2841">
                  <c:v>170.71253967284972</c:v>
                </c:pt>
                <c:pt idx="2842">
                  <c:v>170.71253967284972</c:v>
                </c:pt>
                <c:pt idx="2843">
                  <c:v>170.39787292479997</c:v>
                </c:pt>
                <c:pt idx="2844">
                  <c:v>170.39787292479997</c:v>
                </c:pt>
                <c:pt idx="2845">
                  <c:v>170.71253967284972</c:v>
                </c:pt>
                <c:pt idx="2846">
                  <c:v>170.39787292479997</c:v>
                </c:pt>
                <c:pt idx="2847">
                  <c:v>170.39787292479997</c:v>
                </c:pt>
                <c:pt idx="2848">
                  <c:v>170.39787292479997</c:v>
                </c:pt>
                <c:pt idx="2849">
                  <c:v>170.08407592773</c:v>
                </c:pt>
                <c:pt idx="2850">
                  <c:v>170.08407592773</c:v>
                </c:pt>
                <c:pt idx="2851">
                  <c:v>170.08407592773</c:v>
                </c:pt>
                <c:pt idx="2852">
                  <c:v>169.75184631348083</c:v>
                </c:pt>
                <c:pt idx="2853">
                  <c:v>169.75184631348083</c:v>
                </c:pt>
                <c:pt idx="2854">
                  <c:v>169.75184631348083</c:v>
                </c:pt>
                <c:pt idx="2855">
                  <c:v>169.4400482177704</c:v>
                </c:pt>
                <c:pt idx="2856">
                  <c:v>169.4400482177704</c:v>
                </c:pt>
                <c:pt idx="2857">
                  <c:v>169.4400482177704</c:v>
                </c:pt>
                <c:pt idx="2858">
                  <c:v>169.4400482177704</c:v>
                </c:pt>
                <c:pt idx="2859">
                  <c:v>169.12910461425992</c:v>
                </c:pt>
                <c:pt idx="2860">
                  <c:v>169.4400482177704</c:v>
                </c:pt>
                <c:pt idx="2861">
                  <c:v>169.4400482177704</c:v>
                </c:pt>
                <c:pt idx="2862">
                  <c:v>169.4400482177704</c:v>
                </c:pt>
                <c:pt idx="2863">
                  <c:v>169.75184631348083</c:v>
                </c:pt>
                <c:pt idx="2864">
                  <c:v>170.08407592773</c:v>
                </c:pt>
                <c:pt idx="2865">
                  <c:v>170.08407592773</c:v>
                </c:pt>
                <c:pt idx="2866">
                  <c:v>170.39787292479997</c:v>
                </c:pt>
                <c:pt idx="2867">
                  <c:v>170.71253967284972</c:v>
                </c:pt>
                <c:pt idx="2868">
                  <c:v>170.71253967284972</c:v>
                </c:pt>
                <c:pt idx="2869">
                  <c:v>170.71253967284972</c:v>
                </c:pt>
                <c:pt idx="2870">
                  <c:v>170.71253967284972</c:v>
                </c:pt>
                <c:pt idx="2871">
                  <c:v>171.02807617187</c:v>
                </c:pt>
                <c:pt idx="2872">
                  <c:v>170.71253967284972</c:v>
                </c:pt>
                <c:pt idx="2873">
                  <c:v>170.71253967284972</c:v>
                </c:pt>
                <c:pt idx="2874">
                  <c:v>170.71253967284972</c:v>
                </c:pt>
                <c:pt idx="2875">
                  <c:v>170.71253967284972</c:v>
                </c:pt>
                <c:pt idx="2876">
                  <c:v>170.39787292479997</c:v>
                </c:pt>
                <c:pt idx="2877">
                  <c:v>170.08407592773</c:v>
                </c:pt>
                <c:pt idx="2878">
                  <c:v>169.75184631348083</c:v>
                </c:pt>
                <c:pt idx="2879">
                  <c:v>169.12910461425992</c:v>
                </c:pt>
                <c:pt idx="2880">
                  <c:v>168.8192596435496</c:v>
                </c:pt>
                <c:pt idx="2881">
                  <c:v>168.51025390624972</c:v>
                </c:pt>
                <c:pt idx="2882">
                  <c:v>167.8949432373</c:v>
                </c:pt>
                <c:pt idx="2883">
                  <c:v>167.5887298584008</c:v>
                </c:pt>
                <c:pt idx="2884">
                  <c:v>167.5887298584008</c:v>
                </c:pt>
                <c:pt idx="2885">
                  <c:v>167.5887298584008</c:v>
                </c:pt>
                <c:pt idx="2886">
                  <c:v>167.5887298584008</c:v>
                </c:pt>
                <c:pt idx="2887">
                  <c:v>167.5887298584008</c:v>
                </c:pt>
                <c:pt idx="2888">
                  <c:v>167.5887298584008</c:v>
                </c:pt>
                <c:pt idx="2889">
                  <c:v>167.5887298584008</c:v>
                </c:pt>
                <c:pt idx="2890">
                  <c:v>167.5887298584008</c:v>
                </c:pt>
                <c:pt idx="2891">
                  <c:v>167.5887298584008</c:v>
                </c:pt>
                <c:pt idx="2892">
                  <c:v>167.5887298584008</c:v>
                </c:pt>
                <c:pt idx="2893">
                  <c:v>167.28337097168</c:v>
                </c:pt>
                <c:pt idx="2894">
                  <c:v>167.28337097168</c:v>
                </c:pt>
                <c:pt idx="2895">
                  <c:v>167.5887298584008</c:v>
                </c:pt>
                <c:pt idx="2896">
                  <c:v>167.28337097168</c:v>
                </c:pt>
                <c:pt idx="2897">
                  <c:v>167.28337097168</c:v>
                </c:pt>
                <c:pt idx="2898">
                  <c:v>167.28337097168</c:v>
                </c:pt>
                <c:pt idx="2899">
                  <c:v>167.28337097168</c:v>
                </c:pt>
                <c:pt idx="2900">
                  <c:v>166.97885131836</c:v>
                </c:pt>
                <c:pt idx="2901">
                  <c:v>166.6753845214796</c:v>
                </c:pt>
                <c:pt idx="2902">
                  <c:v>166.37266540527</c:v>
                </c:pt>
                <c:pt idx="2903">
                  <c:v>165.47006225585992</c:v>
                </c:pt>
                <c:pt idx="2904">
                  <c:v>164.87277221679997</c:v>
                </c:pt>
                <c:pt idx="2905">
                  <c:v>164.57536315917972</c:v>
                </c:pt>
                <c:pt idx="2906">
                  <c:v>163.9833526611296</c:v>
                </c:pt>
                <c:pt idx="2907">
                  <c:v>163.6886291503904</c:v>
                </c:pt>
                <c:pt idx="2908">
                  <c:v>163.39472961426</c:v>
                </c:pt>
                <c:pt idx="2909">
                  <c:v>163.10174560547</c:v>
                </c:pt>
                <c:pt idx="2910">
                  <c:v>163.10174560547</c:v>
                </c:pt>
                <c:pt idx="2911">
                  <c:v>162.8095703125</c:v>
                </c:pt>
                <c:pt idx="2912">
                  <c:v>162.8095703125</c:v>
                </c:pt>
                <c:pt idx="2913">
                  <c:v>162.8095703125</c:v>
                </c:pt>
                <c:pt idx="2914">
                  <c:v>162.8095703125</c:v>
                </c:pt>
                <c:pt idx="2915">
                  <c:v>162.51821899413997</c:v>
                </c:pt>
                <c:pt idx="2916">
                  <c:v>162.51821899413997</c:v>
                </c:pt>
                <c:pt idx="2917">
                  <c:v>162.51821899413997</c:v>
                </c:pt>
                <c:pt idx="2918">
                  <c:v>162.51821899413997</c:v>
                </c:pt>
                <c:pt idx="2919">
                  <c:v>162.22776794433997</c:v>
                </c:pt>
                <c:pt idx="2920">
                  <c:v>162.51821899413997</c:v>
                </c:pt>
                <c:pt idx="2921">
                  <c:v>162.22776794433997</c:v>
                </c:pt>
                <c:pt idx="2922">
                  <c:v>162.22776794433997</c:v>
                </c:pt>
                <c:pt idx="2923">
                  <c:v>162.22776794433997</c:v>
                </c:pt>
                <c:pt idx="2924">
                  <c:v>162.22776794433997</c:v>
                </c:pt>
                <c:pt idx="2925">
                  <c:v>162.22776794433997</c:v>
                </c:pt>
                <c:pt idx="2926">
                  <c:v>162.22776794433997</c:v>
                </c:pt>
                <c:pt idx="2927">
                  <c:v>162.22776794433997</c:v>
                </c:pt>
                <c:pt idx="2928">
                  <c:v>162.22776794433997</c:v>
                </c:pt>
                <c:pt idx="2929">
                  <c:v>162.22776794433997</c:v>
                </c:pt>
                <c:pt idx="2930">
                  <c:v>161.93823242187</c:v>
                </c:pt>
                <c:pt idx="2931">
                  <c:v>161.93823242187</c:v>
                </c:pt>
                <c:pt idx="2932">
                  <c:v>162.22776794433997</c:v>
                </c:pt>
                <c:pt idx="2933">
                  <c:v>161.93823242187</c:v>
                </c:pt>
                <c:pt idx="2934">
                  <c:v>161.93823242187</c:v>
                </c:pt>
                <c:pt idx="2935">
                  <c:v>161.93823242187</c:v>
                </c:pt>
                <c:pt idx="2936">
                  <c:v>161.93823242187</c:v>
                </c:pt>
                <c:pt idx="2937">
                  <c:v>161.93823242187</c:v>
                </c:pt>
                <c:pt idx="2938">
                  <c:v>161.93823242187</c:v>
                </c:pt>
                <c:pt idx="2939">
                  <c:v>161.93823242187</c:v>
                </c:pt>
                <c:pt idx="2940">
                  <c:v>161.93823242187</c:v>
                </c:pt>
                <c:pt idx="2941">
                  <c:v>161.93823242187</c:v>
                </c:pt>
                <c:pt idx="2942">
                  <c:v>161.6493835449196</c:v>
                </c:pt>
                <c:pt idx="2943">
                  <c:v>161.6493835449196</c:v>
                </c:pt>
                <c:pt idx="2944">
                  <c:v>161.93823242187</c:v>
                </c:pt>
                <c:pt idx="2945">
                  <c:v>161.93823242187</c:v>
                </c:pt>
                <c:pt idx="2946">
                  <c:v>161.6493835449196</c:v>
                </c:pt>
                <c:pt idx="2947">
                  <c:v>161.6493835449196</c:v>
                </c:pt>
                <c:pt idx="2948">
                  <c:v>161.6493835449196</c:v>
                </c:pt>
                <c:pt idx="2949">
                  <c:v>161.6493835449196</c:v>
                </c:pt>
                <c:pt idx="2950">
                  <c:v>161.6493835449196</c:v>
                </c:pt>
                <c:pt idx="2951">
                  <c:v>161.6493835449196</c:v>
                </c:pt>
                <c:pt idx="2952">
                  <c:v>161.6493835449196</c:v>
                </c:pt>
                <c:pt idx="2953">
                  <c:v>161.6493835449196</c:v>
                </c:pt>
                <c:pt idx="2954">
                  <c:v>161.6493835449196</c:v>
                </c:pt>
                <c:pt idx="2955">
                  <c:v>161.6493835449196</c:v>
                </c:pt>
                <c:pt idx="2956">
                  <c:v>161.6493835449196</c:v>
                </c:pt>
                <c:pt idx="2957">
                  <c:v>161.6493835449196</c:v>
                </c:pt>
                <c:pt idx="2958">
                  <c:v>161.6493835449196</c:v>
                </c:pt>
                <c:pt idx="2959">
                  <c:v>161.6493835449196</c:v>
                </c:pt>
                <c:pt idx="2960">
                  <c:v>161.6493835449196</c:v>
                </c:pt>
                <c:pt idx="2961">
                  <c:v>161.6493835449196</c:v>
                </c:pt>
                <c:pt idx="2962">
                  <c:v>161.6493835449196</c:v>
                </c:pt>
                <c:pt idx="2963">
                  <c:v>161.6493835449196</c:v>
                </c:pt>
                <c:pt idx="2964">
                  <c:v>161.6493835449196</c:v>
                </c:pt>
                <c:pt idx="2965">
                  <c:v>161.6493835449196</c:v>
                </c:pt>
                <c:pt idx="2966">
                  <c:v>161.6493835449196</c:v>
                </c:pt>
                <c:pt idx="2967">
                  <c:v>161.3614654541</c:v>
                </c:pt>
                <c:pt idx="2968">
                  <c:v>161.3614654541</c:v>
                </c:pt>
                <c:pt idx="2969">
                  <c:v>161.6493835449196</c:v>
                </c:pt>
                <c:pt idx="2970">
                  <c:v>161.6493835449196</c:v>
                </c:pt>
                <c:pt idx="2971">
                  <c:v>161.3614654541</c:v>
                </c:pt>
                <c:pt idx="2972">
                  <c:v>161.3614654541</c:v>
                </c:pt>
                <c:pt idx="2973">
                  <c:v>161.6493835449196</c:v>
                </c:pt>
                <c:pt idx="2974">
                  <c:v>161.6493835449196</c:v>
                </c:pt>
                <c:pt idx="2975">
                  <c:v>161.3614654541</c:v>
                </c:pt>
                <c:pt idx="2976">
                  <c:v>161.3614654541</c:v>
                </c:pt>
                <c:pt idx="2977">
                  <c:v>161.6493835449196</c:v>
                </c:pt>
                <c:pt idx="2978">
                  <c:v>161.6493835449196</c:v>
                </c:pt>
                <c:pt idx="2979">
                  <c:v>161.6493835449196</c:v>
                </c:pt>
                <c:pt idx="2980">
                  <c:v>161.3614654541</c:v>
                </c:pt>
                <c:pt idx="2981">
                  <c:v>161.3614654541</c:v>
                </c:pt>
                <c:pt idx="2982">
                  <c:v>161.3614654541</c:v>
                </c:pt>
                <c:pt idx="2983">
                  <c:v>161.6493835449196</c:v>
                </c:pt>
                <c:pt idx="2984">
                  <c:v>161.3614654541</c:v>
                </c:pt>
                <c:pt idx="2985">
                  <c:v>161.3614654541</c:v>
                </c:pt>
                <c:pt idx="2986">
                  <c:v>161.3614654541</c:v>
                </c:pt>
                <c:pt idx="2987">
                  <c:v>161.3614654541</c:v>
                </c:pt>
                <c:pt idx="2988">
                  <c:v>161.6493835449196</c:v>
                </c:pt>
                <c:pt idx="2989">
                  <c:v>161.3614654541</c:v>
                </c:pt>
                <c:pt idx="2990">
                  <c:v>161.3614654541</c:v>
                </c:pt>
                <c:pt idx="2991">
                  <c:v>161.3614654541</c:v>
                </c:pt>
                <c:pt idx="2992">
                  <c:v>161.3614654541</c:v>
                </c:pt>
                <c:pt idx="2993">
                  <c:v>161.3614654541</c:v>
                </c:pt>
                <c:pt idx="2994">
                  <c:v>161.3614654541</c:v>
                </c:pt>
                <c:pt idx="2995">
                  <c:v>161.3614654541</c:v>
                </c:pt>
                <c:pt idx="2996">
                  <c:v>161.3614654541</c:v>
                </c:pt>
                <c:pt idx="2997">
                  <c:v>161.3614654541</c:v>
                </c:pt>
                <c:pt idx="2998">
                  <c:v>161.3614654541</c:v>
                </c:pt>
                <c:pt idx="2999">
                  <c:v>161.3614654541</c:v>
                </c:pt>
                <c:pt idx="3000">
                  <c:v>161.3614654541</c:v>
                </c:pt>
                <c:pt idx="3001">
                  <c:v>161.3614654541</c:v>
                </c:pt>
                <c:pt idx="3002">
                  <c:v>161.3614654541</c:v>
                </c:pt>
                <c:pt idx="3003">
                  <c:v>161.3614654541</c:v>
                </c:pt>
                <c:pt idx="3004">
                  <c:v>161.3614654541</c:v>
                </c:pt>
                <c:pt idx="3005">
                  <c:v>161.05647277832</c:v>
                </c:pt>
                <c:pt idx="3006">
                  <c:v>161.3614654541</c:v>
                </c:pt>
                <c:pt idx="3007">
                  <c:v>161.3614654541</c:v>
                </c:pt>
                <c:pt idx="3008">
                  <c:v>161.3614654541</c:v>
                </c:pt>
                <c:pt idx="3009">
                  <c:v>161.3614654541</c:v>
                </c:pt>
                <c:pt idx="3010">
                  <c:v>161.3614654541</c:v>
                </c:pt>
                <c:pt idx="3011">
                  <c:v>161.3614654541</c:v>
                </c:pt>
                <c:pt idx="3012">
                  <c:v>161.3614654541</c:v>
                </c:pt>
                <c:pt idx="3013">
                  <c:v>161.3614654541</c:v>
                </c:pt>
                <c:pt idx="3014">
                  <c:v>161.3614654541</c:v>
                </c:pt>
                <c:pt idx="3015">
                  <c:v>161.3614654541</c:v>
                </c:pt>
                <c:pt idx="3016">
                  <c:v>161.3614654541</c:v>
                </c:pt>
                <c:pt idx="3017">
                  <c:v>161.3614654541</c:v>
                </c:pt>
                <c:pt idx="3018">
                  <c:v>161.3614654541</c:v>
                </c:pt>
                <c:pt idx="3019">
                  <c:v>161.05647277832</c:v>
                </c:pt>
                <c:pt idx="3020">
                  <c:v>161.3614654541</c:v>
                </c:pt>
                <c:pt idx="3021">
                  <c:v>161.3614654541</c:v>
                </c:pt>
                <c:pt idx="3022">
                  <c:v>161.3614654541</c:v>
                </c:pt>
                <c:pt idx="3023">
                  <c:v>161.3614654541</c:v>
                </c:pt>
                <c:pt idx="3024">
                  <c:v>161.3614654541</c:v>
                </c:pt>
                <c:pt idx="3025">
                  <c:v>161.3614654541</c:v>
                </c:pt>
                <c:pt idx="3026">
                  <c:v>161.3614654541</c:v>
                </c:pt>
                <c:pt idx="3027">
                  <c:v>161.3614654541</c:v>
                </c:pt>
                <c:pt idx="3028">
                  <c:v>161.3614654541</c:v>
                </c:pt>
                <c:pt idx="3029">
                  <c:v>161.05647277832</c:v>
                </c:pt>
                <c:pt idx="3030">
                  <c:v>161.3614654541</c:v>
                </c:pt>
                <c:pt idx="3031">
                  <c:v>161.3614654541</c:v>
                </c:pt>
                <c:pt idx="3032">
                  <c:v>161.3614654541</c:v>
                </c:pt>
                <c:pt idx="3033">
                  <c:v>161.3614654541</c:v>
                </c:pt>
                <c:pt idx="3034">
                  <c:v>161.05647277832</c:v>
                </c:pt>
                <c:pt idx="3035">
                  <c:v>161.3614654541</c:v>
                </c:pt>
                <c:pt idx="3036">
                  <c:v>161.3614654541</c:v>
                </c:pt>
                <c:pt idx="3037">
                  <c:v>161.3614654541</c:v>
                </c:pt>
                <c:pt idx="3038">
                  <c:v>161.3614654541</c:v>
                </c:pt>
                <c:pt idx="3039">
                  <c:v>161.05647277832</c:v>
                </c:pt>
                <c:pt idx="3040">
                  <c:v>161.05647277832</c:v>
                </c:pt>
                <c:pt idx="3041">
                  <c:v>161.3614654541</c:v>
                </c:pt>
                <c:pt idx="3042">
                  <c:v>161.3614654541</c:v>
                </c:pt>
                <c:pt idx="3043">
                  <c:v>161.3614654541</c:v>
                </c:pt>
                <c:pt idx="3044">
                  <c:v>161.05647277832</c:v>
                </c:pt>
                <c:pt idx="3045">
                  <c:v>161.05647277832</c:v>
                </c:pt>
                <c:pt idx="3046">
                  <c:v>161.3614654541</c:v>
                </c:pt>
                <c:pt idx="3047">
                  <c:v>161.3614654541</c:v>
                </c:pt>
                <c:pt idx="3048">
                  <c:v>161.3614654541</c:v>
                </c:pt>
                <c:pt idx="3049">
                  <c:v>161.05647277832</c:v>
                </c:pt>
                <c:pt idx="3050">
                  <c:v>161.3614654541</c:v>
                </c:pt>
                <c:pt idx="3051">
                  <c:v>161.05647277832</c:v>
                </c:pt>
                <c:pt idx="3052">
                  <c:v>161.3614654541</c:v>
                </c:pt>
                <c:pt idx="3053">
                  <c:v>161.3614654541</c:v>
                </c:pt>
                <c:pt idx="3054">
                  <c:v>161.05647277832</c:v>
                </c:pt>
                <c:pt idx="3055">
                  <c:v>161.05647277832</c:v>
                </c:pt>
                <c:pt idx="3056">
                  <c:v>161.05647277832</c:v>
                </c:pt>
                <c:pt idx="3057">
                  <c:v>161.3614654541</c:v>
                </c:pt>
                <c:pt idx="3058">
                  <c:v>161.3614654541</c:v>
                </c:pt>
                <c:pt idx="3059">
                  <c:v>161.3614654541</c:v>
                </c:pt>
                <c:pt idx="3060">
                  <c:v>161.05647277832</c:v>
                </c:pt>
                <c:pt idx="3061">
                  <c:v>161.05647277832</c:v>
                </c:pt>
                <c:pt idx="3062">
                  <c:v>161.05647277832</c:v>
                </c:pt>
                <c:pt idx="3063">
                  <c:v>161.05647277832</c:v>
                </c:pt>
                <c:pt idx="3064">
                  <c:v>161.3614654541</c:v>
                </c:pt>
                <c:pt idx="3065">
                  <c:v>161.05647277832</c:v>
                </c:pt>
                <c:pt idx="3066">
                  <c:v>161.05647277832</c:v>
                </c:pt>
                <c:pt idx="3067">
                  <c:v>161.05647277832</c:v>
                </c:pt>
                <c:pt idx="3068">
                  <c:v>161.05647277832</c:v>
                </c:pt>
                <c:pt idx="3069">
                  <c:v>161.3614654541</c:v>
                </c:pt>
                <c:pt idx="3070">
                  <c:v>161.05647277832</c:v>
                </c:pt>
                <c:pt idx="3071">
                  <c:v>161.05647277832</c:v>
                </c:pt>
                <c:pt idx="3072">
                  <c:v>161.05647277832</c:v>
                </c:pt>
                <c:pt idx="3073">
                  <c:v>161.05647277832</c:v>
                </c:pt>
                <c:pt idx="3074">
                  <c:v>161.05647277832</c:v>
                </c:pt>
                <c:pt idx="3075">
                  <c:v>161.3614654541</c:v>
                </c:pt>
                <c:pt idx="3076">
                  <c:v>161.3614654541</c:v>
                </c:pt>
                <c:pt idx="3077">
                  <c:v>161.05647277832</c:v>
                </c:pt>
                <c:pt idx="3078">
                  <c:v>161.05647277832</c:v>
                </c:pt>
                <c:pt idx="3079">
                  <c:v>161.05647277832</c:v>
                </c:pt>
                <c:pt idx="3080">
                  <c:v>161.05647277832</c:v>
                </c:pt>
                <c:pt idx="3081">
                  <c:v>161.3614654541</c:v>
                </c:pt>
                <c:pt idx="3082">
                  <c:v>161.3614654541</c:v>
                </c:pt>
                <c:pt idx="3083">
                  <c:v>161.05647277832</c:v>
                </c:pt>
                <c:pt idx="3084">
                  <c:v>161.05647277832</c:v>
                </c:pt>
                <c:pt idx="3085">
                  <c:v>161.05647277832</c:v>
                </c:pt>
                <c:pt idx="3086">
                  <c:v>161.05647277832</c:v>
                </c:pt>
                <c:pt idx="3087">
                  <c:v>161.05647277832</c:v>
                </c:pt>
                <c:pt idx="3088">
                  <c:v>161.3614654541</c:v>
                </c:pt>
                <c:pt idx="3089">
                  <c:v>161.05647277832</c:v>
                </c:pt>
                <c:pt idx="3090">
                  <c:v>161.05647277832</c:v>
                </c:pt>
                <c:pt idx="3091">
                  <c:v>161.05647277832</c:v>
                </c:pt>
                <c:pt idx="3092">
                  <c:v>161.05647277832</c:v>
                </c:pt>
                <c:pt idx="3093">
                  <c:v>161.05647277832</c:v>
                </c:pt>
                <c:pt idx="3094">
                  <c:v>161.05647277832</c:v>
                </c:pt>
                <c:pt idx="3095">
                  <c:v>161.05647277832</c:v>
                </c:pt>
                <c:pt idx="3096">
                  <c:v>161.05647277832</c:v>
                </c:pt>
                <c:pt idx="3097">
                  <c:v>161.05647277832</c:v>
                </c:pt>
                <c:pt idx="3098">
                  <c:v>161.05647277832</c:v>
                </c:pt>
                <c:pt idx="3099">
                  <c:v>161.05647277832</c:v>
                </c:pt>
                <c:pt idx="3100">
                  <c:v>161.05647277832</c:v>
                </c:pt>
                <c:pt idx="3101">
                  <c:v>161.05647277832</c:v>
                </c:pt>
                <c:pt idx="3102">
                  <c:v>161.05647277832</c:v>
                </c:pt>
                <c:pt idx="3103">
                  <c:v>161.05647277832</c:v>
                </c:pt>
                <c:pt idx="3104">
                  <c:v>161.05647277832</c:v>
                </c:pt>
                <c:pt idx="3105">
                  <c:v>161.05647277832</c:v>
                </c:pt>
                <c:pt idx="3106">
                  <c:v>161.05647277832</c:v>
                </c:pt>
                <c:pt idx="3107">
                  <c:v>161.3614654541</c:v>
                </c:pt>
                <c:pt idx="3108">
                  <c:v>161.05647277832</c:v>
                </c:pt>
                <c:pt idx="3109">
                  <c:v>161.05647277832</c:v>
                </c:pt>
                <c:pt idx="3110">
                  <c:v>161.05647277832</c:v>
                </c:pt>
                <c:pt idx="3111">
                  <c:v>161.05647277832</c:v>
                </c:pt>
                <c:pt idx="3112">
                  <c:v>161.05647277832</c:v>
                </c:pt>
                <c:pt idx="3113">
                  <c:v>161.05647277832</c:v>
                </c:pt>
                <c:pt idx="3114">
                  <c:v>161.05647277832</c:v>
                </c:pt>
                <c:pt idx="3115">
                  <c:v>161.05647277832</c:v>
                </c:pt>
                <c:pt idx="3116">
                  <c:v>161.05647277832</c:v>
                </c:pt>
                <c:pt idx="3117">
                  <c:v>161.05647277832</c:v>
                </c:pt>
                <c:pt idx="3118">
                  <c:v>161.05647277832</c:v>
                </c:pt>
                <c:pt idx="3119">
                  <c:v>161.05647277832</c:v>
                </c:pt>
                <c:pt idx="3120">
                  <c:v>161.05647277832</c:v>
                </c:pt>
                <c:pt idx="3121">
                  <c:v>161.05647277832</c:v>
                </c:pt>
                <c:pt idx="3122">
                  <c:v>161.05647277832</c:v>
                </c:pt>
                <c:pt idx="3123">
                  <c:v>160.77026367186923</c:v>
                </c:pt>
                <c:pt idx="3124">
                  <c:v>161.05647277832</c:v>
                </c:pt>
                <c:pt idx="3125">
                  <c:v>161.05647277832</c:v>
                </c:pt>
                <c:pt idx="3126">
                  <c:v>161.05647277832</c:v>
                </c:pt>
                <c:pt idx="3127">
                  <c:v>161.05647277832</c:v>
                </c:pt>
                <c:pt idx="3128">
                  <c:v>161.05647277832</c:v>
                </c:pt>
                <c:pt idx="3129">
                  <c:v>161.05647277832</c:v>
                </c:pt>
                <c:pt idx="3130">
                  <c:v>161.05647277832</c:v>
                </c:pt>
                <c:pt idx="3131">
                  <c:v>161.05647277832</c:v>
                </c:pt>
                <c:pt idx="3132">
                  <c:v>161.05647277832</c:v>
                </c:pt>
                <c:pt idx="3133">
                  <c:v>161.05647277832</c:v>
                </c:pt>
                <c:pt idx="3134">
                  <c:v>161.05647277832</c:v>
                </c:pt>
                <c:pt idx="3135">
                  <c:v>161.05647277832</c:v>
                </c:pt>
                <c:pt idx="3136">
                  <c:v>161.05647277832</c:v>
                </c:pt>
                <c:pt idx="3137">
                  <c:v>160.77026367186923</c:v>
                </c:pt>
                <c:pt idx="3138">
                  <c:v>161.05647277832</c:v>
                </c:pt>
                <c:pt idx="3139">
                  <c:v>161.05647277832</c:v>
                </c:pt>
                <c:pt idx="3140">
                  <c:v>161.05647277832</c:v>
                </c:pt>
                <c:pt idx="3141">
                  <c:v>161.05647277832</c:v>
                </c:pt>
                <c:pt idx="3142">
                  <c:v>161.05647277832</c:v>
                </c:pt>
                <c:pt idx="3143">
                  <c:v>160.77026367186923</c:v>
                </c:pt>
                <c:pt idx="3144">
                  <c:v>160.77026367186923</c:v>
                </c:pt>
                <c:pt idx="3145">
                  <c:v>161.05647277832</c:v>
                </c:pt>
                <c:pt idx="3146">
                  <c:v>161.05647277832</c:v>
                </c:pt>
                <c:pt idx="3147">
                  <c:v>161.05647277832</c:v>
                </c:pt>
                <c:pt idx="3148">
                  <c:v>161.05647277832</c:v>
                </c:pt>
                <c:pt idx="3149">
                  <c:v>160.77026367186923</c:v>
                </c:pt>
                <c:pt idx="3150">
                  <c:v>160.77026367186923</c:v>
                </c:pt>
                <c:pt idx="3151">
                  <c:v>161.05647277832</c:v>
                </c:pt>
                <c:pt idx="3152">
                  <c:v>161.05647277832</c:v>
                </c:pt>
                <c:pt idx="3153">
                  <c:v>161.05647277832</c:v>
                </c:pt>
                <c:pt idx="3154">
                  <c:v>161.05647277832</c:v>
                </c:pt>
                <c:pt idx="3155">
                  <c:v>161.05647277832</c:v>
                </c:pt>
                <c:pt idx="3156">
                  <c:v>161.05647277832</c:v>
                </c:pt>
                <c:pt idx="3157">
                  <c:v>160.77026367186923</c:v>
                </c:pt>
                <c:pt idx="3158">
                  <c:v>161.05647277832</c:v>
                </c:pt>
                <c:pt idx="3159">
                  <c:v>161.05647277832</c:v>
                </c:pt>
                <c:pt idx="3160">
                  <c:v>161.05647277832</c:v>
                </c:pt>
                <c:pt idx="3161">
                  <c:v>161.05647277832</c:v>
                </c:pt>
                <c:pt idx="3162">
                  <c:v>161.05647277832</c:v>
                </c:pt>
                <c:pt idx="3163">
                  <c:v>161.05647277832</c:v>
                </c:pt>
                <c:pt idx="3164">
                  <c:v>160.77026367186923</c:v>
                </c:pt>
                <c:pt idx="3165">
                  <c:v>161.05647277832</c:v>
                </c:pt>
                <c:pt idx="3166">
                  <c:v>161.05647277832</c:v>
                </c:pt>
                <c:pt idx="3167">
                  <c:v>161.05647277832</c:v>
                </c:pt>
                <c:pt idx="3168">
                  <c:v>161.05647277832</c:v>
                </c:pt>
                <c:pt idx="3169">
                  <c:v>161.05647277832</c:v>
                </c:pt>
                <c:pt idx="3170">
                  <c:v>161.05647277832</c:v>
                </c:pt>
                <c:pt idx="3171">
                  <c:v>160.77026367186923</c:v>
                </c:pt>
                <c:pt idx="3172">
                  <c:v>160.77026367186923</c:v>
                </c:pt>
                <c:pt idx="3173">
                  <c:v>161.05647277832</c:v>
                </c:pt>
                <c:pt idx="3174">
                  <c:v>161.05647277832</c:v>
                </c:pt>
                <c:pt idx="3175">
                  <c:v>161.05647277832</c:v>
                </c:pt>
                <c:pt idx="3176">
                  <c:v>161.05647277832</c:v>
                </c:pt>
                <c:pt idx="3177">
                  <c:v>161.05647277832</c:v>
                </c:pt>
                <c:pt idx="3178">
                  <c:v>160.77026367186923</c:v>
                </c:pt>
                <c:pt idx="3179">
                  <c:v>160.77026367186923</c:v>
                </c:pt>
                <c:pt idx="3180">
                  <c:v>160.77026367186923</c:v>
                </c:pt>
                <c:pt idx="3181">
                  <c:v>161.05647277832</c:v>
                </c:pt>
                <c:pt idx="3182">
                  <c:v>161.05647277832</c:v>
                </c:pt>
                <c:pt idx="3183">
                  <c:v>161.05647277832</c:v>
                </c:pt>
                <c:pt idx="3184">
                  <c:v>161.05647277832</c:v>
                </c:pt>
                <c:pt idx="3185">
                  <c:v>161.05647277832</c:v>
                </c:pt>
                <c:pt idx="3186">
                  <c:v>160.77026367186923</c:v>
                </c:pt>
                <c:pt idx="3187">
                  <c:v>160.77026367186923</c:v>
                </c:pt>
                <c:pt idx="3188">
                  <c:v>160.77026367186923</c:v>
                </c:pt>
                <c:pt idx="3189">
                  <c:v>161.05647277832</c:v>
                </c:pt>
                <c:pt idx="3190">
                  <c:v>161.05647277832</c:v>
                </c:pt>
                <c:pt idx="3191">
                  <c:v>161.05647277832</c:v>
                </c:pt>
                <c:pt idx="3192">
                  <c:v>160.77026367186923</c:v>
                </c:pt>
                <c:pt idx="3193">
                  <c:v>160.77026367186923</c:v>
                </c:pt>
                <c:pt idx="3194">
                  <c:v>160.77026367186923</c:v>
                </c:pt>
                <c:pt idx="3195">
                  <c:v>160.77026367186923</c:v>
                </c:pt>
                <c:pt idx="3196">
                  <c:v>160.77026367186923</c:v>
                </c:pt>
                <c:pt idx="3197">
                  <c:v>161.05647277832</c:v>
                </c:pt>
                <c:pt idx="3198">
                  <c:v>161.05647277832</c:v>
                </c:pt>
                <c:pt idx="3199">
                  <c:v>161.05647277832</c:v>
                </c:pt>
                <c:pt idx="3200">
                  <c:v>161.05647277832</c:v>
                </c:pt>
                <c:pt idx="3201">
                  <c:v>161.05647277832</c:v>
                </c:pt>
                <c:pt idx="3202">
                  <c:v>160.77026367186923</c:v>
                </c:pt>
                <c:pt idx="3203">
                  <c:v>160.77026367186923</c:v>
                </c:pt>
                <c:pt idx="3204">
                  <c:v>160.77026367186923</c:v>
                </c:pt>
                <c:pt idx="3205">
                  <c:v>161.05647277832</c:v>
                </c:pt>
                <c:pt idx="3206">
                  <c:v>161.05647277832</c:v>
                </c:pt>
                <c:pt idx="3207">
                  <c:v>161.05647277832</c:v>
                </c:pt>
                <c:pt idx="3208">
                  <c:v>161.05647277832</c:v>
                </c:pt>
                <c:pt idx="3209">
                  <c:v>160.77026367186923</c:v>
                </c:pt>
                <c:pt idx="3210">
                  <c:v>160.77026367186923</c:v>
                </c:pt>
                <c:pt idx="3211">
                  <c:v>160.77026367186923</c:v>
                </c:pt>
                <c:pt idx="3212">
                  <c:v>160.77026367186923</c:v>
                </c:pt>
                <c:pt idx="3213">
                  <c:v>161.05647277832</c:v>
                </c:pt>
                <c:pt idx="3214">
                  <c:v>161.05647277832</c:v>
                </c:pt>
                <c:pt idx="3215">
                  <c:v>161.05647277832</c:v>
                </c:pt>
                <c:pt idx="3216">
                  <c:v>161.05647277832</c:v>
                </c:pt>
                <c:pt idx="3217">
                  <c:v>160.77026367186923</c:v>
                </c:pt>
                <c:pt idx="3218">
                  <c:v>160.77026367186923</c:v>
                </c:pt>
                <c:pt idx="3219">
                  <c:v>160.77026367186923</c:v>
                </c:pt>
                <c:pt idx="3220">
                  <c:v>160.77026367186923</c:v>
                </c:pt>
                <c:pt idx="3221">
                  <c:v>161.05647277832</c:v>
                </c:pt>
                <c:pt idx="3222">
                  <c:v>161.05647277832</c:v>
                </c:pt>
                <c:pt idx="3223">
                  <c:v>161.05647277832</c:v>
                </c:pt>
                <c:pt idx="3224">
                  <c:v>161.05647277832</c:v>
                </c:pt>
                <c:pt idx="3225">
                  <c:v>160.77026367186923</c:v>
                </c:pt>
                <c:pt idx="3226">
                  <c:v>160.77026367186923</c:v>
                </c:pt>
                <c:pt idx="3227">
                  <c:v>160.77026367186923</c:v>
                </c:pt>
                <c:pt idx="3228">
                  <c:v>160.77026367186923</c:v>
                </c:pt>
                <c:pt idx="3229">
                  <c:v>160.77026367186923</c:v>
                </c:pt>
                <c:pt idx="3230">
                  <c:v>161.05647277832</c:v>
                </c:pt>
                <c:pt idx="3231">
                  <c:v>161.05647277832</c:v>
                </c:pt>
                <c:pt idx="3232">
                  <c:v>161.05647277832</c:v>
                </c:pt>
                <c:pt idx="3233">
                  <c:v>160.77026367186923</c:v>
                </c:pt>
                <c:pt idx="3234">
                  <c:v>161.05647277832</c:v>
                </c:pt>
                <c:pt idx="3235">
                  <c:v>160.77026367186923</c:v>
                </c:pt>
                <c:pt idx="3236">
                  <c:v>160.77026367186923</c:v>
                </c:pt>
                <c:pt idx="3237">
                  <c:v>160.77026367186923</c:v>
                </c:pt>
                <c:pt idx="3238">
                  <c:v>160.77026367186923</c:v>
                </c:pt>
                <c:pt idx="3239">
                  <c:v>161.05647277832</c:v>
                </c:pt>
                <c:pt idx="3240">
                  <c:v>161.05647277832</c:v>
                </c:pt>
                <c:pt idx="3241">
                  <c:v>161.05647277832</c:v>
                </c:pt>
                <c:pt idx="3242">
                  <c:v>161.05647277832</c:v>
                </c:pt>
                <c:pt idx="3243">
                  <c:v>160.77026367186923</c:v>
                </c:pt>
                <c:pt idx="3244">
                  <c:v>160.77026367186923</c:v>
                </c:pt>
                <c:pt idx="3245">
                  <c:v>160.77026367186923</c:v>
                </c:pt>
                <c:pt idx="3246">
                  <c:v>161.05647277832</c:v>
                </c:pt>
                <c:pt idx="3247">
                  <c:v>161.05647277832</c:v>
                </c:pt>
                <c:pt idx="3248">
                  <c:v>161.05647277832</c:v>
                </c:pt>
                <c:pt idx="3249">
                  <c:v>161.05647277832</c:v>
                </c:pt>
                <c:pt idx="3250">
                  <c:v>161.05647277832</c:v>
                </c:pt>
                <c:pt idx="3251">
                  <c:v>161.05647277832</c:v>
                </c:pt>
                <c:pt idx="3252">
                  <c:v>160.77026367186923</c:v>
                </c:pt>
                <c:pt idx="3253">
                  <c:v>160.77026367186923</c:v>
                </c:pt>
                <c:pt idx="3254">
                  <c:v>160.77026367186923</c:v>
                </c:pt>
                <c:pt idx="3255">
                  <c:v>160.77026367186923</c:v>
                </c:pt>
                <c:pt idx="3256">
                  <c:v>161.05647277832</c:v>
                </c:pt>
                <c:pt idx="3257">
                  <c:v>161.05647277832</c:v>
                </c:pt>
                <c:pt idx="3258">
                  <c:v>161.05647277832</c:v>
                </c:pt>
                <c:pt idx="3259">
                  <c:v>160.77026367186923</c:v>
                </c:pt>
                <c:pt idx="3260">
                  <c:v>160.4848480224604</c:v>
                </c:pt>
                <c:pt idx="3261">
                  <c:v>159.3515167236304</c:v>
                </c:pt>
                <c:pt idx="3262">
                  <c:v>158.2312164306604</c:v>
                </c:pt>
                <c:pt idx="3263">
                  <c:v>157.12370300293</c:v>
                </c:pt>
                <c:pt idx="3264">
                  <c:v>156.30143737793119</c:v>
                </c:pt>
                <c:pt idx="3265">
                  <c:v>155.21583557128992</c:v>
                </c:pt>
                <c:pt idx="3266">
                  <c:v>154.67768859863</c:v>
                </c:pt>
                <c:pt idx="3267">
                  <c:v>154.40968322753992</c:v>
                </c:pt>
                <c:pt idx="3268">
                  <c:v>154.40968322753992</c:v>
                </c:pt>
                <c:pt idx="3269">
                  <c:v>154.67768859863</c:v>
                </c:pt>
                <c:pt idx="3270">
                  <c:v>154.94633483887</c:v>
                </c:pt>
                <c:pt idx="3271">
                  <c:v>154.94633483887</c:v>
                </c:pt>
                <c:pt idx="3272">
                  <c:v>154.94633483887</c:v>
                </c:pt>
                <c:pt idx="3273">
                  <c:v>154.67768859863</c:v>
                </c:pt>
                <c:pt idx="3274">
                  <c:v>154.40968322753992</c:v>
                </c:pt>
                <c:pt idx="3275">
                  <c:v>153.61041259766</c:v>
                </c:pt>
                <c:pt idx="3276">
                  <c:v>152.80137634277079</c:v>
                </c:pt>
                <c:pt idx="3277">
                  <c:v>152.27684020995972</c:v>
                </c:pt>
                <c:pt idx="3278">
                  <c:v>151.75521850586</c:v>
                </c:pt>
                <c:pt idx="3279">
                  <c:v>151.49548339844</c:v>
                </c:pt>
                <c:pt idx="3280">
                  <c:v>151.23648071289</c:v>
                </c:pt>
                <c:pt idx="3281">
                  <c:v>151.23648071289</c:v>
                </c:pt>
                <c:pt idx="3282">
                  <c:v>151.23648071289</c:v>
                </c:pt>
                <c:pt idx="3283">
                  <c:v>151.23648071289</c:v>
                </c:pt>
                <c:pt idx="3284">
                  <c:v>151.23648071289</c:v>
                </c:pt>
                <c:pt idx="3285">
                  <c:v>151.49548339844</c:v>
                </c:pt>
                <c:pt idx="3286">
                  <c:v>151.49548339844</c:v>
                </c:pt>
                <c:pt idx="3287">
                  <c:v>151.49548339844</c:v>
                </c:pt>
                <c:pt idx="3288">
                  <c:v>151.49548339844</c:v>
                </c:pt>
                <c:pt idx="3289">
                  <c:v>151.49548339844</c:v>
                </c:pt>
                <c:pt idx="3290">
                  <c:v>151.49548339844</c:v>
                </c:pt>
                <c:pt idx="3291">
                  <c:v>151.49548339844</c:v>
                </c:pt>
                <c:pt idx="3292">
                  <c:v>151.49548339844</c:v>
                </c:pt>
                <c:pt idx="3293">
                  <c:v>151.49548339844</c:v>
                </c:pt>
                <c:pt idx="3294">
                  <c:v>151.49548339844</c:v>
                </c:pt>
                <c:pt idx="3295">
                  <c:v>151.49548339844</c:v>
                </c:pt>
                <c:pt idx="3296">
                  <c:v>151.49548339844</c:v>
                </c:pt>
                <c:pt idx="3297">
                  <c:v>151.49548339844</c:v>
                </c:pt>
                <c:pt idx="3298">
                  <c:v>151.49548339844</c:v>
                </c:pt>
                <c:pt idx="3299">
                  <c:v>151.49548339844</c:v>
                </c:pt>
                <c:pt idx="3300">
                  <c:v>151.49548339844</c:v>
                </c:pt>
                <c:pt idx="3301">
                  <c:v>151.23648071289</c:v>
                </c:pt>
                <c:pt idx="3302">
                  <c:v>151.23648071289</c:v>
                </c:pt>
                <c:pt idx="3303">
                  <c:v>151.23648071289</c:v>
                </c:pt>
                <c:pt idx="3304">
                  <c:v>151.49548339844</c:v>
                </c:pt>
                <c:pt idx="3305">
                  <c:v>151.49548339844</c:v>
                </c:pt>
                <c:pt idx="3306">
                  <c:v>151.49548339844</c:v>
                </c:pt>
                <c:pt idx="3307">
                  <c:v>151.49548339844</c:v>
                </c:pt>
                <c:pt idx="3308">
                  <c:v>151.23648071289</c:v>
                </c:pt>
                <c:pt idx="3309">
                  <c:v>151.23648071289</c:v>
                </c:pt>
                <c:pt idx="3310">
                  <c:v>151.23648071289</c:v>
                </c:pt>
                <c:pt idx="3311">
                  <c:v>151.23648071289</c:v>
                </c:pt>
                <c:pt idx="3312">
                  <c:v>151.23648071289</c:v>
                </c:pt>
                <c:pt idx="3313">
                  <c:v>151.23648071289</c:v>
                </c:pt>
                <c:pt idx="3314">
                  <c:v>151.49548339844</c:v>
                </c:pt>
                <c:pt idx="3315">
                  <c:v>151.23648071289</c:v>
                </c:pt>
                <c:pt idx="3316">
                  <c:v>151.49548339844</c:v>
                </c:pt>
                <c:pt idx="3317">
                  <c:v>151.49548339844</c:v>
                </c:pt>
                <c:pt idx="3318">
                  <c:v>151.49548339844</c:v>
                </c:pt>
                <c:pt idx="3319">
                  <c:v>151.23648071289</c:v>
                </c:pt>
                <c:pt idx="3320">
                  <c:v>151.23648071289</c:v>
                </c:pt>
                <c:pt idx="3321">
                  <c:v>151.23648071289</c:v>
                </c:pt>
                <c:pt idx="3322">
                  <c:v>151.23648071289</c:v>
                </c:pt>
                <c:pt idx="3323">
                  <c:v>151.23648071289</c:v>
                </c:pt>
                <c:pt idx="3324">
                  <c:v>151.23648071289</c:v>
                </c:pt>
                <c:pt idx="3325">
                  <c:v>151.23648071289</c:v>
                </c:pt>
                <c:pt idx="3326">
                  <c:v>151.23648071289</c:v>
                </c:pt>
                <c:pt idx="3327">
                  <c:v>151.23648071289</c:v>
                </c:pt>
                <c:pt idx="3328">
                  <c:v>151.23648071289</c:v>
                </c:pt>
                <c:pt idx="3329">
                  <c:v>151.23648071289</c:v>
                </c:pt>
                <c:pt idx="3330">
                  <c:v>151.23648071289</c:v>
                </c:pt>
                <c:pt idx="3331">
                  <c:v>151.23648071289</c:v>
                </c:pt>
                <c:pt idx="3332">
                  <c:v>151.23648071289</c:v>
                </c:pt>
                <c:pt idx="3333">
                  <c:v>151.23648071289</c:v>
                </c:pt>
                <c:pt idx="3334">
                  <c:v>151.23648071289</c:v>
                </c:pt>
                <c:pt idx="3335">
                  <c:v>151.23648071289</c:v>
                </c:pt>
                <c:pt idx="3336">
                  <c:v>151.23648071289</c:v>
                </c:pt>
                <c:pt idx="3337">
                  <c:v>151.23648071289</c:v>
                </c:pt>
                <c:pt idx="3338">
                  <c:v>151.23648071289</c:v>
                </c:pt>
                <c:pt idx="3339">
                  <c:v>151.23648071289</c:v>
                </c:pt>
                <c:pt idx="3340">
                  <c:v>151.23648071289</c:v>
                </c:pt>
                <c:pt idx="3341">
                  <c:v>151.23648071289</c:v>
                </c:pt>
                <c:pt idx="3342">
                  <c:v>151.23648071289</c:v>
                </c:pt>
                <c:pt idx="3343">
                  <c:v>151.23648071289</c:v>
                </c:pt>
                <c:pt idx="3344">
                  <c:v>151.23648071289</c:v>
                </c:pt>
                <c:pt idx="3345">
                  <c:v>151.23648071289</c:v>
                </c:pt>
                <c:pt idx="3346">
                  <c:v>151.23648071289</c:v>
                </c:pt>
                <c:pt idx="3347">
                  <c:v>151.23648071289</c:v>
                </c:pt>
                <c:pt idx="3348">
                  <c:v>151.23648071289</c:v>
                </c:pt>
                <c:pt idx="3349">
                  <c:v>151.23648071289</c:v>
                </c:pt>
                <c:pt idx="3350">
                  <c:v>151.23648071289</c:v>
                </c:pt>
                <c:pt idx="3351">
                  <c:v>151.23648071289</c:v>
                </c:pt>
                <c:pt idx="3352">
                  <c:v>151.23648071289</c:v>
                </c:pt>
                <c:pt idx="3353">
                  <c:v>151.23648071289</c:v>
                </c:pt>
                <c:pt idx="3354">
                  <c:v>151.23648071289</c:v>
                </c:pt>
                <c:pt idx="3355">
                  <c:v>151.23648071289</c:v>
                </c:pt>
                <c:pt idx="3356">
                  <c:v>151.23648071289</c:v>
                </c:pt>
                <c:pt idx="3357">
                  <c:v>151.23648071289</c:v>
                </c:pt>
                <c:pt idx="3358">
                  <c:v>151.23648071289</c:v>
                </c:pt>
                <c:pt idx="3359">
                  <c:v>151.23648071289</c:v>
                </c:pt>
                <c:pt idx="3360">
                  <c:v>150.97817993164</c:v>
                </c:pt>
                <c:pt idx="3361">
                  <c:v>150.97817993164</c:v>
                </c:pt>
                <c:pt idx="3362">
                  <c:v>150.97817993164</c:v>
                </c:pt>
                <c:pt idx="3363">
                  <c:v>150.97817993164</c:v>
                </c:pt>
                <c:pt idx="3364">
                  <c:v>150.97817993164</c:v>
                </c:pt>
                <c:pt idx="3365">
                  <c:v>151.23648071289</c:v>
                </c:pt>
                <c:pt idx="3366">
                  <c:v>151.23648071289</c:v>
                </c:pt>
                <c:pt idx="3367">
                  <c:v>150.97817993164</c:v>
                </c:pt>
                <c:pt idx="3368">
                  <c:v>151.23648071289</c:v>
                </c:pt>
                <c:pt idx="3369">
                  <c:v>151.23648071289</c:v>
                </c:pt>
                <c:pt idx="3370">
                  <c:v>151.23648071289</c:v>
                </c:pt>
                <c:pt idx="3371">
                  <c:v>150.72061157227</c:v>
                </c:pt>
                <c:pt idx="3372">
                  <c:v>150.72061157227</c:v>
                </c:pt>
                <c:pt idx="3373">
                  <c:v>150.72061157227</c:v>
                </c:pt>
                <c:pt idx="3374">
                  <c:v>150.72061157227</c:v>
                </c:pt>
                <c:pt idx="3375">
                  <c:v>150.72061157227</c:v>
                </c:pt>
                <c:pt idx="3376">
                  <c:v>150.72061157227</c:v>
                </c:pt>
                <c:pt idx="3377">
                  <c:v>150.72061157227</c:v>
                </c:pt>
                <c:pt idx="3378">
                  <c:v>150.72061157227</c:v>
                </c:pt>
                <c:pt idx="3379">
                  <c:v>150.72061157227</c:v>
                </c:pt>
                <c:pt idx="3380">
                  <c:v>150.97817993164</c:v>
                </c:pt>
                <c:pt idx="3381">
                  <c:v>150.72061157227</c:v>
                </c:pt>
                <c:pt idx="3382">
                  <c:v>150.72061157227</c:v>
                </c:pt>
                <c:pt idx="3383">
                  <c:v>149.95223999023079</c:v>
                </c:pt>
                <c:pt idx="3384">
                  <c:v>148.68577575683992</c:v>
                </c:pt>
                <c:pt idx="3385">
                  <c:v>147.43663024902</c:v>
                </c:pt>
                <c:pt idx="3386">
                  <c:v>146.6954498291</c:v>
                </c:pt>
                <c:pt idx="3387">
                  <c:v>145.70132446289</c:v>
                </c:pt>
                <c:pt idx="3388">
                  <c:v>144.97425842284972</c:v>
                </c:pt>
                <c:pt idx="3389">
                  <c:v>144.4928436279304</c:v>
                </c:pt>
                <c:pt idx="3390">
                  <c:v>144.0140991210896</c:v>
                </c:pt>
                <c:pt idx="3391">
                  <c:v>143.7756805419896</c:v>
                </c:pt>
                <c:pt idx="3392">
                  <c:v>143.5379028320304</c:v>
                </c:pt>
                <c:pt idx="3393">
                  <c:v>143.5379028320304</c:v>
                </c:pt>
                <c:pt idx="3394">
                  <c:v>143.30070495605</c:v>
                </c:pt>
                <c:pt idx="3395">
                  <c:v>143.06423950195</c:v>
                </c:pt>
                <c:pt idx="3396">
                  <c:v>143.06423950195</c:v>
                </c:pt>
                <c:pt idx="3397">
                  <c:v>143.06423950195</c:v>
                </c:pt>
                <c:pt idx="3398">
                  <c:v>143.30070495605</c:v>
                </c:pt>
                <c:pt idx="3399">
                  <c:v>143.30070495605</c:v>
                </c:pt>
                <c:pt idx="3400">
                  <c:v>143.06423950195</c:v>
                </c:pt>
                <c:pt idx="3401">
                  <c:v>143.06423950195</c:v>
                </c:pt>
                <c:pt idx="3402">
                  <c:v>142.82833862305043</c:v>
                </c:pt>
                <c:pt idx="3403">
                  <c:v>142.82833862305043</c:v>
                </c:pt>
                <c:pt idx="3404">
                  <c:v>142.82833862305043</c:v>
                </c:pt>
                <c:pt idx="3405">
                  <c:v>143.06423950195</c:v>
                </c:pt>
                <c:pt idx="3406">
                  <c:v>143.06423950195</c:v>
                </c:pt>
                <c:pt idx="3407">
                  <c:v>142.82833862305043</c:v>
                </c:pt>
                <c:pt idx="3408">
                  <c:v>142.82833862305043</c:v>
                </c:pt>
                <c:pt idx="3409">
                  <c:v>142.82833862305043</c:v>
                </c:pt>
                <c:pt idx="3410">
                  <c:v>142.82833862305043</c:v>
                </c:pt>
                <c:pt idx="3411">
                  <c:v>142.59309387207</c:v>
                </c:pt>
                <c:pt idx="3412">
                  <c:v>142.59309387207</c:v>
                </c:pt>
                <c:pt idx="3413">
                  <c:v>142.35848999023079</c:v>
                </c:pt>
                <c:pt idx="3414">
                  <c:v>142.35848999023079</c:v>
                </c:pt>
                <c:pt idx="3415">
                  <c:v>142.35848999023079</c:v>
                </c:pt>
                <c:pt idx="3416">
                  <c:v>142.35848999023079</c:v>
                </c:pt>
                <c:pt idx="3417">
                  <c:v>142.35848999023079</c:v>
                </c:pt>
                <c:pt idx="3418">
                  <c:v>142.35848999023079</c:v>
                </c:pt>
                <c:pt idx="3419">
                  <c:v>142.12454223632992</c:v>
                </c:pt>
                <c:pt idx="3420">
                  <c:v>142.12454223632992</c:v>
                </c:pt>
                <c:pt idx="3421">
                  <c:v>142.12454223632992</c:v>
                </c:pt>
                <c:pt idx="3422">
                  <c:v>142.12454223632992</c:v>
                </c:pt>
                <c:pt idx="3423">
                  <c:v>141.89114379883</c:v>
                </c:pt>
                <c:pt idx="3424">
                  <c:v>141.89114379883</c:v>
                </c:pt>
                <c:pt idx="3425">
                  <c:v>141.89114379883</c:v>
                </c:pt>
                <c:pt idx="3426">
                  <c:v>141.89114379883</c:v>
                </c:pt>
                <c:pt idx="3427">
                  <c:v>141.89114379883</c:v>
                </c:pt>
                <c:pt idx="3428">
                  <c:v>141.89114379883</c:v>
                </c:pt>
                <c:pt idx="3429">
                  <c:v>141.89114379883</c:v>
                </c:pt>
                <c:pt idx="3430">
                  <c:v>141.89114379883</c:v>
                </c:pt>
                <c:pt idx="3431">
                  <c:v>141.89114379883</c:v>
                </c:pt>
                <c:pt idx="3432">
                  <c:v>141.89114379883</c:v>
                </c:pt>
                <c:pt idx="3433">
                  <c:v>141.89114379883</c:v>
                </c:pt>
                <c:pt idx="3434">
                  <c:v>141.6584930419904</c:v>
                </c:pt>
                <c:pt idx="3435">
                  <c:v>141.6584930419904</c:v>
                </c:pt>
                <c:pt idx="3436">
                  <c:v>141.6584930419904</c:v>
                </c:pt>
                <c:pt idx="3437">
                  <c:v>141.6584930419904</c:v>
                </c:pt>
                <c:pt idx="3438">
                  <c:v>141.6584930419904</c:v>
                </c:pt>
                <c:pt idx="3439">
                  <c:v>141.6584930419904</c:v>
                </c:pt>
                <c:pt idx="3440">
                  <c:v>141.6584930419904</c:v>
                </c:pt>
                <c:pt idx="3441">
                  <c:v>141.6584930419904</c:v>
                </c:pt>
                <c:pt idx="3442">
                  <c:v>141.6584930419904</c:v>
                </c:pt>
                <c:pt idx="3443">
                  <c:v>141.6584930419904</c:v>
                </c:pt>
                <c:pt idx="3444">
                  <c:v>141.6584930419904</c:v>
                </c:pt>
                <c:pt idx="3445">
                  <c:v>141.6584930419904</c:v>
                </c:pt>
                <c:pt idx="3446">
                  <c:v>141.42637634277079</c:v>
                </c:pt>
                <c:pt idx="3447">
                  <c:v>141.42637634277079</c:v>
                </c:pt>
                <c:pt idx="3448">
                  <c:v>141.42637634277079</c:v>
                </c:pt>
                <c:pt idx="3449">
                  <c:v>141.42637634277079</c:v>
                </c:pt>
                <c:pt idx="3450">
                  <c:v>141.42637634277079</c:v>
                </c:pt>
                <c:pt idx="3451">
                  <c:v>141.42637634277079</c:v>
                </c:pt>
                <c:pt idx="3452">
                  <c:v>141.42637634277079</c:v>
                </c:pt>
                <c:pt idx="3453">
                  <c:v>141.42637634277079</c:v>
                </c:pt>
                <c:pt idx="3454">
                  <c:v>141.42637634277079</c:v>
                </c:pt>
                <c:pt idx="3455">
                  <c:v>141.42637634277079</c:v>
                </c:pt>
                <c:pt idx="3456">
                  <c:v>141.42637634277079</c:v>
                </c:pt>
                <c:pt idx="3457">
                  <c:v>141.42637634277079</c:v>
                </c:pt>
                <c:pt idx="3458">
                  <c:v>141.42637634277079</c:v>
                </c:pt>
                <c:pt idx="3459">
                  <c:v>141.42637634277079</c:v>
                </c:pt>
                <c:pt idx="3460">
                  <c:v>141.42637634277079</c:v>
                </c:pt>
                <c:pt idx="3461">
                  <c:v>141.42637634277079</c:v>
                </c:pt>
                <c:pt idx="3462">
                  <c:v>141.42637634277079</c:v>
                </c:pt>
                <c:pt idx="3463">
                  <c:v>141.42637634277079</c:v>
                </c:pt>
                <c:pt idx="3464">
                  <c:v>141.42637634277079</c:v>
                </c:pt>
                <c:pt idx="3465">
                  <c:v>141.42637634277079</c:v>
                </c:pt>
                <c:pt idx="3466">
                  <c:v>141.42637634277079</c:v>
                </c:pt>
                <c:pt idx="3467">
                  <c:v>141.42637634277079</c:v>
                </c:pt>
                <c:pt idx="3468">
                  <c:v>141.42637634277079</c:v>
                </c:pt>
                <c:pt idx="3469">
                  <c:v>141.42637634277079</c:v>
                </c:pt>
                <c:pt idx="3470">
                  <c:v>141.42637634277079</c:v>
                </c:pt>
                <c:pt idx="3471">
                  <c:v>141.42637634277079</c:v>
                </c:pt>
                <c:pt idx="3472">
                  <c:v>141.42637634277079</c:v>
                </c:pt>
                <c:pt idx="3473">
                  <c:v>141.42637634277079</c:v>
                </c:pt>
                <c:pt idx="3474">
                  <c:v>141.1949157714796</c:v>
                </c:pt>
                <c:pt idx="3475">
                  <c:v>141.1949157714796</c:v>
                </c:pt>
                <c:pt idx="3476">
                  <c:v>141.1949157714796</c:v>
                </c:pt>
                <c:pt idx="3477">
                  <c:v>141.1949157714796</c:v>
                </c:pt>
                <c:pt idx="3478">
                  <c:v>141.1949157714796</c:v>
                </c:pt>
                <c:pt idx="3479">
                  <c:v>141.1949157714796</c:v>
                </c:pt>
                <c:pt idx="3480">
                  <c:v>141.1949157714796</c:v>
                </c:pt>
                <c:pt idx="3481">
                  <c:v>141.1949157714796</c:v>
                </c:pt>
                <c:pt idx="3482">
                  <c:v>141.1949157714796</c:v>
                </c:pt>
                <c:pt idx="3483">
                  <c:v>141.42637634277079</c:v>
                </c:pt>
                <c:pt idx="3484">
                  <c:v>141.42637634277079</c:v>
                </c:pt>
                <c:pt idx="3485">
                  <c:v>141.42637634277079</c:v>
                </c:pt>
                <c:pt idx="3486">
                  <c:v>141.1949157714796</c:v>
                </c:pt>
                <c:pt idx="3487">
                  <c:v>141.1949157714796</c:v>
                </c:pt>
                <c:pt idx="3488">
                  <c:v>141.1949157714796</c:v>
                </c:pt>
                <c:pt idx="3489">
                  <c:v>141.1949157714796</c:v>
                </c:pt>
                <c:pt idx="3490">
                  <c:v>141.1949157714796</c:v>
                </c:pt>
                <c:pt idx="3491">
                  <c:v>141.1949157714796</c:v>
                </c:pt>
                <c:pt idx="3492">
                  <c:v>141.1949157714796</c:v>
                </c:pt>
                <c:pt idx="3493">
                  <c:v>141.1949157714796</c:v>
                </c:pt>
                <c:pt idx="3494">
                  <c:v>141.1949157714796</c:v>
                </c:pt>
                <c:pt idx="3495">
                  <c:v>141.1949157714796</c:v>
                </c:pt>
                <c:pt idx="3496">
                  <c:v>141.1949157714796</c:v>
                </c:pt>
                <c:pt idx="3497">
                  <c:v>141.1949157714796</c:v>
                </c:pt>
                <c:pt idx="3498">
                  <c:v>141.1949157714796</c:v>
                </c:pt>
                <c:pt idx="3499">
                  <c:v>141.1949157714796</c:v>
                </c:pt>
                <c:pt idx="3500">
                  <c:v>141.1949157714796</c:v>
                </c:pt>
                <c:pt idx="3501">
                  <c:v>141.1949157714796</c:v>
                </c:pt>
                <c:pt idx="3502">
                  <c:v>141.1949157714796</c:v>
                </c:pt>
                <c:pt idx="3503">
                  <c:v>140.96408081055</c:v>
                </c:pt>
                <c:pt idx="3504">
                  <c:v>140.96408081055</c:v>
                </c:pt>
                <c:pt idx="3505">
                  <c:v>140.96408081055</c:v>
                </c:pt>
                <c:pt idx="3506">
                  <c:v>140.96408081055</c:v>
                </c:pt>
                <c:pt idx="3507">
                  <c:v>141.1949157714796</c:v>
                </c:pt>
                <c:pt idx="3508">
                  <c:v>140.96408081055</c:v>
                </c:pt>
                <c:pt idx="3509">
                  <c:v>140.96408081055</c:v>
                </c:pt>
                <c:pt idx="3510">
                  <c:v>141.1949157714796</c:v>
                </c:pt>
                <c:pt idx="3511">
                  <c:v>141.1949157714796</c:v>
                </c:pt>
                <c:pt idx="3512">
                  <c:v>141.1949157714796</c:v>
                </c:pt>
                <c:pt idx="3513">
                  <c:v>141.1949157714796</c:v>
                </c:pt>
                <c:pt idx="3514">
                  <c:v>141.1949157714796</c:v>
                </c:pt>
                <c:pt idx="3515">
                  <c:v>141.1949157714796</c:v>
                </c:pt>
                <c:pt idx="3516">
                  <c:v>141.1949157714796</c:v>
                </c:pt>
                <c:pt idx="3517">
                  <c:v>140.96408081055</c:v>
                </c:pt>
                <c:pt idx="3518">
                  <c:v>140.96408081055</c:v>
                </c:pt>
                <c:pt idx="3519">
                  <c:v>140.96408081055</c:v>
                </c:pt>
                <c:pt idx="3520">
                  <c:v>140.96408081055</c:v>
                </c:pt>
                <c:pt idx="3521">
                  <c:v>140.96408081055</c:v>
                </c:pt>
                <c:pt idx="3522">
                  <c:v>140.96408081055</c:v>
                </c:pt>
                <c:pt idx="3523">
                  <c:v>140.96408081055</c:v>
                </c:pt>
                <c:pt idx="3524">
                  <c:v>141.1949157714796</c:v>
                </c:pt>
                <c:pt idx="3525">
                  <c:v>141.1949157714796</c:v>
                </c:pt>
                <c:pt idx="3526">
                  <c:v>141.1949157714796</c:v>
                </c:pt>
                <c:pt idx="3527">
                  <c:v>141.1949157714796</c:v>
                </c:pt>
                <c:pt idx="3528">
                  <c:v>141.1949157714796</c:v>
                </c:pt>
                <c:pt idx="3529">
                  <c:v>140.96408081055</c:v>
                </c:pt>
                <c:pt idx="3530">
                  <c:v>140.96408081055</c:v>
                </c:pt>
                <c:pt idx="3531">
                  <c:v>140.96408081055</c:v>
                </c:pt>
                <c:pt idx="3532">
                  <c:v>140.96408081055</c:v>
                </c:pt>
                <c:pt idx="3533">
                  <c:v>140.96408081055</c:v>
                </c:pt>
                <c:pt idx="3534">
                  <c:v>140.96408081055</c:v>
                </c:pt>
                <c:pt idx="3535">
                  <c:v>140.96408081055</c:v>
                </c:pt>
                <c:pt idx="3536">
                  <c:v>140.96408081055</c:v>
                </c:pt>
                <c:pt idx="3537">
                  <c:v>140.96408081055</c:v>
                </c:pt>
                <c:pt idx="3538">
                  <c:v>140.96408081055</c:v>
                </c:pt>
                <c:pt idx="3539">
                  <c:v>141.1949157714796</c:v>
                </c:pt>
                <c:pt idx="3540">
                  <c:v>140.96408081055</c:v>
                </c:pt>
                <c:pt idx="3541">
                  <c:v>140.96408081055</c:v>
                </c:pt>
                <c:pt idx="3542">
                  <c:v>141.1949157714796</c:v>
                </c:pt>
                <c:pt idx="3543">
                  <c:v>140.96408081055</c:v>
                </c:pt>
                <c:pt idx="3544">
                  <c:v>140.96408081055</c:v>
                </c:pt>
                <c:pt idx="3545">
                  <c:v>140.96408081055</c:v>
                </c:pt>
                <c:pt idx="3546">
                  <c:v>140.96408081055</c:v>
                </c:pt>
                <c:pt idx="3547">
                  <c:v>140.96408081055</c:v>
                </c:pt>
                <c:pt idx="3548">
                  <c:v>140.96408081055</c:v>
                </c:pt>
                <c:pt idx="3549">
                  <c:v>140.96408081055</c:v>
                </c:pt>
                <c:pt idx="3550">
                  <c:v>140.96408081055</c:v>
                </c:pt>
                <c:pt idx="3551">
                  <c:v>140.96408081055</c:v>
                </c:pt>
                <c:pt idx="3552">
                  <c:v>140.96408081055</c:v>
                </c:pt>
                <c:pt idx="3553">
                  <c:v>140.96408081055</c:v>
                </c:pt>
                <c:pt idx="3554">
                  <c:v>140.96408081055</c:v>
                </c:pt>
                <c:pt idx="3555">
                  <c:v>140.96408081055</c:v>
                </c:pt>
                <c:pt idx="3556">
                  <c:v>140.96408081055</c:v>
                </c:pt>
                <c:pt idx="3557">
                  <c:v>140.96408081055</c:v>
                </c:pt>
                <c:pt idx="3558">
                  <c:v>140.96408081055</c:v>
                </c:pt>
                <c:pt idx="3559">
                  <c:v>140.96408081055</c:v>
                </c:pt>
                <c:pt idx="3560">
                  <c:v>140.96408081055</c:v>
                </c:pt>
                <c:pt idx="3561">
                  <c:v>140.96408081055</c:v>
                </c:pt>
                <c:pt idx="3562">
                  <c:v>140.96408081055</c:v>
                </c:pt>
                <c:pt idx="3563">
                  <c:v>140.96408081055</c:v>
                </c:pt>
                <c:pt idx="3564">
                  <c:v>140.96408081055</c:v>
                </c:pt>
                <c:pt idx="3565">
                  <c:v>140.96408081055</c:v>
                </c:pt>
                <c:pt idx="3566">
                  <c:v>140.96408081055</c:v>
                </c:pt>
                <c:pt idx="3567">
                  <c:v>140.96408081055</c:v>
                </c:pt>
                <c:pt idx="3568">
                  <c:v>140.96408081055</c:v>
                </c:pt>
                <c:pt idx="3569">
                  <c:v>140.96408081055</c:v>
                </c:pt>
                <c:pt idx="3570">
                  <c:v>141.1949157714796</c:v>
                </c:pt>
                <c:pt idx="3571">
                  <c:v>140.96408081055</c:v>
                </c:pt>
                <c:pt idx="3572">
                  <c:v>140.96408081055</c:v>
                </c:pt>
                <c:pt idx="3573">
                  <c:v>140.96408081055</c:v>
                </c:pt>
                <c:pt idx="3574">
                  <c:v>140.96408081055</c:v>
                </c:pt>
                <c:pt idx="3575">
                  <c:v>140.96408081055</c:v>
                </c:pt>
                <c:pt idx="3576">
                  <c:v>140.96408081055</c:v>
                </c:pt>
                <c:pt idx="3577">
                  <c:v>140.96408081055</c:v>
                </c:pt>
                <c:pt idx="3578">
                  <c:v>140.96408081055</c:v>
                </c:pt>
                <c:pt idx="3579">
                  <c:v>140.96408081055</c:v>
                </c:pt>
                <c:pt idx="3580">
                  <c:v>140.96408081055</c:v>
                </c:pt>
                <c:pt idx="3581">
                  <c:v>140.96408081055</c:v>
                </c:pt>
                <c:pt idx="3582">
                  <c:v>140.96408081055</c:v>
                </c:pt>
                <c:pt idx="3583">
                  <c:v>140.96408081055</c:v>
                </c:pt>
                <c:pt idx="3584">
                  <c:v>140.96408081055</c:v>
                </c:pt>
                <c:pt idx="3585">
                  <c:v>140.96408081055</c:v>
                </c:pt>
                <c:pt idx="3586">
                  <c:v>140.96408081055</c:v>
                </c:pt>
                <c:pt idx="3587">
                  <c:v>140.96408081055</c:v>
                </c:pt>
                <c:pt idx="3588">
                  <c:v>140.96408081055</c:v>
                </c:pt>
                <c:pt idx="3589">
                  <c:v>140.96408081055</c:v>
                </c:pt>
                <c:pt idx="3590">
                  <c:v>140.96408081055</c:v>
                </c:pt>
                <c:pt idx="3591">
                  <c:v>140.96408081055</c:v>
                </c:pt>
                <c:pt idx="3592">
                  <c:v>140.96408081055</c:v>
                </c:pt>
                <c:pt idx="3593">
                  <c:v>140.96408081055</c:v>
                </c:pt>
                <c:pt idx="3594">
                  <c:v>140.96408081055</c:v>
                </c:pt>
                <c:pt idx="3595">
                  <c:v>140.96408081055</c:v>
                </c:pt>
                <c:pt idx="3596">
                  <c:v>140.96408081055</c:v>
                </c:pt>
                <c:pt idx="3597">
                  <c:v>140.96408081055</c:v>
                </c:pt>
                <c:pt idx="3598">
                  <c:v>140.96408081055</c:v>
                </c:pt>
                <c:pt idx="3599">
                  <c:v>140.96408081055</c:v>
                </c:pt>
                <c:pt idx="3600">
                  <c:v>140.96408081055</c:v>
                </c:pt>
                <c:pt idx="3601">
                  <c:v>140.96408081055</c:v>
                </c:pt>
                <c:pt idx="3602">
                  <c:v>140.96408081055</c:v>
                </c:pt>
                <c:pt idx="3603">
                  <c:v>140.96408081055</c:v>
                </c:pt>
                <c:pt idx="3604">
                  <c:v>140.96408081055</c:v>
                </c:pt>
                <c:pt idx="3605">
                  <c:v>140.73379516601938</c:v>
                </c:pt>
                <c:pt idx="3606">
                  <c:v>140.96408081055</c:v>
                </c:pt>
                <c:pt idx="3607">
                  <c:v>140.96408081055</c:v>
                </c:pt>
                <c:pt idx="3608">
                  <c:v>140.96408081055</c:v>
                </c:pt>
                <c:pt idx="3609">
                  <c:v>140.96408081055</c:v>
                </c:pt>
                <c:pt idx="3610">
                  <c:v>140.96408081055</c:v>
                </c:pt>
                <c:pt idx="3611">
                  <c:v>140.96408081055</c:v>
                </c:pt>
                <c:pt idx="3612">
                  <c:v>140.96408081055</c:v>
                </c:pt>
                <c:pt idx="3613">
                  <c:v>140.96408081055</c:v>
                </c:pt>
                <c:pt idx="3614">
                  <c:v>140.96408081055</c:v>
                </c:pt>
                <c:pt idx="3615">
                  <c:v>140.96408081055</c:v>
                </c:pt>
                <c:pt idx="3616">
                  <c:v>140.96408081055</c:v>
                </c:pt>
                <c:pt idx="3617">
                  <c:v>140.96408081055</c:v>
                </c:pt>
                <c:pt idx="3618">
                  <c:v>140.96408081055</c:v>
                </c:pt>
                <c:pt idx="3619">
                  <c:v>140.96408081055</c:v>
                </c:pt>
                <c:pt idx="3620">
                  <c:v>140.73379516601938</c:v>
                </c:pt>
                <c:pt idx="3621">
                  <c:v>140.96408081055</c:v>
                </c:pt>
                <c:pt idx="3622">
                  <c:v>140.73379516601938</c:v>
                </c:pt>
                <c:pt idx="3623">
                  <c:v>140.96408081055</c:v>
                </c:pt>
                <c:pt idx="3624">
                  <c:v>140.96408081055</c:v>
                </c:pt>
                <c:pt idx="3625">
                  <c:v>140.96408081055</c:v>
                </c:pt>
                <c:pt idx="3626">
                  <c:v>140.96408081055</c:v>
                </c:pt>
                <c:pt idx="3627">
                  <c:v>140.96408081055</c:v>
                </c:pt>
                <c:pt idx="3628">
                  <c:v>140.96408081055</c:v>
                </c:pt>
                <c:pt idx="3629">
                  <c:v>140.96408081055</c:v>
                </c:pt>
                <c:pt idx="3630">
                  <c:v>140.96408081055</c:v>
                </c:pt>
                <c:pt idx="3631">
                  <c:v>140.96408081055</c:v>
                </c:pt>
                <c:pt idx="3632">
                  <c:v>140.96408081055</c:v>
                </c:pt>
                <c:pt idx="3633">
                  <c:v>140.96408081055</c:v>
                </c:pt>
                <c:pt idx="3634">
                  <c:v>140.73379516601938</c:v>
                </c:pt>
                <c:pt idx="3635">
                  <c:v>140.73379516601938</c:v>
                </c:pt>
                <c:pt idx="3636">
                  <c:v>140.96408081055</c:v>
                </c:pt>
                <c:pt idx="3637">
                  <c:v>140.96408081055</c:v>
                </c:pt>
                <c:pt idx="3638">
                  <c:v>140.96408081055</c:v>
                </c:pt>
                <c:pt idx="3639">
                  <c:v>140.96408081055</c:v>
                </c:pt>
                <c:pt idx="3640">
                  <c:v>140.96408081055</c:v>
                </c:pt>
                <c:pt idx="3641">
                  <c:v>140.73379516601938</c:v>
                </c:pt>
                <c:pt idx="3642">
                  <c:v>140.73379516601938</c:v>
                </c:pt>
                <c:pt idx="3643">
                  <c:v>140.73379516601938</c:v>
                </c:pt>
                <c:pt idx="3644">
                  <c:v>140.73379516601938</c:v>
                </c:pt>
                <c:pt idx="3645">
                  <c:v>140.96408081055</c:v>
                </c:pt>
                <c:pt idx="3646">
                  <c:v>140.96408081055</c:v>
                </c:pt>
                <c:pt idx="3647">
                  <c:v>140.96408081055</c:v>
                </c:pt>
                <c:pt idx="3648">
                  <c:v>140.96408081055</c:v>
                </c:pt>
                <c:pt idx="3649">
                  <c:v>140.73379516601938</c:v>
                </c:pt>
                <c:pt idx="3650">
                  <c:v>140.50424194336</c:v>
                </c:pt>
                <c:pt idx="3651">
                  <c:v>139.81900024413972</c:v>
                </c:pt>
                <c:pt idx="3652">
                  <c:v>139.12515258789</c:v>
                </c:pt>
                <c:pt idx="3653">
                  <c:v>138.22732543945</c:v>
                </c:pt>
                <c:pt idx="3654">
                  <c:v>137.3388214111304</c:v>
                </c:pt>
                <c:pt idx="3655">
                  <c:v>136.45970153809</c:v>
                </c:pt>
                <c:pt idx="3656">
                  <c:v>135.8063354492204</c:v>
                </c:pt>
                <c:pt idx="3657">
                  <c:v>135.37368774413972</c:v>
                </c:pt>
                <c:pt idx="3658">
                  <c:v>134.94316101073997</c:v>
                </c:pt>
                <c:pt idx="3659">
                  <c:v>134.72872924805</c:v>
                </c:pt>
                <c:pt idx="3660">
                  <c:v>134.51490783691</c:v>
                </c:pt>
                <c:pt idx="3661">
                  <c:v>134.30166625977</c:v>
                </c:pt>
                <c:pt idx="3662">
                  <c:v>133.87667846679997</c:v>
                </c:pt>
                <c:pt idx="3663">
                  <c:v>133.87667846679997</c:v>
                </c:pt>
                <c:pt idx="3664">
                  <c:v>133.66500854492</c:v>
                </c:pt>
                <c:pt idx="3665">
                  <c:v>133.45393371582</c:v>
                </c:pt>
                <c:pt idx="3666">
                  <c:v>133.45393371582</c:v>
                </c:pt>
                <c:pt idx="3667">
                  <c:v>133.45393371582</c:v>
                </c:pt>
                <c:pt idx="3668">
                  <c:v>133.23019409179992</c:v>
                </c:pt>
                <c:pt idx="3669">
                  <c:v>133.23019409179992</c:v>
                </c:pt>
                <c:pt idx="3670">
                  <c:v>133.23019409179992</c:v>
                </c:pt>
                <c:pt idx="3671">
                  <c:v>133.02020263672</c:v>
                </c:pt>
                <c:pt idx="3672">
                  <c:v>133.02020263672</c:v>
                </c:pt>
                <c:pt idx="3673">
                  <c:v>133.02020263672</c:v>
                </c:pt>
                <c:pt idx="3674">
                  <c:v>132.81079101563043</c:v>
                </c:pt>
                <c:pt idx="3675">
                  <c:v>132.81079101563043</c:v>
                </c:pt>
                <c:pt idx="3676">
                  <c:v>132.81079101563043</c:v>
                </c:pt>
                <c:pt idx="3677">
                  <c:v>132.81079101563043</c:v>
                </c:pt>
                <c:pt idx="3678">
                  <c:v>132.60188293456972</c:v>
                </c:pt>
                <c:pt idx="3679">
                  <c:v>132.60188293456972</c:v>
                </c:pt>
                <c:pt idx="3680">
                  <c:v>132.60188293456972</c:v>
                </c:pt>
                <c:pt idx="3681">
                  <c:v>132.60188293456972</c:v>
                </c:pt>
                <c:pt idx="3682">
                  <c:v>132.60188293456972</c:v>
                </c:pt>
                <c:pt idx="3683">
                  <c:v>132.60188293456972</c:v>
                </c:pt>
                <c:pt idx="3684">
                  <c:v>132.39344787598083</c:v>
                </c:pt>
                <c:pt idx="3685">
                  <c:v>132.18568420409972</c:v>
                </c:pt>
                <c:pt idx="3686">
                  <c:v>132.18568420409972</c:v>
                </c:pt>
                <c:pt idx="3687">
                  <c:v>132.18568420409972</c:v>
                </c:pt>
                <c:pt idx="3688">
                  <c:v>132.18568420409972</c:v>
                </c:pt>
                <c:pt idx="3689">
                  <c:v>132.18568420409972</c:v>
                </c:pt>
                <c:pt idx="3690">
                  <c:v>132.18568420409972</c:v>
                </c:pt>
                <c:pt idx="3691">
                  <c:v>132.18568420409972</c:v>
                </c:pt>
                <c:pt idx="3692">
                  <c:v>132.18568420409972</c:v>
                </c:pt>
                <c:pt idx="3693">
                  <c:v>131.97830200195</c:v>
                </c:pt>
                <c:pt idx="3694">
                  <c:v>131.97830200195</c:v>
                </c:pt>
                <c:pt idx="3695">
                  <c:v>131.77149963379</c:v>
                </c:pt>
                <c:pt idx="3696">
                  <c:v>131.77149963379</c:v>
                </c:pt>
                <c:pt idx="3697">
                  <c:v>131.77149963379</c:v>
                </c:pt>
                <c:pt idx="3698">
                  <c:v>131.56526184082</c:v>
                </c:pt>
                <c:pt idx="3699">
                  <c:v>131.56526184082</c:v>
                </c:pt>
                <c:pt idx="3700">
                  <c:v>131.35960388183997</c:v>
                </c:pt>
                <c:pt idx="3701">
                  <c:v>131.35960388183997</c:v>
                </c:pt>
                <c:pt idx="3702">
                  <c:v>131.35960388183997</c:v>
                </c:pt>
                <c:pt idx="3703">
                  <c:v>131.35960388183997</c:v>
                </c:pt>
                <c:pt idx="3704">
                  <c:v>131.35960388183997</c:v>
                </c:pt>
                <c:pt idx="3705">
                  <c:v>131.1543273925804</c:v>
                </c:pt>
                <c:pt idx="3706">
                  <c:v>131.1543273925804</c:v>
                </c:pt>
                <c:pt idx="3707">
                  <c:v>131.1543273925804</c:v>
                </c:pt>
                <c:pt idx="3708">
                  <c:v>131.1543273925804</c:v>
                </c:pt>
                <c:pt idx="3709">
                  <c:v>131.1543273925804</c:v>
                </c:pt>
                <c:pt idx="3710">
                  <c:v>131.1543273925804</c:v>
                </c:pt>
                <c:pt idx="3711">
                  <c:v>131.1543273925804</c:v>
                </c:pt>
                <c:pt idx="3712">
                  <c:v>131.35960388183997</c:v>
                </c:pt>
                <c:pt idx="3713">
                  <c:v>131.35960388183997</c:v>
                </c:pt>
                <c:pt idx="3714">
                  <c:v>131.35960388183997</c:v>
                </c:pt>
                <c:pt idx="3715">
                  <c:v>131.35960388183997</c:v>
                </c:pt>
                <c:pt idx="3716">
                  <c:v>131.35960388183997</c:v>
                </c:pt>
                <c:pt idx="3717">
                  <c:v>131.35960388183997</c:v>
                </c:pt>
                <c:pt idx="3718">
                  <c:v>131.1543273925804</c:v>
                </c:pt>
                <c:pt idx="3719">
                  <c:v>131.1543273925804</c:v>
                </c:pt>
                <c:pt idx="3720">
                  <c:v>131.1543273925804</c:v>
                </c:pt>
                <c:pt idx="3721">
                  <c:v>131.1543273925804</c:v>
                </c:pt>
                <c:pt idx="3722">
                  <c:v>131.1543273925804</c:v>
                </c:pt>
                <c:pt idx="3723">
                  <c:v>131.35960388183997</c:v>
                </c:pt>
                <c:pt idx="3724">
                  <c:v>131.35960388183997</c:v>
                </c:pt>
                <c:pt idx="3725">
                  <c:v>131.35960388183997</c:v>
                </c:pt>
                <c:pt idx="3726">
                  <c:v>131.35960388183997</c:v>
                </c:pt>
                <c:pt idx="3727">
                  <c:v>131.35960388183997</c:v>
                </c:pt>
                <c:pt idx="3728">
                  <c:v>131.35960388183997</c:v>
                </c:pt>
                <c:pt idx="3729">
                  <c:v>131.35960388183997</c:v>
                </c:pt>
                <c:pt idx="3730">
                  <c:v>131.35960388183997</c:v>
                </c:pt>
                <c:pt idx="3731">
                  <c:v>131.1543273925804</c:v>
                </c:pt>
                <c:pt idx="3732">
                  <c:v>131.35960388183997</c:v>
                </c:pt>
                <c:pt idx="3733">
                  <c:v>131.35960388183997</c:v>
                </c:pt>
                <c:pt idx="3734">
                  <c:v>131.35960388183997</c:v>
                </c:pt>
                <c:pt idx="3735">
                  <c:v>131.1543273925804</c:v>
                </c:pt>
                <c:pt idx="3736">
                  <c:v>131.35960388183997</c:v>
                </c:pt>
                <c:pt idx="3737">
                  <c:v>131.1543273925804</c:v>
                </c:pt>
                <c:pt idx="3738">
                  <c:v>131.1543273925804</c:v>
                </c:pt>
                <c:pt idx="3739">
                  <c:v>131.1543273925804</c:v>
                </c:pt>
                <c:pt idx="3740">
                  <c:v>131.1543273925804</c:v>
                </c:pt>
                <c:pt idx="3741">
                  <c:v>130.94970703124972</c:v>
                </c:pt>
                <c:pt idx="3742">
                  <c:v>130.94970703124972</c:v>
                </c:pt>
                <c:pt idx="3743">
                  <c:v>131.1543273925804</c:v>
                </c:pt>
                <c:pt idx="3744">
                  <c:v>131.1543273925804</c:v>
                </c:pt>
                <c:pt idx="3745">
                  <c:v>131.1543273925804</c:v>
                </c:pt>
                <c:pt idx="3746">
                  <c:v>131.1543273925804</c:v>
                </c:pt>
                <c:pt idx="3747">
                  <c:v>131.1543273925804</c:v>
                </c:pt>
                <c:pt idx="3748">
                  <c:v>131.1543273925804</c:v>
                </c:pt>
                <c:pt idx="3749">
                  <c:v>131.1543273925804</c:v>
                </c:pt>
                <c:pt idx="3750">
                  <c:v>131.1543273925804</c:v>
                </c:pt>
                <c:pt idx="3751">
                  <c:v>131.1543273925804</c:v>
                </c:pt>
                <c:pt idx="3752">
                  <c:v>131.1543273925804</c:v>
                </c:pt>
                <c:pt idx="3753">
                  <c:v>130.94970703124972</c:v>
                </c:pt>
                <c:pt idx="3754">
                  <c:v>130.94970703124972</c:v>
                </c:pt>
                <c:pt idx="3755">
                  <c:v>130.94970703124972</c:v>
                </c:pt>
                <c:pt idx="3756">
                  <c:v>130.94970703124972</c:v>
                </c:pt>
                <c:pt idx="3757">
                  <c:v>131.1543273925804</c:v>
                </c:pt>
                <c:pt idx="3758">
                  <c:v>131.1543273925804</c:v>
                </c:pt>
                <c:pt idx="3759">
                  <c:v>131.1543273925804</c:v>
                </c:pt>
                <c:pt idx="3760">
                  <c:v>131.1543273925804</c:v>
                </c:pt>
                <c:pt idx="3761">
                  <c:v>131.1543273925804</c:v>
                </c:pt>
                <c:pt idx="3762">
                  <c:v>131.1543273925804</c:v>
                </c:pt>
                <c:pt idx="3763">
                  <c:v>131.1543273925804</c:v>
                </c:pt>
                <c:pt idx="3764">
                  <c:v>131.1543273925804</c:v>
                </c:pt>
                <c:pt idx="3765">
                  <c:v>131.1543273925804</c:v>
                </c:pt>
                <c:pt idx="3766">
                  <c:v>131.1543273925804</c:v>
                </c:pt>
                <c:pt idx="3767">
                  <c:v>131.1543273925804</c:v>
                </c:pt>
                <c:pt idx="3768">
                  <c:v>131.1543273925804</c:v>
                </c:pt>
                <c:pt idx="3769">
                  <c:v>131.1543273925804</c:v>
                </c:pt>
                <c:pt idx="3770">
                  <c:v>131.1543273925804</c:v>
                </c:pt>
                <c:pt idx="3771">
                  <c:v>131.1543273925804</c:v>
                </c:pt>
                <c:pt idx="3772">
                  <c:v>130.94970703124972</c:v>
                </c:pt>
                <c:pt idx="3773">
                  <c:v>130.94970703124972</c:v>
                </c:pt>
                <c:pt idx="3774">
                  <c:v>130.94970703124972</c:v>
                </c:pt>
                <c:pt idx="3775">
                  <c:v>130.94970703124972</c:v>
                </c:pt>
                <c:pt idx="3776">
                  <c:v>130.94970703124972</c:v>
                </c:pt>
                <c:pt idx="3777">
                  <c:v>130.94970703124972</c:v>
                </c:pt>
                <c:pt idx="3778">
                  <c:v>130.94970703124972</c:v>
                </c:pt>
                <c:pt idx="3779">
                  <c:v>130.94970703124972</c:v>
                </c:pt>
                <c:pt idx="3780">
                  <c:v>130.94970703124972</c:v>
                </c:pt>
                <c:pt idx="3781">
                  <c:v>130.94970703124972</c:v>
                </c:pt>
                <c:pt idx="3782">
                  <c:v>130.94970703124972</c:v>
                </c:pt>
                <c:pt idx="3783">
                  <c:v>130.94970703124972</c:v>
                </c:pt>
                <c:pt idx="3784">
                  <c:v>130.94970703124972</c:v>
                </c:pt>
                <c:pt idx="3785">
                  <c:v>130.94970703124972</c:v>
                </c:pt>
                <c:pt idx="3786">
                  <c:v>131.1543273925804</c:v>
                </c:pt>
                <c:pt idx="3787">
                  <c:v>131.1543273925804</c:v>
                </c:pt>
                <c:pt idx="3788">
                  <c:v>131.1543273925804</c:v>
                </c:pt>
                <c:pt idx="3789">
                  <c:v>130.94970703124972</c:v>
                </c:pt>
                <c:pt idx="3790">
                  <c:v>130.94970703124972</c:v>
                </c:pt>
                <c:pt idx="3791">
                  <c:v>130.94970703124972</c:v>
                </c:pt>
                <c:pt idx="3792">
                  <c:v>130.94970703124972</c:v>
                </c:pt>
                <c:pt idx="3793">
                  <c:v>130.94970703124972</c:v>
                </c:pt>
                <c:pt idx="3794">
                  <c:v>130.94970703124972</c:v>
                </c:pt>
                <c:pt idx="3795">
                  <c:v>130.94970703124972</c:v>
                </c:pt>
                <c:pt idx="3796">
                  <c:v>130.94970703124972</c:v>
                </c:pt>
                <c:pt idx="3797">
                  <c:v>130.94970703124972</c:v>
                </c:pt>
                <c:pt idx="3798">
                  <c:v>130.94970703124972</c:v>
                </c:pt>
                <c:pt idx="3799">
                  <c:v>130.94970703124972</c:v>
                </c:pt>
                <c:pt idx="3800">
                  <c:v>130.94970703124972</c:v>
                </c:pt>
                <c:pt idx="3801">
                  <c:v>130.94970703124972</c:v>
                </c:pt>
                <c:pt idx="3802">
                  <c:v>130.94970703124972</c:v>
                </c:pt>
                <c:pt idx="3803">
                  <c:v>130.94970703124972</c:v>
                </c:pt>
                <c:pt idx="3804">
                  <c:v>130.94970703124972</c:v>
                </c:pt>
                <c:pt idx="3805">
                  <c:v>131.1543273925804</c:v>
                </c:pt>
                <c:pt idx="3806">
                  <c:v>131.1543273925804</c:v>
                </c:pt>
                <c:pt idx="3807">
                  <c:v>131.1543273925804</c:v>
                </c:pt>
                <c:pt idx="3808">
                  <c:v>131.1543273925804</c:v>
                </c:pt>
                <c:pt idx="3809">
                  <c:v>131.1543273925804</c:v>
                </c:pt>
                <c:pt idx="3810">
                  <c:v>131.1543273925804</c:v>
                </c:pt>
                <c:pt idx="3811">
                  <c:v>130.94970703124972</c:v>
                </c:pt>
                <c:pt idx="3812">
                  <c:v>130.94970703124972</c:v>
                </c:pt>
                <c:pt idx="3813">
                  <c:v>130.94970703124972</c:v>
                </c:pt>
                <c:pt idx="3814">
                  <c:v>130.94970703124972</c:v>
                </c:pt>
                <c:pt idx="3815">
                  <c:v>130.94970703124972</c:v>
                </c:pt>
                <c:pt idx="3816">
                  <c:v>130.94970703124972</c:v>
                </c:pt>
                <c:pt idx="3817">
                  <c:v>130.94970703124972</c:v>
                </c:pt>
                <c:pt idx="3818">
                  <c:v>130.74546813964992</c:v>
                </c:pt>
                <c:pt idx="3819">
                  <c:v>130.94970703124972</c:v>
                </c:pt>
                <c:pt idx="3820">
                  <c:v>130.74546813964992</c:v>
                </c:pt>
                <c:pt idx="3821">
                  <c:v>130.74546813964992</c:v>
                </c:pt>
                <c:pt idx="3822">
                  <c:v>130.74546813964992</c:v>
                </c:pt>
                <c:pt idx="3823">
                  <c:v>130.94970703124972</c:v>
                </c:pt>
                <c:pt idx="3824">
                  <c:v>130.94970703124972</c:v>
                </c:pt>
                <c:pt idx="3825">
                  <c:v>130.94970703124972</c:v>
                </c:pt>
                <c:pt idx="3826">
                  <c:v>130.94970703124972</c:v>
                </c:pt>
                <c:pt idx="3827">
                  <c:v>130.94970703124972</c:v>
                </c:pt>
                <c:pt idx="3828">
                  <c:v>130.94970703124972</c:v>
                </c:pt>
                <c:pt idx="3829">
                  <c:v>130.94970703124972</c:v>
                </c:pt>
                <c:pt idx="3830">
                  <c:v>130.94970703124972</c:v>
                </c:pt>
                <c:pt idx="3831">
                  <c:v>130.74546813964992</c:v>
                </c:pt>
                <c:pt idx="3832">
                  <c:v>130.94970703124972</c:v>
                </c:pt>
                <c:pt idx="3833">
                  <c:v>130.94970703124972</c:v>
                </c:pt>
                <c:pt idx="3834">
                  <c:v>130.94970703124972</c:v>
                </c:pt>
                <c:pt idx="3835">
                  <c:v>130.94970703124972</c:v>
                </c:pt>
                <c:pt idx="3836">
                  <c:v>130.94970703124972</c:v>
                </c:pt>
                <c:pt idx="3837">
                  <c:v>130.74546813964992</c:v>
                </c:pt>
                <c:pt idx="3838">
                  <c:v>130.74546813964992</c:v>
                </c:pt>
                <c:pt idx="3839">
                  <c:v>130.94970703124972</c:v>
                </c:pt>
                <c:pt idx="3840">
                  <c:v>130.94970703124972</c:v>
                </c:pt>
                <c:pt idx="3841">
                  <c:v>130.94970703124972</c:v>
                </c:pt>
                <c:pt idx="3842">
                  <c:v>130.94970703124972</c:v>
                </c:pt>
                <c:pt idx="3843">
                  <c:v>130.94970703124972</c:v>
                </c:pt>
                <c:pt idx="3844">
                  <c:v>131.1543273925804</c:v>
                </c:pt>
                <c:pt idx="3845">
                  <c:v>131.1543273925804</c:v>
                </c:pt>
                <c:pt idx="3846">
                  <c:v>130.94970703124972</c:v>
                </c:pt>
                <c:pt idx="3847">
                  <c:v>130.94970703124972</c:v>
                </c:pt>
                <c:pt idx="3848">
                  <c:v>130.94970703124972</c:v>
                </c:pt>
                <c:pt idx="3849">
                  <c:v>131.1543273925804</c:v>
                </c:pt>
                <c:pt idx="3850">
                  <c:v>130.94970703124972</c:v>
                </c:pt>
                <c:pt idx="3851">
                  <c:v>130.94970703124972</c:v>
                </c:pt>
                <c:pt idx="3852">
                  <c:v>130.94970703124972</c:v>
                </c:pt>
                <c:pt idx="3853">
                  <c:v>130.74546813964992</c:v>
                </c:pt>
                <c:pt idx="3854">
                  <c:v>130.74546813964992</c:v>
                </c:pt>
                <c:pt idx="3855">
                  <c:v>130.54188537598</c:v>
                </c:pt>
                <c:pt idx="3856">
                  <c:v>130.54188537598</c:v>
                </c:pt>
                <c:pt idx="3857">
                  <c:v>129.93397521972992</c:v>
                </c:pt>
                <c:pt idx="3858">
                  <c:v>129.13069152831972</c:v>
                </c:pt>
                <c:pt idx="3859">
                  <c:v>128.13786315917972</c:v>
                </c:pt>
                <c:pt idx="3860">
                  <c:v>126.75643920898</c:v>
                </c:pt>
                <c:pt idx="3861">
                  <c:v>125.60179138184</c:v>
                </c:pt>
                <c:pt idx="3862">
                  <c:v>124.65250396729</c:v>
                </c:pt>
                <c:pt idx="3863">
                  <c:v>124.0885848999</c:v>
                </c:pt>
                <c:pt idx="3864">
                  <c:v>123.7148590087902</c:v>
                </c:pt>
                <c:pt idx="3865">
                  <c:v>123.52872467041</c:v>
                </c:pt>
                <c:pt idx="3866">
                  <c:v>123.34301757812</c:v>
                </c:pt>
                <c:pt idx="3867">
                  <c:v>122.97297668457</c:v>
                </c:pt>
                <c:pt idx="3868">
                  <c:v>122.7886276245102</c:v>
                </c:pt>
                <c:pt idx="3869">
                  <c:v>122.60470581054963</c:v>
                </c:pt>
                <c:pt idx="3870">
                  <c:v>122.60470581054963</c:v>
                </c:pt>
                <c:pt idx="3871">
                  <c:v>122.60470581054963</c:v>
                </c:pt>
                <c:pt idx="3872">
                  <c:v>122.42121124268</c:v>
                </c:pt>
                <c:pt idx="3873">
                  <c:v>122.42121124268</c:v>
                </c:pt>
                <c:pt idx="3874">
                  <c:v>122.22682189941</c:v>
                </c:pt>
                <c:pt idx="3875">
                  <c:v>122.22682189941</c:v>
                </c:pt>
                <c:pt idx="3876">
                  <c:v>122.0442657470704</c:v>
                </c:pt>
                <c:pt idx="3877">
                  <c:v>122.0442657470704</c:v>
                </c:pt>
                <c:pt idx="3878">
                  <c:v>122.0442657470704</c:v>
                </c:pt>
                <c:pt idx="3879">
                  <c:v>122.0442657470704</c:v>
                </c:pt>
                <c:pt idx="3880">
                  <c:v>122.0442657470704</c:v>
                </c:pt>
                <c:pt idx="3881">
                  <c:v>121.86212921143</c:v>
                </c:pt>
                <c:pt idx="3882">
                  <c:v>121.86212921143</c:v>
                </c:pt>
                <c:pt idx="3883">
                  <c:v>121.86212921143</c:v>
                </c:pt>
                <c:pt idx="3884">
                  <c:v>121.68048858642948</c:v>
                </c:pt>
                <c:pt idx="3885">
                  <c:v>121.68048858642948</c:v>
                </c:pt>
                <c:pt idx="3886">
                  <c:v>121.68048858642948</c:v>
                </c:pt>
                <c:pt idx="3887">
                  <c:v>121.68048858642948</c:v>
                </c:pt>
                <c:pt idx="3888">
                  <c:v>121.68048858642948</c:v>
                </c:pt>
                <c:pt idx="3889">
                  <c:v>121.49927520752</c:v>
                </c:pt>
                <c:pt idx="3890">
                  <c:v>121.49927520752</c:v>
                </c:pt>
                <c:pt idx="3891">
                  <c:v>121.49927520752</c:v>
                </c:pt>
                <c:pt idx="3892">
                  <c:v>121.49927520752</c:v>
                </c:pt>
                <c:pt idx="3893">
                  <c:v>121.49927520752</c:v>
                </c:pt>
                <c:pt idx="3894">
                  <c:v>121.49927520752</c:v>
                </c:pt>
                <c:pt idx="3895">
                  <c:v>121.3184661865198</c:v>
                </c:pt>
                <c:pt idx="3896">
                  <c:v>121.3184661865198</c:v>
                </c:pt>
                <c:pt idx="3897">
                  <c:v>121.3184661865198</c:v>
                </c:pt>
                <c:pt idx="3898">
                  <c:v>121.3184661865198</c:v>
                </c:pt>
                <c:pt idx="3899">
                  <c:v>121.3184661865198</c:v>
                </c:pt>
                <c:pt idx="3900">
                  <c:v>121.3184661865198</c:v>
                </c:pt>
                <c:pt idx="3901">
                  <c:v>121.3184661865198</c:v>
                </c:pt>
                <c:pt idx="3902">
                  <c:v>121.3184661865198</c:v>
                </c:pt>
                <c:pt idx="3903">
                  <c:v>121.3184661865198</c:v>
                </c:pt>
                <c:pt idx="3904">
                  <c:v>121.13807678222965</c:v>
                </c:pt>
                <c:pt idx="3905">
                  <c:v>121.13807678222965</c:v>
                </c:pt>
                <c:pt idx="3906">
                  <c:v>121.13807678222965</c:v>
                </c:pt>
                <c:pt idx="3907">
                  <c:v>121.13807678222965</c:v>
                </c:pt>
                <c:pt idx="3908">
                  <c:v>121.3184661865198</c:v>
                </c:pt>
                <c:pt idx="3909">
                  <c:v>121.3184661865198</c:v>
                </c:pt>
                <c:pt idx="3910">
                  <c:v>121.3184661865198</c:v>
                </c:pt>
                <c:pt idx="3911">
                  <c:v>121.3184661865198</c:v>
                </c:pt>
                <c:pt idx="3912">
                  <c:v>121.3184661865198</c:v>
                </c:pt>
                <c:pt idx="3913">
                  <c:v>121.13807678222965</c:v>
                </c:pt>
                <c:pt idx="3914">
                  <c:v>121.3184661865198</c:v>
                </c:pt>
                <c:pt idx="3915">
                  <c:v>121.3184661865198</c:v>
                </c:pt>
                <c:pt idx="3916">
                  <c:v>121.3184661865198</c:v>
                </c:pt>
                <c:pt idx="3917">
                  <c:v>121.3184661865198</c:v>
                </c:pt>
                <c:pt idx="3918">
                  <c:v>121.3184661865198</c:v>
                </c:pt>
                <c:pt idx="3919">
                  <c:v>121.3184661865198</c:v>
                </c:pt>
                <c:pt idx="3920">
                  <c:v>121.3184661865198</c:v>
                </c:pt>
                <c:pt idx="3921">
                  <c:v>121.3184661865198</c:v>
                </c:pt>
                <c:pt idx="3922">
                  <c:v>121.13807678222965</c:v>
                </c:pt>
                <c:pt idx="3923">
                  <c:v>121.13807678222965</c:v>
                </c:pt>
                <c:pt idx="3924">
                  <c:v>121.13807678222965</c:v>
                </c:pt>
                <c:pt idx="3925">
                  <c:v>120.9581832885702</c:v>
                </c:pt>
                <c:pt idx="3926">
                  <c:v>120.9581832885702</c:v>
                </c:pt>
                <c:pt idx="3927">
                  <c:v>120.9581832885702</c:v>
                </c:pt>
                <c:pt idx="3928">
                  <c:v>120.9581832885702</c:v>
                </c:pt>
                <c:pt idx="3929">
                  <c:v>120.9581832885702</c:v>
                </c:pt>
                <c:pt idx="3930">
                  <c:v>120.9581832885702</c:v>
                </c:pt>
                <c:pt idx="3931">
                  <c:v>120.9581832885702</c:v>
                </c:pt>
                <c:pt idx="3932">
                  <c:v>120.77870178222965</c:v>
                </c:pt>
                <c:pt idx="3933">
                  <c:v>120.77870178222965</c:v>
                </c:pt>
                <c:pt idx="3934">
                  <c:v>120.77870178222965</c:v>
                </c:pt>
                <c:pt idx="3935">
                  <c:v>120.77870178222965</c:v>
                </c:pt>
                <c:pt idx="3936">
                  <c:v>120.59963226318</c:v>
                </c:pt>
                <c:pt idx="3937">
                  <c:v>120.59963226318</c:v>
                </c:pt>
                <c:pt idx="3938">
                  <c:v>120.59963226318</c:v>
                </c:pt>
                <c:pt idx="3939">
                  <c:v>120.42105865479</c:v>
                </c:pt>
                <c:pt idx="3940">
                  <c:v>120.42105865479</c:v>
                </c:pt>
                <c:pt idx="3941">
                  <c:v>120.2428054809602</c:v>
                </c:pt>
                <c:pt idx="3942">
                  <c:v>120.2428054809602</c:v>
                </c:pt>
                <c:pt idx="3943">
                  <c:v>120.2428054809602</c:v>
                </c:pt>
                <c:pt idx="3944">
                  <c:v>120.2428054809602</c:v>
                </c:pt>
                <c:pt idx="3945">
                  <c:v>120.06504821776961</c:v>
                </c:pt>
                <c:pt idx="3946">
                  <c:v>119.88769531249962</c:v>
                </c:pt>
                <c:pt idx="3947">
                  <c:v>119.88769531249962</c:v>
                </c:pt>
                <c:pt idx="3948">
                  <c:v>119.88769531249962</c:v>
                </c:pt>
                <c:pt idx="3949">
                  <c:v>119.88769531249962</c:v>
                </c:pt>
                <c:pt idx="3950">
                  <c:v>119.88769531249962</c:v>
                </c:pt>
                <c:pt idx="3951">
                  <c:v>119.7107467651402</c:v>
                </c:pt>
                <c:pt idx="3952">
                  <c:v>119.7107467651402</c:v>
                </c:pt>
                <c:pt idx="3953">
                  <c:v>119.7107467651402</c:v>
                </c:pt>
                <c:pt idx="3954">
                  <c:v>119.7107467651402</c:v>
                </c:pt>
                <c:pt idx="3955">
                  <c:v>119.7107467651402</c:v>
                </c:pt>
                <c:pt idx="3956">
                  <c:v>119.7107467651402</c:v>
                </c:pt>
                <c:pt idx="3957">
                  <c:v>119.7107467651402</c:v>
                </c:pt>
                <c:pt idx="3958">
                  <c:v>119.7107467651402</c:v>
                </c:pt>
                <c:pt idx="3959">
                  <c:v>119.7107467651402</c:v>
                </c:pt>
                <c:pt idx="3960">
                  <c:v>119.7107467651402</c:v>
                </c:pt>
                <c:pt idx="3961">
                  <c:v>119.7107467651402</c:v>
                </c:pt>
                <c:pt idx="3962">
                  <c:v>119.7107467651402</c:v>
                </c:pt>
                <c:pt idx="3963">
                  <c:v>119.7107467651402</c:v>
                </c:pt>
                <c:pt idx="3964">
                  <c:v>119.7107467651402</c:v>
                </c:pt>
                <c:pt idx="3965">
                  <c:v>119.7107467651402</c:v>
                </c:pt>
                <c:pt idx="3966">
                  <c:v>119.5342864990202</c:v>
                </c:pt>
                <c:pt idx="3967">
                  <c:v>119.7107467651402</c:v>
                </c:pt>
                <c:pt idx="3968">
                  <c:v>119.7107467651402</c:v>
                </c:pt>
                <c:pt idx="3969">
                  <c:v>119.7107467651402</c:v>
                </c:pt>
                <c:pt idx="3970">
                  <c:v>119.7107467651402</c:v>
                </c:pt>
                <c:pt idx="3971">
                  <c:v>119.7107467651402</c:v>
                </c:pt>
                <c:pt idx="3972">
                  <c:v>119.5342864990202</c:v>
                </c:pt>
                <c:pt idx="3973">
                  <c:v>119.7107467651402</c:v>
                </c:pt>
                <c:pt idx="3974">
                  <c:v>119.7107467651402</c:v>
                </c:pt>
                <c:pt idx="3975">
                  <c:v>119.7107467651402</c:v>
                </c:pt>
                <c:pt idx="3976">
                  <c:v>119.7107467651402</c:v>
                </c:pt>
                <c:pt idx="3977">
                  <c:v>119.7107467651402</c:v>
                </c:pt>
                <c:pt idx="3978">
                  <c:v>119.7107467651402</c:v>
                </c:pt>
                <c:pt idx="3979">
                  <c:v>119.7107467651402</c:v>
                </c:pt>
                <c:pt idx="3980">
                  <c:v>119.88769531249962</c:v>
                </c:pt>
                <c:pt idx="3981">
                  <c:v>119.88769531249962</c:v>
                </c:pt>
                <c:pt idx="3982">
                  <c:v>119.88769531249962</c:v>
                </c:pt>
                <c:pt idx="3983">
                  <c:v>119.88769531249962</c:v>
                </c:pt>
                <c:pt idx="3984">
                  <c:v>119.88769531249962</c:v>
                </c:pt>
                <c:pt idx="3985">
                  <c:v>119.88769531249962</c:v>
                </c:pt>
                <c:pt idx="3986">
                  <c:v>119.88769531249962</c:v>
                </c:pt>
                <c:pt idx="3987">
                  <c:v>119.88769531249962</c:v>
                </c:pt>
                <c:pt idx="3988">
                  <c:v>119.88769531249962</c:v>
                </c:pt>
                <c:pt idx="3989">
                  <c:v>119.88769531249962</c:v>
                </c:pt>
                <c:pt idx="3990">
                  <c:v>119.88769531249962</c:v>
                </c:pt>
                <c:pt idx="3991">
                  <c:v>119.88769531249962</c:v>
                </c:pt>
                <c:pt idx="3992">
                  <c:v>119.88769531249962</c:v>
                </c:pt>
                <c:pt idx="3993">
                  <c:v>119.88769531249962</c:v>
                </c:pt>
                <c:pt idx="3994">
                  <c:v>119.88769531249962</c:v>
                </c:pt>
                <c:pt idx="3995">
                  <c:v>119.88769531249962</c:v>
                </c:pt>
                <c:pt idx="3996">
                  <c:v>119.88769531249962</c:v>
                </c:pt>
                <c:pt idx="3997">
                  <c:v>119.88769531249962</c:v>
                </c:pt>
                <c:pt idx="3998">
                  <c:v>119.7107467651402</c:v>
                </c:pt>
                <c:pt idx="3999">
                  <c:v>119.88769531249962</c:v>
                </c:pt>
                <c:pt idx="4000">
                  <c:v>119.88769531249962</c:v>
                </c:pt>
                <c:pt idx="4001">
                  <c:v>119.88769531249962</c:v>
                </c:pt>
                <c:pt idx="4002">
                  <c:v>119.88769531249962</c:v>
                </c:pt>
                <c:pt idx="4003">
                  <c:v>119.88769531249962</c:v>
                </c:pt>
                <c:pt idx="4004">
                  <c:v>119.88769531249962</c:v>
                </c:pt>
                <c:pt idx="4005">
                  <c:v>119.88769531249962</c:v>
                </c:pt>
                <c:pt idx="4006">
                  <c:v>119.88769531249962</c:v>
                </c:pt>
                <c:pt idx="4007">
                  <c:v>119.88769531249962</c:v>
                </c:pt>
                <c:pt idx="4008">
                  <c:v>119.7107467651402</c:v>
                </c:pt>
                <c:pt idx="4009">
                  <c:v>119.5342864990202</c:v>
                </c:pt>
                <c:pt idx="4010">
                  <c:v>119.5342864990202</c:v>
                </c:pt>
                <c:pt idx="4011">
                  <c:v>119.5342864990202</c:v>
                </c:pt>
                <c:pt idx="4012">
                  <c:v>119.7107467651402</c:v>
                </c:pt>
                <c:pt idx="4013">
                  <c:v>119.7107467651402</c:v>
                </c:pt>
                <c:pt idx="4014">
                  <c:v>119.88769531249962</c:v>
                </c:pt>
                <c:pt idx="4015">
                  <c:v>119.88769531249962</c:v>
                </c:pt>
                <c:pt idx="4016">
                  <c:v>119.88769531249962</c:v>
                </c:pt>
                <c:pt idx="4017">
                  <c:v>120.06504821776961</c:v>
                </c:pt>
                <c:pt idx="4018">
                  <c:v>120.06504821776961</c:v>
                </c:pt>
                <c:pt idx="4019">
                  <c:v>120.2428054809602</c:v>
                </c:pt>
                <c:pt idx="4020">
                  <c:v>120.06504821776961</c:v>
                </c:pt>
                <c:pt idx="4021">
                  <c:v>120.2428054809602</c:v>
                </c:pt>
                <c:pt idx="4022">
                  <c:v>120.2428054809602</c:v>
                </c:pt>
                <c:pt idx="4023">
                  <c:v>120.06504821776961</c:v>
                </c:pt>
                <c:pt idx="4024">
                  <c:v>120.06504821776961</c:v>
                </c:pt>
                <c:pt idx="4025">
                  <c:v>120.06504821776961</c:v>
                </c:pt>
                <c:pt idx="4026">
                  <c:v>120.06504821776961</c:v>
                </c:pt>
                <c:pt idx="4027">
                  <c:v>120.06504821776961</c:v>
                </c:pt>
                <c:pt idx="4028">
                  <c:v>120.06504821776961</c:v>
                </c:pt>
                <c:pt idx="4029">
                  <c:v>119.88769531249962</c:v>
                </c:pt>
                <c:pt idx="4030">
                  <c:v>119.88769531249962</c:v>
                </c:pt>
                <c:pt idx="4031">
                  <c:v>119.88769531249962</c:v>
                </c:pt>
                <c:pt idx="4032">
                  <c:v>119.88769531249962</c:v>
                </c:pt>
                <c:pt idx="4033">
                  <c:v>119.88769531249962</c:v>
                </c:pt>
                <c:pt idx="4034">
                  <c:v>119.88769531249962</c:v>
                </c:pt>
                <c:pt idx="4035">
                  <c:v>119.88769531249962</c:v>
                </c:pt>
                <c:pt idx="4036">
                  <c:v>119.88769531249962</c:v>
                </c:pt>
                <c:pt idx="4037">
                  <c:v>119.88769531249962</c:v>
                </c:pt>
                <c:pt idx="4038">
                  <c:v>119.7107467651402</c:v>
                </c:pt>
                <c:pt idx="4039">
                  <c:v>119.3582305908198</c:v>
                </c:pt>
                <c:pt idx="4040">
                  <c:v>118.48404693604</c:v>
                </c:pt>
                <c:pt idx="4041">
                  <c:v>117.4486160278302</c:v>
                </c:pt>
                <c:pt idx="4042">
                  <c:v>116.4170989990202</c:v>
                </c:pt>
                <c:pt idx="4043">
                  <c:v>115.41059875488</c:v>
                </c:pt>
                <c:pt idx="4044">
                  <c:v>114.7473526001002</c:v>
                </c:pt>
                <c:pt idx="4045">
                  <c:v>114.25382995605</c:v>
                </c:pt>
                <c:pt idx="4046">
                  <c:v>113.92678833007963</c:v>
                </c:pt>
                <c:pt idx="4047">
                  <c:v>113.60122680664</c:v>
                </c:pt>
                <c:pt idx="4048">
                  <c:v>113.2771453857402</c:v>
                </c:pt>
                <c:pt idx="4049">
                  <c:v>113.11573791503963</c:v>
                </c:pt>
                <c:pt idx="4050">
                  <c:v>112.7938537597702</c:v>
                </c:pt>
                <c:pt idx="4051">
                  <c:v>112.63346099854</c:v>
                </c:pt>
                <c:pt idx="4052">
                  <c:v>112.46350097656</c:v>
                </c:pt>
                <c:pt idx="4053">
                  <c:v>112.30384063721</c:v>
                </c:pt>
                <c:pt idx="4054">
                  <c:v>112.30384063721</c:v>
                </c:pt>
                <c:pt idx="4055">
                  <c:v>112.14463043213</c:v>
                </c:pt>
                <c:pt idx="4056">
                  <c:v>111.9856948852502</c:v>
                </c:pt>
                <c:pt idx="4057">
                  <c:v>111.82720184326</c:v>
                </c:pt>
                <c:pt idx="4058">
                  <c:v>111.82720184326</c:v>
                </c:pt>
                <c:pt idx="4059">
                  <c:v>111.82720184326</c:v>
                </c:pt>
                <c:pt idx="4060">
                  <c:v>111.66899108887</c:v>
                </c:pt>
                <c:pt idx="4061">
                  <c:v>111.66899108887</c:v>
                </c:pt>
                <c:pt idx="4062">
                  <c:v>111.5112152099604</c:v>
                </c:pt>
                <c:pt idx="4063">
                  <c:v>111.5112152099604</c:v>
                </c:pt>
                <c:pt idx="4064">
                  <c:v>111.3537139892602</c:v>
                </c:pt>
                <c:pt idx="4065">
                  <c:v>111.3537139892602</c:v>
                </c:pt>
                <c:pt idx="4066">
                  <c:v>111.3537139892602</c:v>
                </c:pt>
                <c:pt idx="4067">
                  <c:v>111.3537139892602</c:v>
                </c:pt>
                <c:pt idx="4068">
                  <c:v>111.19665527344</c:v>
                </c:pt>
                <c:pt idx="4069">
                  <c:v>111.19665527344</c:v>
                </c:pt>
                <c:pt idx="4070">
                  <c:v>111.19665527344</c:v>
                </c:pt>
                <c:pt idx="4071">
                  <c:v>111.03986358643</c:v>
                </c:pt>
                <c:pt idx="4072">
                  <c:v>111.03986358643</c:v>
                </c:pt>
                <c:pt idx="4073">
                  <c:v>111.03986358643</c:v>
                </c:pt>
                <c:pt idx="4074">
                  <c:v>110.8835144043002</c:v>
                </c:pt>
                <c:pt idx="4075">
                  <c:v>110.8835144043002</c:v>
                </c:pt>
                <c:pt idx="4076">
                  <c:v>110.8835144043002</c:v>
                </c:pt>
                <c:pt idx="4077">
                  <c:v>110.8835144043002</c:v>
                </c:pt>
                <c:pt idx="4078">
                  <c:v>110.8835144043002</c:v>
                </c:pt>
                <c:pt idx="4079">
                  <c:v>110.8835144043002</c:v>
                </c:pt>
                <c:pt idx="4080">
                  <c:v>110.8835144043002</c:v>
                </c:pt>
                <c:pt idx="4081">
                  <c:v>110.8835144043002</c:v>
                </c:pt>
                <c:pt idx="4082">
                  <c:v>110.8835144043002</c:v>
                </c:pt>
                <c:pt idx="4083">
                  <c:v>110.8835144043002</c:v>
                </c:pt>
                <c:pt idx="4084">
                  <c:v>110.8835144043002</c:v>
                </c:pt>
                <c:pt idx="4085">
                  <c:v>110.8835144043002</c:v>
                </c:pt>
                <c:pt idx="4086">
                  <c:v>110.7274398803702</c:v>
                </c:pt>
                <c:pt idx="4087">
                  <c:v>110.7274398803702</c:v>
                </c:pt>
                <c:pt idx="4088">
                  <c:v>110.7274398803702</c:v>
                </c:pt>
                <c:pt idx="4089">
                  <c:v>110.7274398803702</c:v>
                </c:pt>
                <c:pt idx="4090">
                  <c:v>110.57179260253963</c:v>
                </c:pt>
                <c:pt idx="4091">
                  <c:v>110.57179260253963</c:v>
                </c:pt>
                <c:pt idx="4092">
                  <c:v>110.57179260253963</c:v>
                </c:pt>
                <c:pt idx="4093">
                  <c:v>110.57179260253963</c:v>
                </c:pt>
                <c:pt idx="4094">
                  <c:v>110.57179260253963</c:v>
                </c:pt>
                <c:pt idx="4095">
                  <c:v>110.57179260253963</c:v>
                </c:pt>
                <c:pt idx="4096">
                  <c:v>110.57179260253963</c:v>
                </c:pt>
                <c:pt idx="4097">
                  <c:v>110.57179260253963</c:v>
                </c:pt>
                <c:pt idx="4098">
                  <c:v>110.57179260253963</c:v>
                </c:pt>
                <c:pt idx="4099">
                  <c:v>110.57179260253963</c:v>
                </c:pt>
                <c:pt idx="4100">
                  <c:v>110.57179260253963</c:v>
                </c:pt>
                <c:pt idx="4101">
                  <c:v>110.57179260253963</c:v>
                </c:pt>
                <c:pt idx="4102">
                  <c:v>110.57179260253963</c:v>
                </c:pt>
                <c:pt idx="4103">
                  <c:v>110.57179260253963</c:v>
                </c:pt>
                <c:pt idx="4104">
                  <c:v>110.57179260253963</c:v>
                </c:pt>
                <c:pt idx="4105">
                  <c:v>110.57179260253963</c:v>
                </c:pt>
                <c:pt idx="4106">
                  <c:v>110.57179260253963</c:v>
                </c:pt>
                <c:pt idx="4107">
                  <c:v>110.57179260253963</c:v>
                </c:pt>
                <c:pt idx="4108">
                  <c:v>110.57179260253963</c:v>
                </c:pt>
                <c:pt idx="4109">
                  <c:v>110.4164199829104</c:v>
                </c:pt>
                <c:pt idx="4110">
                  <c:v>110.4164199829104</c:v>
                </c:pt>
                <c:pt idx="4111">
                  <c:v>110.4164199829104</c:v>
                </c:pt>
                <c:pt idx="4112">
                  <c:v>110.4164199829104</c:v>
                </c:pt>
                <c:pt idx="4113">
                  <c:v>110.4164199829104</c:v>
                </c:pt>
                <c:pt idx="4114">
                  <c:v>110.4164199829104</c:v>
                </c:pt>
                <c:pt idx="4115">
                  <c:v>110.4164199829104</c:v>
                </c:pt>
                <c:pt idx="4116">
                  <c:v>110.4164199829104</c:v>
                </c:pt>
                <c:pt idx="4117">
                  <c:v>110.4164199829104</c:v>
                </c:pt>
                <c:pt idx="4118">
                  <c:v>110.4164199829104</c:v>
                </c:pt>
                <c:pt idx="4119">
                  <c:v>110.4164199829104</c:v>
                </c:pt>
                <c:pt idx="4120">
                  <c:v>110.4164199829104</c:v>
                </c:pt>
                <c:pt idx="4121">
                  <c:v>110.4164199829104</c:v>
                </c:pt>
                <c:pt idx="4122">
                  <c:v>110.4164199829104</c:v>
                </c:pt>
                <c:pt idx="4123">
                  <c:v>110.4164199829104</c:v>
                </c:pt>
                <c:pt idx="4124">
                  <c:v>110.4164199829104</c:v>
                </c:pt>
                <c:pt idx="4125">
                  <c:v>110.4164199829104</c:v>
                </c:pt>
                <c:pt idx="4126">
                  <c:v>110.57179260253963</c:v>
                </c:pt>
                <c:pt idx="4127">
                  <c:v>110.4164199829104</c:v>
                </c:pt>
                <c:pt idx="4128">
                  <c:v>110.4164199829104</c:v>
                </c:pt>
                <c:pt idx="4129">
                  <c:v>110.4164199829104</c:v>
                </c:pt>
                <c:pt idx="4130">
                  <c:v>110.4164199829104</c:v>
                </c:pt>
                <c:pt idx="4131">
                  <c:v>110.4164199829104</c:v>
                </c:pt>
                <c:pt idx="4132">
                  <c:v>110.4164199829104</c:v>
                </c:pt>
                <c:pt idx="4133">
                  <c:v>110.26139831542962</c:v>
                </c:pt>
                <c:pt idx="4134">
                  <c:v>110.4164199829104</c:v>
                </c:pt>
                <c:pt idx="4135">
                  <c:v>110.4164199829104</c:v>
                </c:pt>
                <c:pt idx="4136">
                  <c:v>110.4164199829104</c:v>
                </c:pt>
                <c:pt idx="4137">
                  <c:v>110.4164199829104</c:v>
                </c:pt>
                <c:pt idx="4138">
                  <c:v>110.26139831542962</c:v>
                </c:pt>
                <c:pt idx="4139">
                  <c:v>110.26139831542962</c:v>
                </c:pt>
                <c:pt idx="4140">
                  <c:v>110.26139831542962</c:v>
                </c:pt>
                <c:pt idx="4141">
                  <c:v>110.26139831542962</c:v>
                </c:pt>
                <c:pt idx="4142">
                  <c:v>110.4164199829104</c:v>
                </c:pt>
                <c:pt idx="4143">
                  <c:v>110.4164199829104</c:v>
                </c:pt>
                <c:pt idx="4144">
                  <c:v>110.4164199829104</c:v>
                </c:pt>
                <c:pt idx="4145">
                  <c:v>110.4164199829104</c:v>
                </c:pt>
                <c:pt idx="4146">
                  <c:v>110.4164199829104</c:v>
                </c:pt>
                <c:pt idx="4147">
                  <c:v>110.4164199829104</c:v>
                </c:pt>
                <c:pt idx="4148">
                  <c:v>110.4164199829104</c:v>
                </c:pt>
                <c:pt idx="4149">
                  <c:v>110.4164199829104</c:v>
                </c:pt>
                <c:pt idx="4150">
                  <c:v>110.26139831542962</c:v>
                </c:pt>
                <c:pt idx="4151">
                  <c:v>110.26139831542962</c:v>
                </c:pt>
                <c:pt idx="4152">
                  <c:v>110.26139831542962</c:v>
                </c:pt>
                <c:pt idx="4153">
                  <c:v>110.4164199829104</c:v>
                </c:pt>
                <c:pt idx="4154">
                  <c:v>110.26139831542962</c:v>
                </c:pt>
                <c:pt idx="4155">
                  <c:v>110.26139831542962</c:v>
                </c:pt>
                <c:pt idx="4156">
                  <c:v>110.26139831542962</c:v>
                </c:pt>
                <c:pt idx="4157">
                  <c:v>110.26139831542962</c:v>
                </c:pt>
                <c:pt idx="4158">
                  <c:v>110.26139831542962</c:v>
                </c:pt>
                <c:pt idx="4159">
                  <c:v>110.26139831542962</c:v>
                </c:pt>
                <c:pt idx="4160">
                  <c:v>110.26139831542962</c:v>
                </c:pt>
                <c:pt idx="4161">
                  <c:v>110.4164199829104</c:v>
                </c:pt>
                <c:pt idx="4162">
                  <c:v>110.4164199829104</c:v>
                </c:pt>
                <c:pt idx="4163">
                  <c:v>110.4164199829104</c:v>
                </c:pt>
                <c:pt idx="4164">
                  <c:v>110.4164199829104</c:v>
                </c:pt>
                <c:pt idx="4165">
                  <c:v>110.4164199829104</c:v>
                </c:pt>
                <c:pt idx="4166">
                  <c:v>110.26139831542962</c:v>
                </c:pt>
                <c:pt idx="4167">
                  <c:v>110.4164199829104</c:v>
                </c:pt>
                <c:pt idx="4168">
                  <c:v>110.4164199829104</c:v>
                </c:pt>
                <c:pt idx="4169">
                  <c:v>110.4164199829104</c:v>
                </c:pt>
                <c:pt idx="4170">
                  <c:v>110.4164199829104</c:v>
                </c:pt>
                <c:pt idx="4171">
                  <c:v>110.4164199829104</c:v>
                </c:pt>
                <c:pt idx="4172">
                  <c:v>110.26139831542962</c:v>
                </c:pt>
                <c:pt idx="4173">
                  <c:v>110.26139831542962</c:v>
                </c:pt>
                <c:pt idx="4174">
                  <c:v>110.26139831542962</c:v>
                </c:pt>
                <c:pt idx="4175">
                  <c:v>110.10681152343963</c:v>
                </c:pt>
                <c:pt idx="4176">
                  <c:v>110.10681152343963</c:v>
                </c:pt>
                <c:pt idx="4177">
                  <c:v>110.10681152343963</c:v>
                </c:pt>
                <c:pt idx="4178">
                  <c:v>110.10681152343963</c:v>
                </c:pt>
                <c:pt idx="4179">
                  <c:v>110.10681152343963</c:v>
                </c:pt>
                <c:pt idx="4180">
                  <c:v>109.95249176025</c:v>
                </c:pt>
                <c:pt idx="4181">
                  <c:v>109.95249176025</c:v>
                </c:pt>
                <c:pt idx="4182">
                  <c:v>109.95249176025</c:v>
                </c:pt>
                <c:pt idx="4183">
                  <c:v>109.95249176025</c:v>
                </c:pt>
                <c:pt idx="4184">
                  <c:v>109.79851531982</c:v>
                </c:pt>
                <c:pt idx="4185">
                  <c:v>109.4916915893604</c:v>
                </c:pt>
                <c:pt idx="4186">
                  <c:v>108.8820419311498</c:v>
                </c:pt>
                <c:pt idx="4187">
                  <c:v>107.66960144043</c:v>
                </c:pt>
                <c:pt idx="4188">
                  <c:v>106.34140777588</c:v>
                </c:pt>
                <c:pt idx="4189">
                  <c:v>105.32637023925963</c:v>
                </c:pt>
                <c:pt idx="4190">
                  <c:v>104.61071014404</c:v>
                </c:pt>
                <c:pt idx="4191">
                  <c:v>104.1850128173796</c:v>
                </c:pt>
                <c:pt idx="4192">
                  <c:v>103.89395141601995</c:v>
                </c:pt>
                <c:pt idx="4193">
                  <c:v>103.61290740967</c:v>
                </c:pt>
                <c:pt idx="4194">
                  <c:v>103.3331298828102</c:v>
                </c:pt>
                <c:pt idx="4195">
                  <c:v>103.0545272827102</c:v>
                </c:pt>
                <c:pt idx="4196">
                  <c:v>102.77710723877</c:v>
                </c:pt>
                <c:pt idx="4197">
                  <c:v>102.63882446289</c:v>
                </c:pt>
                <c:pt idx="4198">
                  <c:v>102.50085449219</c:v>
                </c:pt>
                <c:pt idx="4199">
                  <c:v>102.36312103271</c:v>
                </c:pt>
                <c:pt idx="4200">
                  <c:v>102.36312103271</c:v>
                </c:pt>
                <c:pt idx="4201">
                  <c:v>102.22576904297</c:v>
                </c:pt>
                <c:pt idx="4202">
                  <c:v>102.08865356445</c:v>
                </c:pt>
                <c:pt idx="4203">
                  <c:v>102.08865356445</c:v>
                </c:pt>
                <c:pt idx="4204">
                  <c:v>101.9518432617202</c:v>
                </c:pt>
                <c:pt idx="4205">
                  <c:v>101.81533813476948</c:v>
                </c:pt>
                <c:pt idx="4206">
                  <c:v>101.67906951904</c:v>
                </c:pt>
                <c:pt idx="4207">
                  <c:v>101.54317474365</c:v>
                </c:pt>
                <c:pt idx="4208">
                  <c:v>101.54317474365</c:v>
                </c:pt>
                <c:pt idx="4209">
                  <c:v>101.54317474365</c:v>
                </c:pt>
                <c:pt idx="4210">
                  <c:v>101.54317474365</c:v>
                </c:pt>
                <c:pt idx="4211">
                  <c:v>101.4075164794902</c:v>
                </c:pt>
                <c:pt idx="4212">
                  <c:v>101.2721633911102</c:v>
                </c:pt>
                <c:pt idx="4213">
                  <c:v>101.13703918457</c:v>
                </c:pt>
                <c:pt idx="4214">
                  <c:v>101.13703918457</c:v>
                </c:pt>
                <c:pt idx="4215">
                  <c:v>101.13703918457</c:v>
                </c:pt>
                <c:pt idx="4216">
                  <c:v>101.13703918457</c:v>
                </c:pt>
                <c:pt idx="4217">
                  <c:v>101.13703918457</c:v>
                </c:pt>
                <c:pt idx="4218">
                  <c:v>101.13703918457</c:v>
                </c:pt>
                <c:pt idx="4219">
                  <c:v>101.00221252441</c:v>
                </c:pt>
                <c:pt idx="4220">
                  <c:v>101.00221252441</c:v>
                </c:pt>
                <c:pt idx="4221">
                  <c:v>101.00221252441</c:v>
                </c:pt>
                <c:pt idx="4222">
                  <c:v>101.00221252441</c:v>
                </c:pt>
                <c:pt idx="4223">
                  <c:v>101.00221252441</c:v>
                </c:pt>
                <c:pt idx="4224">
                  <c:v>101.00221252441</c:v>
                </c:pt>
                <c:pt idx="4225">
                  <c:v>101.00221252441</c:v>
                </c:pt>
                <c:pt idx="4226">
                  <c:v>100.8677673339798</c:v>
                </c:pt>
                <c:pt idx="4227">
                  <c:v>100.8677673339798</c:v>
                </c:pt>
                <c:pt idx="4228">
                  <c:v>100.8677673339798</c:v>
                </c:pt>
                <c:pt idx="4229">
                  <c:v>100.73347473144995</c:v>
                </c:pt>
                <c:pt idx="4230">
                  <c:v>100.73347473144995</c:v>
                </c:pt>
                <c:pt idx="4231">
                  <c:v>100.73347473144995</c:v>
                </c:pt>
                <c:pt idx="4232">
                  <c:v>100.8677673339798</c:v>
                </c:pt>
                <c:pt idx="4233">
                  <c:v>100.73347473144995</c:v>
                </c:pt>
                <c:pt idx="4234">
                  <c:v>100.73347473144995</c:v>
                </c:pt>
                <c:pt idx="4235">
                  <c:v>100.73347473144995</c:v>
                </c:pt>
                <c:pt idx="4236">
                  <c:v>100.5995635986302</c:v>
                </c:pt>
                <c:pt idx="4237">
                  <c:v>100.5995635986302</c:v>
                </c:pt>
                <c:pt idx="4238">
                  <c:v>100.73347473144995</c:v>
                </c:pt>
                <c:pt idx="4239">
                  <c:v>100.73347473144995</c:v>
                </c:pt>
                <c:pt idx="4240">
                  <c:v>100.73347473144995</c:v>
                </c:pt>
                <c:pt idx="4241">
                  <c:v>100.73347473144995</c:v>
                </c:pt>
                <c:pt idx="4242">
                  <c:v>100.5995635986302</c:v>
                </c:pt>
                <c:pt idx="4243">
                  <c:v>100.5995635986302</c:v>
                </c:pt>
                <c:pt idx="4244">
                  <c:v>100.73347473144995</c:v>
                </c:pt>
                <c:pt idx="4245">
                  <c:v>100.73347473144995</c:v>
                </c:pt>
                <c:pt idx="4246">
                  <c:v>100.73347473144995</c:v>
                </c:pt>
                <c:pt idx="4247">
                  <c:v>100.73347473144995</c:v>
                </c:pt>
                <c:pt idx="4248">
                  <c:v>100.73347473144995</c:v>
                </c:pt>
                <c:pt idx="4249">
                  <c:v>100.73347473144995</c:v>
                </c:pt>
                <c:pt idx="4250">
                  <c:v>100.73347473144995</c:v>
                </c:pt>
                <c:pt idx="4251">
                  <c:v>100.73347473144995</c:v>
                </c:pt>
                <c:pt idx="4252">
                  <c:v>100.73347473144995</c:v>
                </c:pt>
                <c:pt idx="4253">
                  <c:v>100.5995635986302</c:v>
                </c:pt>
                <c:pt idx="4254">
                  <c:v>100.5995635986302</c:v>
                </c:pt>
                <c:pt idx="4255">
                  <c:v>100.5995635986302</c:v>
                </c:pt>
                <c:pt idx="4256">
                  <c:v>100.46587371826</c:v>
                </c:pt>
                <c:pt idx="4257">
                  <c:v>100.46587371826</c:v>
                </c:pt>
                <c:pt idx="4258">
                  <c:v>100.46587371826</c:v>
                </c:pt>
                <c:pt idx="4259">
                  <c:v>100.46587371826</c:v>
                </c:pt>
                <c:pt idx="4260">
                  <c:v>100.46587371826</c:v>
                </c:pt>
                <c:pt idx="4261">
                  <c:v>100.46587371826</c:v>
                </c:pt>
                <c:pt idx="4262">
                  <c:v>100.3324813842798</c:v>
                </c:pt>
                <c:pt idx="4263">
                  <c:v>100.3324813842798</c:v>
                </c:pt>
                <c:pt idx="4264">
                  <c:v>100.19107055663962</c:v>
                </c:pt>
                <c:pt idx="4265">
                  <c:v>100.19107055663962</c:v>
                </c:pt>
                <c:pt idx="4266">
                  <c:v>100.19107055663962</c:v>
                </c:pt>
                <c:pt idx="4267">
                  <c:v>100.19107055663962</c:v>
                </c:pt>
                <c:pt idx="4268">
                  <c:v>100.19107055663962</c:v>
                </c:pt>
                <c:pt idx="4269">
                  <c:v>100.0582885742198</c:v>
                </c:pt>
                <c:pt idx="4270">
                  <c:v>99.925727844237983</c:v>
                </c:pt>
                <c:pt idx="4271">
                  <c:v>99.925727844237983</c:v>
                </c:pt>
                <c:pt idx="4272">
                  <c:v>99.925727844237983</c:v>
                </c:pt>
                <c:pt idx="4273">
                  <c:v>99.925727844237983</c:v>
                </c:pt>
                <c:pt idx="4274">
                  <c:v>99.925727844237983</c:v>
                </c:pt>
                <c:pt idx="4275">
                  <c:v>99.793472290038949</c:v>
                </c:pt>
                <c:pt idx="4276">
                  <c:v>99.793472290038949</c:v>
                </c:pt>
                <c:pt idx="4277">
                  <c:v>99.793472290038949</c:v>
                </c:pt>
                <c:pt idx="4278">
                  <c:v>99.793472290038949</c:v>
                </c:pt>
                <c:pt idx="4279">
                  <c:v>99.793472290038949</c:v>
                </c:pt>
                <c:pt idx="4280">
                  <c:v>99.925727844237983</c:v>
                </c:pt>
                <c:pt idx="4281">
                  <c:v>99.925727844237983</c:v>
                </c:pt>
                <c:pt idx="4282">
                  <c:v>99.925727844237983</c:v>
                </c:pt>
                <c:pt idx="4283">
                  <c:v>99.925727844237983</c:v>
                </c:pt>
                <c:pt idx="4284">
                  <c:v>99.925727844237983</c:v>
                </c:pt>
                <c:pt idx="4285">
                  <c:v>99.925727844237983</c:v>
                </c:pt>
                <c:pt idx="4286">
                  <c:v>99.925727844237983</c:v>
                </c:pt>
                <c:pt idx="4287">
                  <c:v>99.925727844237983</c:v>
                </c:pt>
                <c:pt idx="4288">
                  <c:v>99.925727844237983</c:v>
                </c:pt>
                <c:pt idx="4289">
                  <c:v>99.793472290038949</c:v>
                </c:pt>
                <c:pt idx="4290">
                  <c:v>99.793472290038949</c:v>
                </c:pt>
                <c:pt idx="4291">
                  <c:v>99.793472290038949</c:v>
                </c:pt>
                <c:pt idx="4292">
                  <c:v>99.925727844237983</c:v>
                </c:pt>
                <c:pt idx="4293">
                  <c:v>99.925727844237983</c:v>
                </c:pt>
                <c:pt idx="4294">
                  <c:v>99.925727844237983</c:v>
                </c:pt>
                <c:pt idx="4295">
                  <c:v>99.925727844237983</c:v>
                </c:pt>
                <c:pt idx="4296">
                  <c:v>99.925727844237983</c:v>
                </c:pt>
                <c:pt idx="4297">
                  <c:v>99.925727844237983</c:v>
                </c:pt>
                <c:pt idx="4298">
                  <c:v>99.925727844237983</c:v>
                </c:pt>
                <c:pt idx="4299">
                  <c:v>99.925727844237983</c:v>
                </c:pt>
                <c:pt idx="4300">
                  <c:v>99.925727844237983</c:v>
                </c:pt>
                <c:pt idx="4301">
                  <c:v>99.793472290038949</c:v>
                </c:pt>
                <c:pt idx="4302">
                  <c:v>99.661506652832003</c:v>
                </c:pt>
                <c:pt idx="4303">
                  <c:v>99.52976226806598</c:v>
                </c:pt>
                <c:pt idx="4304">
                  <c:v>99.52976226806598</c:v>
                </c:pt>
                <c:pt idx="4305">
                  <c:v>99.52976226806598</c:v>
                </c:pt>
                <c:pt idx="4306">
                  <c:v>99.52976226806598</c:v>
                </c:pt>
                <c:pt idx="4307">
                  <c:v>99.398315429687983</c:v>
                </c:pt>
                <c:pt idx="4308">
                  <c:v>99.267166137695</c:v>
                </c:pt>
                <c:pt idx="4309">
                  <c:v>99.267166137695</c:v>
                </c:pt>
                <c:pt idx="4310">
                  <c:v>99.398315429687983</c:v>
                </c:pt>
                <c:pt idx="4311">
                  <c:v>99.398315429687983</c:v>
                </c:pt>
                <c:pt idx="4312">
                  <c:v>99.398315429687983</c:v>
                </c:pt>
                <c:pt idx="4313">
                  <c:v>99.398315429687983</c:v>
                </c:pt>
                <c:pt idx="4314">
                  <c:v>99.267166137695</c:v>
                </c:pt>
                <c:pt idx="4315">
                  <c:v>99.267166137695</c:v>
                </c:pt>
                <c:pt idx="4316">
                  <c:v>99.398315429687983</c:v>
                </c:pt>
                <c:pt idx="4317">
                  <c:v>99.398315429687983</c:v>
                </c:pt>
                <c:pt idx="4318">
                  <c:v>99.398315429687983</c:v>
                </c:pt>
                <c:pt idx="4319">
                  <c:v>99.398315429687983</c:v>
                </c:pt>
                <c:pt idx="4320">
                  <c:v>99.398315429687983</c:v>
                </c:pt>
                <c:pt idx="4321">
                  <c:v>99.398315429687983</c:v>
                </c:pt>
                <c:pt idx="4322">
                  <c:v>99.398315429687983</c:v>
                </c:pt>
                <c:pt idx="4323">
                  <c:v>99.52976226806598</c:v>
                </c:pt>
                <c:pt idx="4324">
                  <c:v>99.52976226806598</c:v>
                </c:pt>
                <c:pt idx="4325">
                  <c:v>99.398315429687983</c:v>
                </c:pt>
                <c:pt idx="4326">
                  <c:v>99.52976226806598</c:v>
                </c:pt>
                <c:pt idx="4327">
                  <c:v>99.52976226806598</c:v>
                </c:pt>
                <c:pt idx="4328">
                  <c:v>99.52976226806598</c:v>
                </c:pt>
                <c:pt idx="4329">
                  <c:v>99.267166137695</c:v>
                </c:pt>
                <c:pt idx="4330">
                  <c:v>98.356643676757983</c:v>
                </c:pt>
                <c:pt idx="4331">
                  <c:v>97.078437805175653</c:v>
                </c:pt>
                <c:pt idx="4332">
                  <c:v>95.694564819335994</c:v>
                </c:pt>
                <c:pt idx="4333">
                  <c:v>94.834770202636676</c:v>
                </c:pt>
                <c:pt idx="4334">
                  <c:v>94.227996826172003</c:v>
                </c:pt>
                <c:pt idx="4335">
                  <c:v>93.86684417724598</c:v>
                </c:pt>
                <c:pt idx="4336">
                  <c:v>93.507835388183949</c:v>
                </c:pt>
                <c:pt idx="4337">
                  <c:v>93.150947570800653</c:v>
                </c:pt>
                <c:pt idx="4338">
                  <c:v>92.906852722167983</c:v>
                </c:pt>
                <c:pt idx="4339">
                  <c:v>92.788864135742003</c:v>
                </c:pt>
                <c:pt idx="4340">
                  <c:v>92.671073913573665</c:v>
                </c:pt>
                <c:pt idx="4341">
                  <c:v>92.319145202637003</c:v>
                </c:pt>
                <c:pt idx="4342">
                  <c:v>92.202331542968665</c:v>
                </c:pt>
                <c:pt idx="4343">
                  <c:v>92.085716247558665</c:v>
                </c:pt>
                <c:pt idx="4344">
                  <c:v>91.969291687012458</c:v>
                </c:pt>
                <c:pt idx="4345">
                  <c:v>91.853195190429673</c:v>
                </c:pt>
                <c:pt idx="4346">
                  <c:v>91.737220764160369</c:v>
                </c:pt>
                <c:pt idx="4347">
                  <c:v>91.621513366698949</c:v>
                </c:pt>
                <c:pt idx="4348">
                  <c:v>91.506057739257983</c:v>
                </c:pt>
                <c:pt idx="4349">
                  <c:v>91.390792846679645</c:v>
                </c:pt>
                <c:pt idx="4350">
                  <c:v>91.390792846679645</c:v>
                </c:pt>
                <c:pt idx="4351">
                  <c:v>91.275779724120639</c:v>
                </c:pt>
                <c:pt idx="4352">
                  <c:v>91.275779724120639</c:v>
                </c:pt>
                <c:pt idx="4353">
                  <c:v>91.160964965820199</c:v>
                </c:pt>
                <c:pt idx="4354">
                  <c:v>91.046401977538949</c:v>
                </c:pt>
                <c:pt idx="4355">
                  <c:v>91.046401977538949</c:v>
                </c:pt>
                <c:pt idx="4356">
                  <c:v>90.932029724120994</c:v>
                </c:pt>
                <c:pt idx="4357">
                  <c:v>90.932029724120994</c:v>
                </c:pt>
                <c:pt idx="4358">
                  <c:v>90.932029724120994</c:v>
                </c:pt>
                <c:pt idx="4359">
                  <c:v>90.817909240722997</c:v>
                </c:pt>
                <c:pt idx="4360">
                  <c:v>90.704048156737755</c:v>
                </c:pt>
                <c:pt idx="4361">
                  <c:v>90.704048156737755</c:v>
                </c:pt>
                <c:pt idx="4362">
                  <c:v>90.704048156737755</c:v>
                </c:pt>
                <c:pt idx="4363">
                  <c:v>90.59030914306598</c:v>
                </c:pt>
                <c:pt idx="4364">
                  <c:v>90.476882934569645</c:v>
                </c:pt>
                <c:pt idx="4365">
                  <c:v>90.476882934569645</c:v>
                </c:pt>
                <c:pt idx="4366">
                  <c:v>90.476882934569645</c:v>
                </c:pt>
                <c:pt idx="4367">
                  <c:v>90.363647460937997</c:v>
                </c:pt>
                <c:pt idx="4368">
                  <c:v>90.363647460937997</c:v>
                </c:pt>
                <c:pt idx="4369">
                  <c:v>90.363647460937997</c:v>
                </c:pt>
                <c:pt idx="4370">
                  <c:v>90.363647460937997</c:v>
                </c:pt>
                <c:pt idx="4371">
                  <c:v>90.250595092772983</c:v>
                </c:pt>
                <c:pt idx="4372">
                  <c:v>90.363647460937997</c:v>
                </c:pt>
                <c:pt idx="4373">
                  <c:v>90.250595092772983</c:v>
                </c:pt>
                <c:pt idx="4374">
                  <c:v>90.250595092772983</c:v>
                </c:pt>
                <c:pt idx="4375">
                  <c:v>90.250595092772983</c:v>
                </c:pt>
                <c:pt idx="4376">
                  <c:v>90.250595092772983</c:v>
                </c:pt>
                <c:pt idx="4377">
                  <c:v>90.250595092772983</c:v>
                </c:pt>
                <c:pt idx="4378">
                  <c:v>90.250595092772983</c:v>
                </c:pt>
                <c:pt idx="4379">
                  <c:v>90.250595092772983</c:v>
                </c:pt>
                <c:pt idx="4380">
                  <c:v>90.250595092772983</c:v>
                </c:pt>
                <c:pt idx="4381">
                  <c:v>90.250595092772983</c:v>
                </c:pt>
                <c:pt idx="4382">
                  <c:v>90.250595092772983</c:v>
                </c:pt>
                <c:pt idx="4383">
                  <c:v>90.250595092772983</c:v>
                </c:pt>
                <c:pt idx="4384">
                  <c:v>90.363647460937997</c:v>
                </c:pt>
                <c:pt idx="4385">
                  <c:v>90.363647460937997</c:v>
                </c:pt>
                <c:pt idx="4386">
                  <c:v>90.363647460937997</c:v>
                </c:pt>
                <c:pt idx="4387">
                  <c:v>90.363647460937997</c:v>
                </c:pt>
                <c:pt idx="4388">
                  <c:v>90.363647460937997</c:v>
                </c:pt>
                <c:pt idx="4389">
                  <c:v>90.363647460937997</c:v>
                </c:pt>
                <c:pt idx="4390">
                  <c:v>90.476882934569645</c:v>
                </c:pt>
                <c:pt idx="4391">
                  <c:v>90.476882934569645</c:v>
                </c:pt>
                <c:pt idx="4392">
                  <c:v>90.363647460937997</c:v>
                </c:pt>
                <c:pt idx="4393">
                  <c:v>90.363647460937997</c:v>
                </c:pt>
                <c:pt idx="4394">
                  <c:v>90.476882934569645</c:v>
                </c:pt>
                <c:pt idx="4395">
                  <c:v>90.59030914306598</c:v>
                </c:pt>
                <c:pt idx="4396">
                  <c:v>90.59030914306598</c:v>
                </c:pt>
                <c:pt idx="4397">
                  <c:v>90.704048156737755</c:v>
                </c:pt>
                <c:pt idx="4398">
                  <c:v>90.704048156737755</c:v>
                </c:pt>
                <c:pt idx="4399">
                  <c:v>90.704048156737755</c:v>
                </c:pt>
                <c:pt idx="4400">
                  <c:v>90.817909240722997</c:v>
                </c:pt>
                <c:pt idx="4401">
                  <c:v>90.817909240722997</c:v>
                </c:pt>
                <c:pt idx="4402">
                  <c:v>90.932029724120994</c:v>
                </c:pt>
                <c:pt idx="4403">
                  <c:v>90.932029724120994</c:v>
                </c:pt>
                <c:pt idx="4404">
                  <c:v>90.932029724120994</c:v>
                </c:pt>
                <c:pt idx="4405">
                  <c:v>90.932029724120994</c:v>
                </c:pt>
                <c:pt idx="4406">
                  <c:v>91.046401977538949</c:v>
                </c:pt>
                <c:pt idx="4407">
                  <c:v>91.046401977538949</c:v>
                </c:pt>
                <c:pt idx="4408">
                  <c:v>91.046401977538949</c:v>
                </c:pt>
                <c:pt idx="4409">
                  <c:v>91.046401977538949</c:v>
                </c:pt>
                <c:pt idx="4410">
                  <c:v>91.046401977538949</c:v>
                </c:pt>
                <c:pt idx="4411">
                  <c:v>91.046401977538949</c:v>
                </c:pt>
                <c:pt idx="4412">
                  <c:v>91.160964965820199</c:v>
                </c:pt>
                <c:pt idx="4413">
                  <c:v>91.160964965820199</c:v>
                </c:pt>
                <c:pt idx="4414">
                  <c:v>91.160964965820199</c:v>
                </c:pt>
                <c:pt idx="4415">
                  <c:v>91.160964965820199</c:v>
                </c:pt>
                <c:pt idx="4416">
                  <c:v>91.160964965820199</c:v>
                </c:pt>
                <c:pt idx="4417">
                  <c:v>91.160964965820199</c:v>
                </c:pt>
                <c:pt idx="4418">
                  <c:v>91.160964965820199</c:v>
                </c:pt>
                <c:pt idx="4419">
                  <c:v>91.160964965820199</c:v>
                </c:pt>
                <c:pt idx="4420">
                  <c:v>91.160964965820199</c:v>
                </c:pt>
                <c:pt idx="4421">
                  <c:v>91.160964965820199</c:v>
                </c:pt>
                <c:pt idx="4422">
                  <c:v>91.160964965820199</c:v>
                </c:pt>
                <c:pt idx="4423">
                  <c:v>91.275779724120639</c:v>
                </c:pt>
                <c:pt idx="4424">
                  <c:v>91.160964965820199</c:v>
                </c:pt>
                <c:pt idx="4425">
                  <c:v>91.160964965820199</c:v>
                </c:pt>
                <c:pt idx="4426">
                  <c:v>91.160964965820199</c:v>
                </c:pt>
                <c:pt idx="4427">
                  <c:v>91.160964965820199</c:v>
                </c:pt>
                <c:pt idx="4428">
                  <c:v>91.160964965820199</c:v>
                </c:pt>
                <c:pt idx="4429">
                  <c:v>91.160964965820199</c:v>
                </c:pt>
                <c:pt idx="4430">
                  <c:v>91.160964965820199</c:v>
                </c:pt>
                <c:pt idx="4431">
                  <c:v>91.160964965820199</c:v>
                </c:pt>
                <c:pt idx="4432">
                  <c:v>91.160964965820199</c:v>
                </c:pt>
                <c:pt idx="4433">
                  <c:v>91.046401977538949</c:v>
                </c:pt>
                <c:pt idx="4434">
                  <c:v>91.046401977538949</c:v>
                </c:pt>
                <c:pt idx="4435">
                  <c:v>90.932029724120994</c:v>
                </c:pt>
                <c:pt idx="4436">
                  <c:v>90.932029724120994</c:v>
                </c:pt>
                <c:pt idx="4437">
                  <c:v>90.932029724120994</c:v>
                </c:pt>
                <c:pt idx="4438">
                  <c:v>90.932029724120994</c:v>
                </c:pt>
                <c:pt idx="4439">
                  <c:v>90.817909240722997</c:v>
                </c:pt>
                <c:pt idx="4440">
                  <c:v>90.817909240722997</c:v>
                </c:pt>
                <c:pt idx="4441">
                  <c:v>90.704048156737755</c:v>
                </c:pt>
                <c:pt idx="4442">
                  <c:v>90.704048156737755</c:v>
                </c:pt>
                <c:pt idx="4443">
                  <c:v>90.704048156737755</c:v>
                </c:pt>
                <c:pt idx="4444">
                  <c:v>90.817909240722997</c:v>
                </c:pt>
                <c:pt idx="4445">
                  <c:v>90.704048156737755</c:v>
                </c:pt>
                <c:pt idx="4446">
                  <c:v>90.59030914306598</c:v>
                </c:pt>
                <c:pt idx="4447">
                  <c:v>90.59030914306598</c:v>
                </c:pt>
                <c:pt idx="4448">
                  <c:v>90.704048156737755</c:v>
                </c:pt>
                <c:pt idx="4449">
                  <c:v>90.59030914306598</c:v>
                </c:pt>
                <c:pt idx="4450">
                  <c:v>90.59030914306598</c:v>
                </c:pt>
                <c:pt idx="4451">
                  <c:v>90.59030914306598</c:v>
                </c:pt>
                <c:pt idx="4452">
                  <c:v>90.363647460937997</c:v>
                </c:pt>
                <c:pt idx="4453">
                  <c:v>90.476882934569645</c:v>
                </c:pt>
                <c:pt idx="4454">
                  <c:v>90.59030914306598</c:v>
                </c:pt>
                <c:pt idx="4455">
                  <c:v>90.59030914306598</c:v>
                </c:pt>
                <c:pt idx="4456">
                  <c:v>90.476882934569645</c:v>
                </c:pt>
                <c:pt idx="4457">
                  <c:v>90.363647460937997</c:v>
                </c:pt>
                <c:pt idx="4458">
                  <c:v>90.363647460937997</c:v>
                </c:pt>
                <c:pt idx="4459">
                  <c:v>90.476882934569645</c:v>
                </c:pt>
                <c:pt idx="4460">
                  <c:v>90.476882934569645</c:v>
                </c:pt>
                <c:pt idx="4461">
                  <c:v>90.476882934569645</c:v>
                </c:pt>
                <c:pt idx="4462">
                  <c:v>90.363647460937997</c:v>
                </c:pt>
                <c:pt idx="4463">
                  <c:v>90.363647460937997</c:v>
                </c:pt>
                <c:pt idx="4464">
                  <c:v>90.363647460937997</c:v>
                </c:pt>
                <c:pt idx="4465">
                  <c:v>90.363647460937997</c:v>
                </c:pt>
                <c:pt idx="4466">
                  <c:v>90.363647460937997</c:v>
                </c:pt>
                <c:pt idx="4467">
                  <c:v>90.363647460937997</c:v>
                </c:pt>
                <c:pt idx="4468">
                  <c:v>90.250595092772983</c:v>
                </c:pt>
                <c:pt idx="4469">
                  <c:v>90.250595092772983</c:v>
                </c:pt>
                <c:pt idx="4470">
                  <c:v>90.250595092772983</c:v>
                </c:pt>
                <c:pt idx="4471">
                  <c:v>90.363647460937997</c:v>
                </c:pt>
                <c:pt idx="4472">
                  <c:v>90.250595092772983</c:v>
                </c:pt>
                <c:pt idx="4473">
                  <c:v>90.250595092772983</c:v>
                </c:pt>
                <c:pt idx="4474">
                  <c:v>90.250595092772983</c:v>
                </c:pt>
                <c:pt idx="4475">
                  <c:v>90.250595092772983</c:v>
                </c:pt>
                <c:pt idx="4476">
                  <c:v>90.250595092772983</c:v>
                </c:pt>
                <c:pt idx="4477">
                  <c:v>90.137794494628949</c:v>
                </c:pt>
                <c:pt idx="4478">
                  <c:v>90.137794494628949</c:v>
                </c:pt>
                <c:pt idx="4479">
                  <c:v>90.025184631347997</c:v>
                </c:pt>
                <c:pt idx="4480">
                  <c:v>90.137794494628949</c:v>
                </c:pt>
                <c:pt idx="4481">
                  <c:v>90.137794494628949</c:v>
                </c:pt>
                <c:pt idx="4482">
                  <c:v>90.137794494628949</c:v>
                </c:pt>
                <c:pt idx="4483">
                  <c:v>90.025184631347997</c:v>
                </c:pt>
                <c:pt idx="4484">
                  <c:v>90.025184631347997</c:v>
                </c:pt>
                <c:pt idx="4485">
                  <c:v>90.025184631347997</c:v>
                </c:pt>
                <c:pt idx="4486">
                  <c:v>90.137794494628949</c:v>
                </c:pt>
                <c:pt idx="4487">
                  <c:v>90.137794494628949</c:v>
                </c:pt>
                <c:pt idx="4488">
                  <c:v>90.025184631347997</c:v>
                </c:pt>
                <c:pt idx="4489">
                  <c:v>90.025184631347997</c:v>
                </c:pt>
                <c:pt idx="4490">
                  <c:v>89.91282653808598</c:v>
                </c:pt>
                <c:pt idx="4491">
                  <c:v>90.025184631347997</c:v>
                </c:pt>
                <c:pt idx="4492">
                  <c:v>89.91282653808598</c:v>
                </c:pt>
                <c:pt idx="4493">
                  <c:v>89.347290039062997</c:v>
                </c:pt>
                <c:pt idx="4494">
                  <c:v>88.028381347655525</c:v>
                </c:pt>
                <c:pt idx="4495">
                  <c:v>86.520637512206676</c:v>
                </c:pt>
                <c:pt idx="4496">
                  <c:v>85.368751525878949</c:v>
                </c:pt>
                <c:pt idx="4497">
                  <c:v>84.750305175780639</c:v>
                </c:pt>
                <c:pt idx="4498">
                  <c:v>84.240119934082244</c:v>
                </c:pt>
                <c:pt idx="4499">
                  <c:v>83.728340148925653</c:v>
                </c:pt>
                <c:pt idx="4500">
                  <c:v>83.427322387695</c:v>
                </c:pt>
                <c:pt idx="4501">
                  <c:v>83.127952575683665</c:v>
                </c:pt>
                <c:pt idx="4502">
                  <c:v>82.929252624512245</c:v>
                </c:pt>
                <c:pt idx="4503">
                  <c:v>82.830207824707003</c:v>
                </c:pt>
                <c:pt idx="4504">
                  <c:v>82.632591247558665</c:v>
                </c:pt>
                <c:pt idx="4505">
                  <c:v>82.435729980469006</c:v>
                </c:pt>
                <c:pt idx="4506">
                  <c:v>82.239562988280994</c:v>
                </c:pt>
                <c:pt idx="4507">
                  <c:v>82.14175415039098</c:v>
                </c:pt>
                <c:pt idx="4508">
                  <c:v>82.044090270995994</c:v>
                </c:pt>
                <c:pt idx="4509">
                  <c:v>81.946594238280994</c:v>
                </c:pt>
                <c:pt idx="4510">
                  <c:v>81.752243041992244</c:v>
                </c:pt>
                <c:pt idx="4511">
                  <c:v>81.655273437499645</c:v>
                </c:pt>
                <c:pt idx="4512">
                  <c:v>81.558517456054659</c:v>
                </c:pt>
                <c:pt idx="4513">
                  <c:v>81.558517456054659</c:v>
                </c:pt>
                <c:pt idx="4514">
                  <c:v>81.461921691895398</c:v>
                </c:pt>
                <c:pt idx="4515">
                  <c:v>81.365470886229645</c:v>
                </c:pt>
                <c:pt idx="4516">
                  <c:v>81.269241333007983</c:v>
                </c:pt>
                <c:pt idx="4517">
                  <c:v>81.173171997069645</c:v>
                </c:pt>
                <c:pt idx="4518">
                  <c:v>81.173171997069645</c:v>
                </c:pt>
                <c:pt idx="4519">
                  <c:v>81.173171997069645</c:v>
                </c:pt>
                <c:pt idx="4520">
                  <c:v>81.173171997069645</c:v>
                </c:pt>
                <c:pt idx="4521">
                  <c:v>81.077308654784645</c:v>
                </c:pt>
                <c:pt idx="4522">
                  <c:v>80.975563049316307</c:v>
                </c:pt>
                <c:pt idx="4523">
                  <c:v>80.975563049316307</c:v>
                </c:pt>
                <c:pt idx="4524">
                  <c:v>80.880012512206676</c:v>
                </c:pt>
                <c:pt idx="4525">
                  <c:v>80.880012512206676</c:v>
                </c:pt>
                <c:pt idx="4526">
                  <c:v>80.880012512206676</c:v>
                </c:pt>
                <c:pt idx="4527">
                  <c:v>80.784622192382983</c:v>
                </c:pt>
                <c:pt idx="4528">
                  <c:v>80.784622192382983</c:v>
                </c:pt>
                <c:pt idx="4529">
                  <c:v>80.784622192382983</c:v>
                </c:pt>
                <c:pt idx="4530">
                  <c:v>80.784622192382983</c:v>
                </c:pt>
                <c:pt idx="4531">
                  <c:v>80.689437866210639</c:v>
                </c:pt>
                <c:pt idx="4532">
                  <c:v>80.784622192382983</c:v>
                </c:pt>
                <c:pt idx="4533">
                  <c:v>80.689437866210639</c:v>
                </c:pt>
                <c:pt idx="4534">
                  <c:v>80.689437866210639</c:v>
                </c:pt>
                <c:pt idx="4535">
                  <c:v>80.594413757324006</c:v>
                </c:pt>
                <c:pt idx="4536">
                  <c:v>80.594413757324006</c:v>
                </c:pt>
                <c:pt idx="4537">
                  <c:v>80.594413757324006</c:v>
                </c:pt>
                <c:pt idx="4538">
                  <c:v>80.594413757324006</c:v>
                </c:pt>
                <c:pt idx="4539">
                  <c:v>80.594413757324006</c:v>
                </c:pt>
                <c:pt idx="4540">
                  <c:v>80.594413757324006</c:v>
                </c:pt>
                <c:pt idx="4541">
                  <c:v>80.499534606934006</c:v>
                </c:pt>
                <c:pt idx="4542">
                  <c:v>80.499534606934006</c:v>
                </c:pt>
                <c:pt idx="4543">
                  <c:v>80.499534606934006</c:v>
                </c:pt>
                <c:pt idx="4544">
                  <c:v>80.404808044433949</c:v>
                </c:pt>
                <c:pt idx="4545">
                  <c:v>80.404808044433949</c:v>
                </c:pt>
                <c:pt idx="4546">
                  <c:v>80.404808044433949</c:v>
                </c:pt>
                <c:pt idx="4547">
                  <c:v>80.31029510498</c:v>
                </c:pt>
                <c:pt idx="4548">
                  <c:v>80.404808044433949</c:v>
                </c:pt>
                <c:pt idx="4549">
                  <c:v>80.404808044433949</c:v>
                </c:pt>
                <c:pt idx="4550">
                  <c:v>80.404808044433949</c:v>
                </c:pt>
                <c:pt idx="4551">
                  <c:v>80.404808044433949</c:v>
                </c:pt>
                <c:pt idx="4552">
                  <c:v>80.404808044433949</c:v>
                </c:pt>
                <c:pt idx="4553">
                  <c:v>80.31029510498</c:v>
                </c:pt>
                <c:pt idx="4554">
                  <c:v>80.31029510498</c:v>
                </c:pt>
                <c:pt idx="4555">
                  <c:v>80.404808044433949</c:v>
                </c:pt>
                <c:pt idx="4556">
                  <c:v>80.404808044433949</c:v>
                </c:pt>
                <c:pt idx="4557">
                  <c:v>80.31029510498</c:v>
                </c:pt>
                <c:pt idx="4558">
                  <c:v>80.31029510498</c:v>
                </c:pt>
                <c:pt idx="4559">
                  <c:v>80.31029510498</c:v>
                </c:pt>
                <c:pt idx="4560">
                  <c:v>80.31029510498</c:v>
                </c:pt>
                <c:pt idx="4561">
                  <c:v>80.31029510498</c:v>
                </c:pt>
                <c:pt idx="4562">
                  <c:v>80.31029510498</c:v>
                </c:pt>
                <c:pt idx="4563">
                  <c:v>80.215934753417983</c:v>
                </c:pt>
                <c:pt idx="4564">
                  <c:v>80.215934753417983</c:v>
                </c:pt>
                <c:pt idx="4565">
                  <c:v>80.215934753417983</c:v>
                </c:pt>
                <c:pt idx="4566">
                  <c:v>80.215934753417983</c:v>
                </c:pt>
                <c:pt idx="4567">
                  <c:v>80.31029510498</c:v>
                </c:pt>
                <c:pt idx="4568">
                  <c:v>80.215934753417983</c:v>
                </c:pt>
                <c:pt idx="4569">
                  <c:v>80.215934753417983</c:v>
                </c:pt>
                <c:pt idx="4570">
                  <c:v>80.215934753417983</c:v>
                </c:pt>
                <c:pt idx="4571">
                  <c:v>80.215934753417983</c:v>
                </c:pt>
                <c:pt idx="4572">
                  <c:v>80.215934753417983</c:v>
                </c:pt>
                <c:pt idx="4573">
                  <c:v>80.215934753417983</c:v>
                </c:pt>
                <c:pt idx="4574">
                  <c:v>80.215934753417983</c:v>
                </c:pt>
                <c:pt idx="4575">
                  <c:v>80.215934753417983</c:v>
                </c:pt>
                <c:pt idx="4576">
                  <c:v>80.215934753417983</c:v>
                </c:pt>
                <c:pt idx="4577">
                  <c:v>80.31029510498</c:v>
                </c:pt>
                <c:pt idx="4578">
                  <c:v>80.215934753417983</c:v>
                </c:pt>
                <c:pt idx="4579">
                  <c:v>80.215934753417983</c:v>
                </c:pt>
                <c:pt idx="4580">
                  <c:v>80.121726989745994</c:v>
                </c:pt>
                <c:pt idx="4581">
                  <c:v>80.121726989745994</c:v>
                </c:pt>
                <c:pt idx="4582">
                  <c:v>80.215934753417983</c:v>
                </c:pt>
                <c:pt idx="4583">
                  <c:v>80.31029510498</c:v>
                </c:pt>
                <c:pt idx="4584">
                  <c:v>80.215934753417983</c:v>
                </c:pt>
                <c:pt idx="4585">
                  <c:v>80.215934753417983</c:v>
                </c:pt>
                <c:pt idx="4586">
                  <c:v>80.121726989745994</c:v>
                </c:pt>
                <c:pt idx="4587">
                  <c:v>80.215934753417983</c:v>
                </c:pt>
                <c:pt idx="4588">
                  <c:v>80.215934753417983</c:v>
                </c:pt>
                <c:pt idx="4589">
                  <c:v>80.31029510498</c:v>
                </c:pt>
                <c:pt idx="4590">
                  <c:v>80.215934753417983</c:v>
                </c:pt>
                <c:pt idx="4591">
                  <c:v>80.215934753417983</c:v>
                </c:pt>
                <c:pt idx="4592">
                  <c:v>80.215934753417983</c:v>
                </c:pt>
                <c:pt idx="4593">
                  <c:v>80.31029510498</c:v>
                </c:pt>
                <c:pt idx="4594">
                  <c:v>80.31029510498</c:v>
                </c:pt>
                <c:pt idx="4595">
                  <c:v>80.31029510498</c:v>
                </c:pt>
                <c:pt idx="4596">
                  <c:v>80.215934753417983</c:v>
                </c:pt>
                <c:pt idx="4597">
                  <c:v>80.215934753417983</c:v>
                </c:pt>
                <c:pt idx="4598">
                  <c:v>80.215934753417983</c:v>
                </c:pt>
                <c:pt idx="4599">
                  <c:v>80.31029510498</c:v>
                </c:pt>
                <c:pt idx="4600">
                  <c:v>80.404808044433949</c:v>
                </c:pt>
                <c:pt idx="4601">
                  <c:v>80.404808044433949</c:v>
                </c:pt>
                <c:pt idx="4602">
                  <c:v>80.31029510498</c:v>
                </c:pt>
                <c:pt idx="4603">
                  <c:v>80.404808044433949</c:v>
                </c:pt>
                <c:pt idx="4604">
                  <c:v>80.404808044433949</c:v>
                </c:pt>
                <c:pt idx="4605">
                  <c:v>80.404808044433949</c:v>
                </c:pt>
                <c:pt idx="4606">
                  <c:v>80.499534606934006</c:v>
                </c:pt>
                <c:pt idx="4607">
                  <c:v>80.404808044433949</c:v>
                </c:pt>
                <c:pt idx="4608">
                  <c:v>80.31029510498</c:v>
                </c:pt>
                <c:pt idx="4609">
                  <c:v>80.404808044433949</c:v>
                </c:pt>
                <c:pt idx="4610">
                  <c:v>80.404808044433949</c:v>
                </c:pt>
                <c:pt idx="4611">
                  <c:v>80.499534606934006</c:v>
                </c:pt>
                <c:pt idx="4612">
                  <c:v>80.404808044433949</c:v>
                </c:pt>
                <c:pt idx="4613">
                  <c:v>80.404808044433949</c:v>
                </c:pt>
                <c:pt idx="4614">
                  <c:v>80.404808044433949</c:v>
                </c:pt>
                <c:pt idx="4615">
                  <c:v>80.404808044433949</c:v>
                </c:pt>
                <c:pt idx="4616">
                  <c:v>80.499534606934006</c:v>
                </c:pt>
                <c:pt idx="4617">
                  <c:v>80.499534606934006</c:v>
                </c:pt>
                <c:pt idx="4618">
                  <c:v>80.404808044433949</c:v>
                </c:pt>
                <c:pt idx="4619">
                  <c:v>80.404808044433949</c:v>
                </c:pt>
                <c:pt idx="4620">
                  <c:v>80.404808044433949</c:v>
                </c:pt>
                <c:pt idx="4621">
                  <c:v>80.404808044433949</c:v>
                </c:pt>
                <c:pt idx="4622">
                  <c:v>80.404808044433949</c:v>
                </c:pt>
                <c:pt idx="4623">
                  <c:v>80.499534606934006</c:v>
                </c:pt>
                <c:pt idx="4624">
                  <c:v>80.404808044433949</c:v>
                </c:pt>
                <c:pt idx="4625">
                  <c:v>80.027725219727003</c:v>
                </c:pt>
                <c:pt idx="4626">
                  <c:v>79.004341125487755</c:v>
                </c:pt>
                <c:pt idx="4627">
                  <c:v>77.366165161132997</c:v>
                </c:pt>
                <c:pt idx="4628">
                  <c:v>75.95725250244098</c:v>
                </c:pt>
                <c:pt idx="4629">
                  <c:v>75.176223754882983</c:v>
                </c:pt>
                <c:pt idx="4630">
                  <c:v>74.665687561035</c:v>
                </c:pt>
                <c:pt idx="4631">
                  <c:v>74.412338256835639</c:v>
                </c:pt>
                <c:pt idx="4632">
                  <c:v>74.160301208495639</c:v>
                </c:pt>
                <c:pt idx="4633">
                  <c:v>73.909515380859006</c:v>
                </c:pt>
                <c:pt idx="4634">
                  <c:v>73.660026550292983</c:v>
                </c:pt>
                <c:pt idx="4635">
                  <c:v>73.406585693359006</c:v>
                </c:pt>
                <c:pt idx="4636">
                  <c:v>73.241798400879006</c:v>
                </c:pt>
                <c:pt idx="4637">
                  <c:v>73.077529907227245</c:v>
                </c:pt>
                <c:pt idx="4638">
                  <c:v>72.995620727539006</c:v>
                </c:pt>
                <c:pt idx="4639">
                  <c:v>72.913833618164006</c:v>
                </c:pt>
                <c:pt idx="4640">
                  <c:v>72.75065612793</c:v>
                </c:pt>
                <c:pt idx="4641">
                  <c:v>72.588043212890653</c:v>
                </c:pt>
                <c:pt idx="4642">
                  <c:v>72.588043212890653</c:v>
                </c:pt>
                <c:pt idx="4643">
                  <c:v>72.50690460205098</c:v>
                </c:pt>
                <c:pt idx="4644">
                  <c:v>72.345115661620994</c:v>
                </c:pt>
                <c:pt idx="4645">
                  <c:v>72.345115661620994</c:v>
                </c:pt>
                <c:pt idx="4646">
                  <c:v>72.264411926270199</c:v>
                </c:pt>
                <c:pt idx="4647">
                  <c:v>72.18383026123</c:v>
                </c:pt>
                <c:pt idx="4648">
                  <c:v>72.103385925292983</c:v>
                </c:pt>
                <c:pt idx="4649">
                  <c:v>72.023056030272983</c:v>
                </c:pt>
                <c:pt idx="4650">
                  <c:v>71.942863464355369</c:v>
                </c:pt>
                <c:pt idx="4651">
                  <c:v>71.942863464355369</c:v>
                </c:pt>
                <c:pt idx="4652">
                  <c:v>71.862846374511676</c:v>
                </c:pt>
                <c:pt idx="4653">
                  <c:v>71.862846374511676</c:v>
                </c:pt>
                <c:pt idx="4654">
                  <c:v>71.862846374511676</c:v>
                </c:pt>
                <c:pt idx="4655">
                  <c:v>71.782897949219006</c:v>
                </c:pt>
                <c:pt idx="4656">
                  <c:v>71.703132629395199</c:v>
                </c:pt>
                <c:pt idx="4657">
                  <c:v>71.703132629395199</c:v>
                </c:pt>
                <c:pt idx="4658">
                  <c:v>71.703132629395199</c:v>
                </c:pt>
                <c:pt idx="4659">
                  <c:v>71.703132629395199</c:v>
                </c:pt>
                <c:pt idx="4660">
                  <c:v>71.623497009277003</c:v>
                </c:pt>
                <c:pt idx="4661">
                  <c:v>71.623497009277003</c:v>
                </c:pt>
                <c:pt idx="4662">
                  <c:v>71.543983459472997</c:v>
                </c:pt>
                <c:pt idx="4663">
                  <c:v>71.543983459472997</c:v>
                </c:pt>
                <c:pt idx="4664">
                  <c:v>71.543983459472997</c:v>
                </c:pt>
                <c:pt idx="4665">
                  <c:v>71.543983459472997</c:v>
                </c:pt>
                <c:pt idx="4666">
                  <c:v>71.543983459472997</c:v>
                </c:pt>
                <c:pt idx="4667">
                  <c:v>71.464591979980199</c:v>
                </c:pt>
                <c:pt idx="4668">
                  <c:v>71.464591979980199</c:v>
                </c:pt>
                <c:pt idx="4669">
                  <c:v>71.464591979980199</c:v>
                </c:pt>
                <c:pt idx="4670">
                  <c:v>71.543983459472997</c:v>
                </c:pt>
                <c:pt idx="4671">
                  <c:v>71.543983459472997</c:v>
                </c:pt>
                <c:pt idx="4672">
                  <c:v>71.543983459472997</c:v>
                </c:pt>
                <c:pt idx="4673">
                  <c:v>71.543983459472997</c:v>
                </c:pt>
                <c:pt idx="4674">
                  <c:v>71.543983459472997</c:v>
                </c:pt>
                <c:pt idx="4675">
                  <c:v>71.703132629395199</c:v>
                </c:pt>
                <c:pt idx="4676">
                  <c:v>71.862846374511676</c:v>
                </c:pt>
                <c:pt idx="4677">
                  <c:v>72.103385925292983</c:v>
                </c:pt>
                <c:pt idx="4678">
                  <c:v>72.345115661620994</c:v>
                </c:pt>
                <c:pt idx="4679">
                  <c:v>72.588043212890653</c:v>
                </c:pt>
                <c:pt idx="4680">
                  <c:v>72.832183837890653</c:v>
                </c:pt>
                <c:pt idx="4681">
                  <c:v>72.995620727539006</c:v>
                </c:pt>
                <c:pt idx="4682">
                  <c:v>72.913833618164006</c:v>
                </c:pt>
                <c:pt idx="4683">
                  <c:v>72.588043212890653</c:v>
                </c:pt>
                <c:pt idx="4684">
                  <c:v>72.345115661620994</c:v>
                </c:pt>
                <c:pt idx="4685">
                  <c:v>72.345115661620994</c:v>
                </c:pt>
                <c:pt idx="4686">
                  <c:v>72.18383026123</c:v>
                </c:pt>
                <c:pt idx="4687">
                  <c:v>71.862846374511676</c:v>
                </c:pt>
                <c:pt idx="4688">
                  <c:v>71.703132629395199</c:v>
                </c:pt>
                <c:pt idx="4689">
                  <c:v>71.703132629395199</c:v>
                </c:pt>
                <c:pt idx="4690">
                  <c:v>71.543983459472997</c:v>
                </c:pt>
                <c:pt idx="4691">
                  <c:v>71.385330200194645</c:v>
                </c:pt>
                <c:pt idx="4692">
                  <c:v>71.464591979980199</c:v>
                </c:pt>
                <c:pt idx="4693">
                  <c:v>71.464591979980199</c:v>
                </c:pt>
                <c:pt idx="4694">
                  <c:v>71.143386840819858</c:v>
                </c:pt>
                <c:pt idx="4695">
                  <c:v>71.064620971680199</c:v>
                </c:pt>
                <c:pt idx="4696">
                  <c:v>71.227172851562756</c:v>
                </c:pt>
                <c:pt idx="4697">
                  <c:v>71.227172851562756</c:v>
                </c:pt>
                <c:pt idx="4698">
                  <c:v>71.064620971680199</c:v>
                </c:pt>
                <c:pt idx="4699">
                  <c:v>71.064620971680199</c:v>
                </c:pt>
                <c:pt idx="4700">
                  <c:v>71.064620971680199</c:v>
                </c:pt>
                <c:pt idx="4701">
                  <c:v>70.986038208007983</c:v>
                </c:pt>
                <c:pt idx="4702">
                  <c:v>70.907577514647983</c:v>
                </c:pt>
                <c:pt idx="4703">
                  <c:v>71.064620971680199</c:v>
                </c:pt>
                <c:pt idx="4704">
                  <c:v>71.064620971680199</c:v>
                </c:pt>
                <c:pt idx="4705">
                  <c:v>70.829238891601676</c:v>
                </c:pt>
                <c:pt idx="4706">
                  <c:v>70.750968933105</c:v>
                </c:pt>
                <c:pt idx="4707">
                  <c:v>70.986038208007983</c:v>
                </c:pt>
                <c:pt idx="4708">
                  <c:v>70.986038208007983</c:v>
                </c:pt>
                <c:pt idx="4709">
                  <c:v>70.907577514647983</c:v>
                </c:pt>
                <c:pt idx="4710">
                  <c:v>70.907577514647983</c:v>
                </c:pt>
                <c:pt idx="4711">
                  <c:v>70.907577514647983</c:v>
                </c:pt>
                <c:pt idx="4712">
                  <c:v>70.750968933105</c:v>
                </c:pt>
                <c:pt idx="4713">
                  <c:v>70.750968933105</c:v>
                </c:pt>
                <c:pt idx="4714">
                  <c:v>70.829238891601676</c:v>
                </c:pt>
                <c:pt idx="4715">
                  <c:v>70.907577514647983</c:v>
                </c:pt>
                <c:pt idx="4716">
                  <c:v>70.750968933105</c:v>
                </c:pt>
                <c:pt idx="4717">
                  <c:v>70.672874450683523</c:v>
                </c:pt>
                <c:pt idx="4718">
                  <c:v>70.829238891601676</c:v>
                </c:pt>
                <c:pt idx="4719">
                  <c:v>70.986038208007983</c:v>
                </c:pt>
                <c:pt idx="4720">
                  <c:v>70.907577514647983</c:v>
                </c:pt>
                <c:pt idx="4721">
                  <c:v>70.750968933105</c:v>
                </c:pt>
                <c:pt idx="4722">
                  <c:v>70.829238891601676</c:v>
                </c:pt>
                <c:pt idx="4723">
                  <c:v>70.829238891601676</c:v>
                </c:pt>
                <c:pt idx="4724">
                  <c:v>70.750968933105</c:v>
                </c:pt>
                <c:pt idx="4725">
                  <c:v>70.750968933105</c:v>
                </c:pt>
                <c:pt idx="4726">
                  <c:v>70.750968933105</c:v>
                </c:pt>
                <c:pt idx="4727">
                  <c:v>70.750968933105</c:v>
                </c:pt>
                <c:pt idx="4728">
                  <c:v>70.672874450683523</c:v>
                </c:pt>
                <c:pt idx="4729">
                  <c:v>70.594902038573949</c:v>
                </c:pt>
                <c:pt idx="4730">
                  <c:v>70.750968933105</c:v>
                </c:pt>
                <c:pt idx="4731">
                  <c:v>70.829238891601676</c:v>
                </c:pt>
                <c:pt idx="4732">
                  <c:v>70.829238891601676</c:v>
                </c:pt>
                <c:pt idx="4733">
                  <c:v>70.750968933105</c:v>
                </c:pt>
                <c:pt idx="4734">
                  <c:v>70.750968933105</c:v>
                </c:pt>
                <c:pt idx="4735">
                  <c:v>70.750968933105</c:v>
                </c:pt>
                <c:pt idx="4736">
                  <c:v>70.829238891601676</c:v>
                </c:pt>
                <c:pt idx="4737">
                  <c:v>70.829238891601676</c:v>
                </c:pt>
                <c:pt idx="4738">
                  <c:v>70.829238891601676</c:v>
                </c:pt>
                <c:pt idx="4739">
                  <c:v>70.672874450683523</c:v>
                </c:pt>
                <c:pt idx="4740">
                  <c:v>70.594902038573949</c:v>
                </c:pt>
                <c:pt idx="4741">
                  <c:v>70.594902038573949</c:v>
                </c:pt>
                <c:pt idx="4742">
                  <c:v>70.672874450683523</c:v>
                </c:pt>
                <c:pt idx="4743">
                  <c:v>70.750968933105</c:v>
                </c:pt>
                <c:pt idx="4744">
                  <c:v>70.750968933105</c:v>
                </c:pt>
                <c:pt idx="4745">
                  <c:v>70.672874450683523</c:v>
                </c:pt>
                <c:pt idx="4746">
                  <c:v>70.594902038573949</c:v>
                </c:pt>
                <c:pt idx="4747">
                  <c:v>70.517105102538949</c:v>
                </c:pt>
                <c:pt idx="4748">
                  <c:v>70.594902038573949</c:v>
                </c:pt>
                <c:pt idx="4749">
                  <c:v>70.672874450683523</c:v>
                </c:pt>
                <c:pt idx="4750">
                  <c:v>70.672874450683523</c:v>
                </c:pt>
                <c:pt idx="4751">
                  <c:v>70.672874450683523</c:v>
                </c:pt>
                <c:pt idx="4752">
                  <c:v>70.672874450683523</c:v>
                </c:pt>
                <c:pt idx="4753">
                  <c:v>70.594902038573949</c:v>
                </c:pt>
                <c:pt idx="4754">
                  <c:v>70.594902038573949</c:v>
                </c:pt>
                <c:pt idx="4755">
                  <c:v>70.594902038573949</c:v>
                </c:pt>
                <c:pt idx="4756">
                  <c:v>70.594902038573949</c:v>
                </c:pt>
                <c:pt idx="4757">
                  <c:v>70.517105102538949</c:v>
                </c:pt>
                <c:pt idx="4758">
                  <c:v>70.517105102538949</c:v>
                </c:pt>
                <c:pt idx="4759">
                  <c:v>70.517105102538949</c:v>
                </c:pt>
                <c:pt idx="4760">
                  <c:v>70.439384460449006</c:v>
                </c:pt>
                <c:pt idx="4761">
                  <c:v>70.439384460449006</c:v>
                </c:pt>
                <c:pt idx="4762">
                  <c:v>70.439384460449006</c:v>
                </c:pt>
                <c:pt idx="4763">
                  <c:v>70.361778259277003</c:v>
                </c:pt>
                <c:pt idx="4764">
                  <c:v>70.361778259277003</c:v>
                </c:pt>
                <c:pt idx="4765">
                  <c:v>70.361778259277003</c:v>
                </c:pt>
                <c:pt idx="4766">
                  <c:v>70.284294128417997</c:v>
                </c:pt>
                <c:pt idx="4767">
                  <c:v>70.284294128417997</c:v>
                </c:pt>
                <c:pt idx="4768">
                  <c:v>70.284294128417997</c:v>
                </c:pt>
                <c:pt idx="4769">
                  <c:v>70.284294128417997</c:v>
                </c:pt>
                <c:pt idx="4770">
                  <c:v>70.284294128417997</c:v>
                </c:pt>
                <c:pt idx="4771">
                  <c:v>70.206985473632983</c:v>
                </c:pt>
                <c:pt idx="4772">
                  <c:v>70.206985473632983</c:v>
                </c:pt>
                <c:pt idx="4773">
                  <c:v>70.129753112792542</c:v>
                </c:pt>
                <c:pt idx="4774">
                  <c:v>70.129753112792542</c:v>
                </c:pt>
                <c:pt idx="4775">
                  <c:v>70.129753112792542</c:v>
                </c:pt>
                <c:pt idx="4776">
                  <c:v>70.129753112792542</c:v>
                </c:pt>
                <c:pt idx="4777">
                  <c:v>70.052688598632756</c:v>
                </c:pt>
                <c:pt idx="4778">
                  <c:v>70.052688598632756</c:v>
                </c:pt>
                <c:pt idx="4779">
                  <c:v>69.975692749022983</c:v>
                </c:pt>
                <c:pt idx="4780">
                  <c:v>69.975692749022983</c:v>
                </c:pt>
                <c:pt idx="4781">
                  <c:v>69.975692749022983</c:v>
                </c:pt>
                <c:pt idx="4782">
                  <c:v>69.898864746093949</c:v>
                </c:pt>
                <c:pt idx="4783">
                  <c:v>69.82216644287098</c:v>
                </c:pt>
                <c:pt idx="4784">
                  <c:v>69.82216644287098</c:v>
                </c:pt>
                <c:pt idx="4785">
                  <c:v>69.74558258056598</c:v>
                </c:pt>
                <c:pt idx="4786">
                  <c:v>69.592773437499645</c:v>
                </c:pt>
                <c:pt idx="4787">
                  <c:v>69.364463806152003</c:v>
                </c:pt>
                <c:pt idx="4788">
                  <c:v>69.137283325195199</c:v>
                </c:pt>
                <c:pt idx="4789">
                  <c:v>68.906440734862983</c:v>
                </c:pt>
                <c:pt idx="4790">
                  <c:v>68.906440734862983</c:v>
                </c:pt>
                <c:pt idx="4791">
                  <c:v>68.906440734862983</c:v>
                </c:pt>
                <c:pt idx="4792">
                  <c:v>68.981712341309006</c:v>
                </c:pt>
                <c:pt idx="4793">
                  <c:v>69.061775207519958</c:v>
                </c:pt>
                <c:pt idx="4794">
                  <c:v>69.212852478027003</c:v>
                </c:pt>
                <c:pt idx="4795">
                  <c:v>69.364463806152003</c:v>
                </c:pt>
                <c:pt idx="4796">
                  <c:v>69.516555786132997</c:v>
                </c:pt>
                <c:pt idx="4797">
                  <c:v>69.516555786132997</c:v>
                </c:pt>
                <c:pt idx="4798">
                  <c:v>69.592773437499645</c:v>
                </c:pt>
                <c:pt idx="4799">
                  <c:v>69.669120788574006</c:v>
                </c:pt>
                <c:pt idx="4800">
                  <c:v>69.74558258056598</c:v>
                </c:pt>
                <c:pt idx="4801">
                  <c:v>69.74558258056598</c:v>
                </c:pt>
                <c:pt idx="4802">
                  <c:v>69.592773437499645</c:v>
                </c:pt>
                <c:pt idx="4803">
                  <c:v>68.756362915038949</c:v>
                </c:pt>
                <c:pt idx="4804">
                  <c:v>67.426559448242458</c:v>
                </c:pt>
                <c:pt idx="4805">
                  <c:v>66.55630493164098</c:v>
                </c:pt>
                <c:pt idx="4806">
                  <c:v>66.05882263183598</c:v>
                </c:pt>
                <c:pt idx="4807">
                  <c:v>65.427101135253949</c:v>
                </c:pt>
                <c:pt idx="4808">
                  <c:v>64.59407043457</c:v>
                </c:pt>
                <c:pt idx="4809">
                  <c:v>64.11765289306598</c:v>
                </c:pt>
                <c:pt idx="4810">
                  <c:v>63.847702026366996</c:v>
                </c:pt>
                <c:pt idx="4811">
                  <c:v>63.646366119385</c:v>
                </c:pt>
                <c:pt idx="4812">
                  <c:v>63.512599945068011</c:v>
                </c:pt>
                <c:pt idx="4813">
                  <c:v>63.379299163817855</c:v>
                </c:pt>
                <c:pt idx="4814">
                  <c:v>63.180007934570099</c:v>
                </c:pt>
                <c:pt idx="4815">
                  <c:v>63.047695159911974</c:v>
                </c:pt>
                <c:pt idx="4816">
                  <c:v>62.977542877196996</c:v>
                </c:pt>
                <c:pt idx="4817">
                  <c:v>62.845851898192997</c:v>
                </c:pt>
                <c:pt idx="4818">
                  <c:v>62.649040222168011</c:v>
                </c:pt>
                <c:pt idx="4819">
                  <c:v>62.583610534667997</c:v>
                </c:pt>
                <c:pt idx="4820">
                  <c:v>62.518280029296839</c:v>
                </c:pt>
                <c:pt idx="4821">
                  <c:v>62.453052520752003</c:v>
                </c:pt>
                <c:pt idx="4822">
                  <c:v>62.387928009032855</c:v>
                </c:pt>
                <c:pt idx="4823">
                  <c:v>62.257976531982003</c:v>
                </c:pt>
                <c:pt idx="4824">
                  <c:v>62.128433227539169</c:v>
                </c:pt>
                <c:pt idx="4825">
                  <c:v>62.128433227539169</c:v>
                </c:pt>
                <c:pt idx="4826">
                  <c:v>62.063812255859013</c:v>
                </c:pt>
                <c:pt idx="4827">
                  <c:v>61.999294281006001</c:v>
                </c:pt>
                <c:pt idx="4828">
                  <c:v>61.934829711913885</c:v>
                </c:pt>
                <c:pt idx="4829">
                  <c:v>61.870510101317997</c:v>
                </c:pt>
                <c:pt idx="4830">
                  <c:v>61.806243896483998</c:v>
                </c:pt>
                <c:pt idx="4831">
                  <c:v>61.806243896483998</c:v>
                </c:pt>
                <c:pt idx="4832">
                  <c:v>61.806243896483998</c:v>
                </c:pt>
                <c:pt idx="4833">
                  <c:v>61.742076873779013</c:v>
                </c:pt>
                <c:pt idx="4834">
                  <c:v>61.742076873779013</c:v>
                </c:pt>
                <c:pt idx="4835">
                  <c:v>61.870510101317997</c:v>
                </c:pt>
                <c:pt idx="4836">
                  <c:v>61.934829711913885</c:v>
                </c:pt>
                <c:pt idx="4837">
                  <c:v>61.806243896483998</c:v>
                </c:pt>
                <c:pt idx="4838">
                  <c:v>61.614093780517997</c:v>
                </c:pt>
                <c:pt idx="4839">
                  <c:v>61.48641204834</c:v>
                </c:pt>
                <c:pt idx="4840">
                  <c:v>61.359176635741974</c:v>
                </c:pt>
                <c:pt idx="4841">
                  <c:v>61.295707702637003</c:v>
                </c:pt>
                <c:pt idx="4842">
                  <c:v>61.295707702637003</c:v>
                </c:pt>
                <c:pt idx="4843">
                  <c:v>61.232292175292997</c:v>
                </c:pt>
                <c:pt idx="4844">
                  <c:v>61.165058135986115</c:v>
                </c:pt>
                <c:pt idx="4845">
                  <c:v>61.165058135986115</c:v>
                </c:pt>
                <c:pt idx="4846">
                  <c:v>61.101886749267869</c:v>
                </c:pt>
                <c:pt idx="4847">
                  <c:v>61.101886749267869</c:v>
                </c:pt>
                <c:pt idx="4848">
                  <c:v>61.101886749267869</c:v>
                </c:pt>
                <c:pt idx="4849">
                  <c:v>61.038768768311002</c:v>
                </c:pt>
                <c:pt idx="4850">
                  <c:v>61.038768768311002</c:v>
                </c:pt>
                <c:pt idx="4851">
                  <c:v>60.975749969482003</c:v>
                </c:pt>
                <c:pt idx="4852">
                  <c:v>60.975749969482003</c:v>
                </c:pt>
                <c:pt idx="4853">
                  <c:v>60.975749969482003</c:v>
                </c:pt>
                <c:pt idx="4854">
                  <c:v>60.912826538086001</c:v>
                </c:pt>
                <c:pt idx="4855">
                  <c:v>60.912826538086001</c:v>
                </c:pt>
                <c:pt idx="4856">
                  <c:v>60.850006103515945</c:v>
                </c:pt>
                <c:pt idx="4857">
                  <c:v>60.850006103515945</c:v>
                </c:pt>
                <c:pt idx="4858">
                  <c:v>60.850006103515945</c:v>
                </c:pt>
                <c:pt idx="4859">
                  <c:v>60.850006103515945</c:v>
                </c:pt>
                <c:pt idx="4860">
                  <c:v>60.787277221679993</c:v>
                </c:pt>
                <c:pt idx="4861">
                  <c:v>60.787277221679993</c:v>
                </c:pt>
                <c:pt idx="4862">
                  <c:v>60.7246513366701</c:v>
                </c:pt>
                <c:pt idx="4863">
                  <c:v>60.787277221679993</c:v>
                </c:pt>
                <c:pt idx="4864">
                  <c:v>60.7246513366701</c:v>
                </c:pt>
                <c:pt idx="4865">
                  <c:v>60.7246513366701</c:v>
                </c:pt>
                <c:pt idx="4866">
                  <c:v>60.662075042725199</c:v>
                </c:pt>
                <c:pt idx="4867">
                  <c:v>60.662075042725199</c:v>
                </c:pt>
                <c:pt idx="4868">
                  <c:v>60.7246513366701</c:v>
                </c:pt>
                <c:pt idx="4869">
                  <c:v>60.662075042725199</c:v>
                </c:pt>
                <c:pt idx="4870">
                  <c:v>60.662075042725199</c:v>
                </c:pt>
                <c:pt idx="4871">
                  <c:v>60.662075042725199</c:v>
                </c:pt>
                <c:pt idx="4872">
                  <c:v>60.662075042725199</c:v>
                </c:pt>
                <c:pt idx="4873">
                  <c:v>60.662075042725199</c:v>
                </c:pt>
                <c:pt idx="4874">
                  <c:v>60.662075042725199</c:v>
                </c:pt>
                <c:pt idx="4875">
                  <c:v>60.662075042725199</c:v>
                </c:pt>
                <c:pt idx="4876">
                  <c:v>60.599639892578146</c:v>
                </c:pt>
                <c:pt idx="4877">
                  <c:v>60.599639892578146</c:v>
                </c:pt>
                <c:pt idx="4878">
                  <c:v>60.599639892578146</c:v>
                </c:pt>
                <c:pt idx="4879">
                  <c:v>60.599639892578146</c:v>
                </c:pt>
                <c:pt idx="4880">
                  <c:v>60.599639892578146</c:v>
                </c:pt>
                <c:pt idx="4881">
                  <c:v>60.537258148193011</c:v>
                </c:pt>
                <c:pt idx="4882">
                  <c:v>60.537258148193011</c:v>
                </c:pt>
                <c:pt idx="4883">
                  <c:v>60.537258148193011</c:v>
                </c:pt>
                <c:pt idx="4884">
                  <c:v>60.537258148193011</c:v>
                </c:pt>
                <c:pt idx="4885">
                  <c:v>60.475017547606996</c:v>
                </c:pt>
                <c:pt idx="4886">
                  <c:v>60.412830352782997</c:v>
                </c:pt>
                <c:pt idx="4887">
                  <c:v>60.475017547606996</c:v>
                </c:pt>
                <c:pt idx="4888">
                  <c:v>60.850006103515945</c:v>
                </c:pt>
                <c:pt idx="4889">
                  <c:v>61.48641204834</c:v>
                </c:pt>
                <c:pt idx="4890">
                  <c:v>62.518280029296839</c:v>
                </c:pt>
                <c:pt idx="4891">
                  <c:v>63.713359832764013</c:v>
                </c:pt>
                <c:pt idx="4892">
                  <c:v>64.799804687500199</c:v>
                </c:pt>
                <c:pt idx="4893">
                  <c:v>65.636688232421477</c:v>
                </c:pt>
                <c:pt idx="4894">
                  <c:v>65.847259521484006</c:v>
                </c:pt>
                <c:pt idx="4895">
                  <c:v>65.218444824219006</c:v>
                </c:pt>
                <c:pt idx="4896">
                  <c:v>63.982517242432003</c:v>
                </c:pt>
                <c:pt idx="4897">
                  <c:v>62.780162811279013</c:v>
                </c:pt>
                <c:pt idx="4898">
                  <c:v>61.934829711913885</c:v>
                </c:pt>
                <c:pt idx="4899">
                  <c:v>61.359176635741974</c:v>
                </c:pt>
                <c:pt idx="4900">
                  <c:v>61.101886749267869</c:v>
                </c:pt>
                <c:pt idx="4901">
                  <c:v>61.101886749267869</c:v>
                </c:pt>
                <c:pt idx="4902">
                  <c:v>61.232292175292997</c:v>
                </c:pt>
                <c:pt idx="4903">
                  <c:v>61.48641204834</c:v>
                </c:pt>
                <c:pt idx="4904">
                  <c:v>61.806243896483998</c:v>
                </c:pt>
                <c:pt idx="4905">
                  <c:v>62.1931571960451</c:v>
                </c:pt>
                <c:pt idx="4906">
                  <c:v>62.649040222168011</c:v>
                </c:pt>
                <c:pt idx="4907">
                  <c:v>63.113800048828011</c:v>
                </c:pt>
                <c:pt idx="4908">
                  <c:v>63.646366119385</c:v>
                </c:pt>
                <c:pt idx="4909">
                  <c:v>64.185432434081477</c:v>
                </c:pt>
                <c:pt idx="4910">
                  <c:v>64.59407043457</c:v>
                </c:pt>
                <c:pt idx="4911">
                  <c:v>64.868598937987755</c:v>
                </c:pt>
                <c:pt idx="4912">
                  <c:v>64.941795349120994</c:v>
                </c:pt>
                <c:pt idx="4913">
                  <c:v>64.868598937987755</c:v>
                </c:pt>
                <c:pt idx="4914">
                  <c:v>64.662536621093949</c:v>
                </c:pt>
                <c:pt idx="4915">
                  <c:v>64.38924407959</c:v>
                </c:pt>
                <c:pt idx="4916">
                  <c:v>64.185432434081477</c:v>
                </c:pt>
                <c:pt idx="4917">
                  <c:v>63.982517242432003</c:v>
                </c:pt>
                <c:pt idx="4918">
                  <c:v>63.780502319336001</c:v>
                </c:pt>
                <c:pt idx="4919">
                  <c:v>63.646366119385</c:v>
                </c:pt>
                <c:pt idx="4920">
                  <c:v>63.646366119385</c:v>
                </c:pt>
                <c:pt idx="4921">
                  <c:v>63.646366119385</c:v>
                </c:pt>
                <c:pt idx="4922">
                  <c:v>63.713359832764013</c:v>
                </c:pt>
                <c:pt idx="4923">
                  <c:v>63.847702026366996</c:v>
                </c:pt>
                <c:pt idx="4924">
                  <c:v>64.32120513916</c:v>
                </c:pt>
                <c:pt idx="4925">
                  <c:v>65.149108886718949</c:v>
                </c:pt>
                <c:pt idx="4926">
                  <c:v>66.699493408202997</c:v>
                </c:pt>
                <c:pt idx="4927">
                  <c:v>68.831344604492003</c:v>
                </c:pt>
                <c:pt idx="4928">
                  <c:v>70.750968933105</c:v>
                </c:pt>
                <c:pt idx="4929">
                  <c:v>72.345115661620994</c:v>
                </c:pt>
                <c:pt idx="4930">
                  <c:v>72.995620727539006</c:v>
                </c:pt>
                <c:pt idx="4931">
                  <c:v>72.588043212890653</c:v>
                </c:pt>
                <c:pt idx="4932">
                  <c:v>71.064620971680199</c:v>
                </c:pt>
                <c:pt idx="4933">
                  <c:v>69.82216644287098</c:v>
                </c:pt>
                <c:pt idx="4934">
                  <c:v>69.516555786132997</c:v>
                </c:pt>
                <c:pt idx="4935">
                  <c:v>69.975692749022983</c:v>
                </c:pt>
                <c:pt idx="4936">
                  <c:v>71.143386840819858</c:v>
                </c:pt>
                <c:pt idx="4937">
                  <c:v>72.832183837890653</c:v>
                </c:pt>
                <c:pt idx="4938">
                  <c:v>74.581100463867244</c:v>
                </c:pt>
                <c:pt idx="4939">
                  <c:v>76.044189453125199</c:v>
                </c:pt>
                <c:pt idx="4940">
                  <c:v>77.18790435791</c:v>
                </c:pt>
                <c:pt idx="4941">
                  <c:v>77.276962280272997</c:v>
                </c:pt>
                <c:pt idx="4942">
                  <c:v>76.044189453125199</c:v>
                </c:pt>
                <c:pt idx="4943">
                  <c:v>63.113800048828011</c:v>
                </c:pt>
                <c:pt idx="4944">
                  <c:v>48.415431976317997</c:v>
                </c:pt>
                <c:pt idx="4945">
                  <c:v>46.208812713623011</c:v>
                </c:pt>
                <c:pt idx="4946">
                  <c:v>46.081226348877003</c:v>
                </c:pt>
                <c:pt idx="4947">
                  <c:v>46.166229248047003</c:v>
                </c:pt>
                <c:pt idx="4948">
                  <c:v>46.683628082275</c:v>
                </c:pt>
                <c:pt idx="4949">
                  <c:v>47.515018463135</c:v>
                </c:pt>
                <c:pt idx="4950">
                  <c:v>48.460945129395</c:v>
                </c:pt>
                <c:pt idx="4951">
                  <c:v>49.386524200438998</c:v>
                </c:pt>
                <c:pt idx="4952">
                  <c:v>50.288959503174013</c:v>
                </c:pt>
                <c:pt idx="4953">
                  <c:v>51.162384033202997</c:v>
                </c:pt>
                <c:pt idx="4954">
                  <c:v>51.909729003906001</c:v>
                </c:pt>
                <c:pt idx="4955">
                  <c:v>52.618087768555</c:v>
                </c:pt>
                <c:pt idx="4956">
                  <c:v>53.187469482421974</c:v>
                </c:pt>
                <c:pt idx="4957">
                  <c:v>53.762298583984013</c:v>
                </c:pt>
                <c:pt idx="4958">
                  <c:v>54.399356842041115</c:v>
                </c:pt>
                <c:pt idx="4959">
                  <c:v>54.941837310790994</c:v>
                </c:pt>
                <c:pt idx="4960">
                  <c:v>55.543594360352003</c:v>
                </c:pt>
                <c:pt idx="4961">
                  <c:v>56.042922973632997</c:v>
                </c:pt>
                <c:pt idx="4962">
                  <c:v>56.439197540282997</c:v>
                </c:pt>
                <c:pt idx="4963">
                  <c:v>56.779033660889013</c:v>
                </c:pt>
                <c:pt idx="4964">
                  <c:v>57.179130554199013</c:v>
                </c:pt>
                <c:pt idx="4965">
                  <c:v>57.641319274902003</c:v>
                </c:pt>
                <c:pt idx="4966">
                  <c:v>57.936550140381115</c:v>
                </c:pt>
                <c:pt idx="4967">
                  <c:v>58.053749084472997</c:v>
                </c:pt>
                <c:pt idx="4968">
                  <c:v>58.112529754638999</c:v>
                </c:pt>
                <c:pt idx="4969">
                  <c:v>57.819667816161974</c:v>
                </c:pt>
                <c:pt idx="4970">
                  <c:v>56.270404815673999</c:v>
                </c:pt>
                <c:pt idx="4971">
                  <c:v>54.779308319092003</c:v>
                </c:pt>
                <c:pt idx="4972">
                  <c:v>54.239105224609169</c:v>
                </c:pt>
                <c:pt idx="4973">
                  <c:v>54.345886230468999</c:v>
                </c:pt>
                <c:pt idx="4974">
                  <c:v>54.506595611572003</c:v>
                </c:pt>
                <c:pt idx="4975">
                  <c:v>54.671348571776996</c:v>
                </c:pt>
                <c:pt idx="4976">
                  <c:v>54.779308319092003</c:v>
                </c:pt>
                <c:pt idx="4977">
                  <c:v>54.996154785156001</c:v>
                </c:pt>
                <c:pt idx="4978">
                  <c:v>55.159576416016002</c:v>
                </c:pt>
                <c:pt idx="4979">
                  <c:v>54.779308319092003</c:v>
                </c:pt>
                <c:pt idx="4980">
                  <c:v>54.132659912109169</c:v>
                </c:pt>
                <c:pt idx="4981">
                  <c:v>54.239105224609169</c:v>
                </c:pt>
                <c:pt idx="4982">
                  <c:v>54.887561798095945</c:v>
                </c:pt>
                <c:pt idx="4983">
                  <c:v>55.488510131836001</c:v>
                </c:pt>
                <c:pt idx="4984">
                  <c:v>56.042922973632997</c:v>
                </c:pt>
                <c:pt idx="4985">
                  <c:v>56.439197540282997</c:v>
                </c:pt>
                <c:pt idx="4986">
                  <c:v>56.098789215088011</c:v>
                </c:pt>
                <c:pt idx="4987">
                  <c:v>55.598770141602003</c:v>
                </c:pt>
                <c:pt idx="4988">
                  <c:v>55.820240020752003</c:v>
                </c:pt>
                <c:pt idx="4989">
                  <c:v>56.382846832275</c:v>
                </c:pt>
                <c:pt idx="4990">
                  <c:v>56.779033660889013</c:v>
                </c:pt>
                <c:pt idx="4991">
                  <c:v>56.779033660889013</c:v>
                </c:pt>
                <c:pt idx="4992">
                  <c:v>56.66544342041</c:v>
                </c:pt>
                <c:pt idx="4993">
                  <c:v>56.608741760253999</c:v>
                </c:pt>
                <c:pt idx="4994">
                  <c:v>56.608741760253999</c:v>
                </c:pt>
                <c:pt idx="4995">
                  <c:v>56.214275360107003</c:v>
                </c:pt>
                <c:pt idx="4996">
                  <c:v>55.378593444824013</c:v>
                </c:pt>
                <c:pt idx="4997">
                  <c:v>54.941837310790994</c:v>
                </c:pt>
                <c:pt idx="4998">
                  <c:v>54.779308319092003</c:v>
                </c:pt>
                <c:pt idx="4999">
                  <c:v>54.079521179198998</c:v>
                </c:pt>
                <c:pt idx="5000">
                  <c:v>53.028980255127003</c:v>
                </c:pt>
                <c:pt idx="5001">
                  <c:v>52.516082763671974</c:v>
                </c:pt>
                <c:pt idx="5002">
                  <c:v>52.822971343994013</c:v>
                </c:pt>
                <c:pt idx="5003">
                  <c:v>53.552253723145</c:v>
                </c:pt>
                <c:pt idx="5004">
                  <c:v>54.506595611572003</c:v>
                </c:pt>
                <c:pt idx="5005">
                  <c:v>55.43350982666</c:v>
                </c:pt>
                <c:pt idx="5006">
                  <c:v>56.326583862305</c:v>
                </c:pt>
                <c:pt idx="5007">
                  <c:v>57.236595153809013</c:v>
                </c:pt>
                <c:pt idx="5008">
                  <c:v>58.112529754638999</c:v>
                </c:pt>
                <c:pt idx="5009">
                  <c:v>58.883880615233785</c:v>
                </c:pt>
                <c:pt idx="5010">
                  <c:v>59.491046905517997</c:v>
                </c:pt>
                <c:pt idx="5011">
                  <c:v>59.918663024902003</c:v>
                </c:pt>
                <c:pt idx="5012">
                  <c:v>60.103294372559013</c:v>
                </c:pt>
                <c:pt idx="5013">
                  <c:v>60.041687011718793</c:v>
                </c:pt>
                <c:pt idx="5014">
                  <c:v>59.734848022461001</c:v>
                </c:pt>
                <c:pt idx="5015">
                  <c:v>59.305313110352003</c:v>
                </c:pt>
                <c:pt idx="5016">
                  <c:v>58.764274597167997</c:v>
                </c:pt>
                <c:pt idx="5017">
                  <c:v>58.171318054199013</c:v>
                </c:pt>
                <c:pt idx="5018">
                  <c:v>57.409568786621001</c:v>
                </c:pt>
                <c:pt idx="5019">
                  <c:v>56.608741760253999</c:v>
                </c:pt>
                <c:pt idx="5020">
                  <c:v>55.105045318604013</c:v>
                </c:pt>
                <c:pt idx="5021">
                  <c:v>51.359371185302869</c:v>
                </c:pt>
                <c:pt idx="5022">
                  <c:v>47.918849945067997</c:v>
                </c:pt>
                <c:pt idx="5023">
                  <c:v>45.284313201904013</c:v>
                </c:pt>
                <c:pt idx="5024">
                  <c:v>40.655345916748011</c:v>
                </c:pt>
                <c:pt idx="5025">
                  <c:v>39.498363494873011</c:v>
                </c:pt>
                <c:pt idx="5026">
                  <c:v>38.651432037353999</c:v>
                </c:pt>
                <c:pt idx="5027">
                  <c:v>38.885421752929993</c:v>
                </c:pt>
                <c:pt idx="5028">
                  <c:v>38.584930419922003</c:v>
                </c:pt>
                <c:pt idx="5029">
                  <c:v>37.993473052979013</c:v>
                </c:pt>
                <c:pt idx="5030">
                  <c:v>37.348880767821974</c:v>
                </c:pt>
                <c:pt idx="5031">
                  <c:v>36.197265625</c:v>
                </c:pt>
                <c:pt idx="5032">
                  <c:v>35.803104400634901</c:v>
                </c:pt>
                <c:pt idx="5033">
                  <c:v>35.9532852172849</c:v>
                </c:pt>
                <c:pt idx="5034">
                  <c:v>35.8630714416499</c:v>
                </c:pt>
                <c:pt idx="5035">
                  <c:v>36.16499710083</c:v>
                </c:pt>
                <c:pt idx="5036">
                  <c:v>36.472373962402003</c:v>
                </c:pt>
                <c:pt idx="5037">
                  <c:v>36.874824523925945</c:v>
                </c:pt>
                <c:pt idx="5038">
                  <c:v>37.190593719482003</c:v>
                </c:pt>
                <c:pt idx="5039">
                  <c:v>37.380634307860994</c:v>
                </c:pt>
                <c:pt idx="5040">
                  <c:v>37.444297790526996</c:v>
                </c:pt>
                <c:pt idx="5041">
                  <c:v>37.604084014892869</c:v>
                </c:pt>
                <c:pt idx="5042">
                  <c:v>38.05855178833</c:v>
                </c:pt>
                <c:pt idx="5043">
                  <c:v>38.485450744629013</c:v>
                </c:pt>
                <c:pt idx="5044">
                  <c:v>38.518589019775</c:v>
                </c:pt>
                <c:pt idx="5045">
                  <c:v>38.419372558593999</c:v>
                </c:pt>
                <c:pt idx="5046">
                  <c:v>38.618137359618999</c:v>
                </c:pt>
                <c:pt idx="5047">
                  <c:v>38.584930419922003</c:v>
                </c:pt>
                <c:pt idx="5048">
                  <c:v>38.718086242676002</c:v>
                </c:pt>
                <c:pt idx="5049">
                  <c:v>38.954753875731974</c:v>
                </c:pt>
                <c:pt idx="5050">
                  <c:v>39.055885314941001</c:v>
                </c:pt>
                <c:pt idx="5051">
                  <c:v>39.191287994385</c:v>
                </c:pt>
                <c:pt idx="5052">
                  <c:v>39.225269317627003</c:v>
                </c:pt>
                <c:pt idx="5053">
                  <c:v>39.157394409179993</c:v>
                </c:pt>
                <c:pt idx="5054">
                  <c:v>39.157394409179993</c:v>
                </c:pt>
                <c:pt idx="5055">
                  <c:v>39.361495971679993</c:v>
                </c:pt>
                <c:pt idx="5056">
                  <c:v>39.532688140869013</c:v>
                </c:pt>
                <c:pt idx="5057">
                  <c:v>39.601444244385</c:v>
                </c:pt>
                <c:pt idx="5058">
                  <c:v>39.567039489745945</c:v>
                </c:pt>
                <c:pt idx="5059">
                  <c:v>39.498363494873011</c:v>
                </c:pt>
                <c:pt idx="5060">
                  <c:v>39.395626068115</c:v>
                </c:pt>
                <c:pt idx="5061">
                  <c:v>39.670391082763999</c:v>
                </c:pt>
                <c:pt idx="5062">
                  <c:v>39.843448638916001</c:v>
                </c:pt>
                <c:pt idx="5063">
                  <c:v>39.670391082763999</c:v>
                </c:pt>
                <c:pt idx="5064">
                  <c:v>39.567039489745945</c:v>
                </c:pt>
                <c:pt idx="5065">
                  <c:v>39.670391082763999</c:v>
                </c:pt>
                <c:pt idx="5066">
                  <c:v>39.704902648926115</c:v>
                </c:pt>
                <c:pt idx="5067">
                  <c:v>39.739471435546996</c:v>
                </c:pt>
                <c:pt idx="5068">
                  <c:v>39.915130615233998</c:v>
                </c:pt>
                <c:pt idx="5069">
                  <c:v>39.880344390868999</c:v>
                </c:pt>
                <c:pt idx="5070">
                  <c:v>39.739471435546996</c:v>
                </c:pt>
                <c:pt idx="5071">
                  <c:v>39.635906219482003</c:v>
                </c:pt>
                <c:pt idx="5072">
                  <c:v>39.601444244385</c:v>
                </c:pt>
                <c:pt idx="5073">
                  <c:v>39.670391082763999</c:v>
                </c:pt>
                <c:pt idx="5074">
                  <c:v>40.054691314696839</c:v>
                </c:pt>
                <c:pt idx="5075">
                  <c:v>40.159793853759993</c:v>
                </c:pt>
                <c:pt idx="5076">
                  <c:v>40.908515930176222</c:v>
                </c:pt>
                <c:pt idx="5077">
                  <c:v>40.477378845215</c:v>
                </c:pt>
                <c:pt idx="5078">
                  <c:v>40.159793853759993</c:v>
                </c:pt>
                <c:pt idx="5079">
                  <c:v>40.477378845215</c:v>
                </c:pt>
                <c:pt idx="5080">
                  <c:v>40.159793853759993</c:v>
                </c:pt>
                <c:pt idx="5081">
                  <c:v>39.949977874756001</c:v>
                </c:pt>
                <c:pt idx="5082">
                  <c:v>39.808742523192997</c:v>
                </c:pt>
                <c:pt idx="5083">
                  <c:v>39.4298477172849</c:v>
                </c:pt>
                <c:pt idx="5084">
                  <c:v>39.739471435546996</c:v>
                </c:pt>
                <c:pt idx="5085">
                  <c:v>39.704902648926115</c:v>
                </c:pt>
                <c:pt idx="5086">
                  <c:v>39.635906219482003</c:v>
                </c:pt>
                <c:pt idx="5087">
                  <c:v>39.567039489745945</c:v>
                </c:pt>
                <c:pt idx="5088">
                  <c:v>39.808742523192997</c:v>
                </c:pt>
                <c:pt idx="5089">
                  <c:v>38.287616729736001</c:v>
                </c:pt>
                <c:pt idx="5090">
                  <c:v>32.780708312988146</c:v>
                </c:pt>
                <c:pt idx="5091">
                  <c:v>32.754211425780994</c:v>
                </c:pt>
                <c:pt idx="5092">
                  <c:v>32.282520294189169</c:v>
                </c:pt>
                <c:pt idx="5093">
                  <c:v>32.125778198242003</c:v>
                </c:pt>
                <c:pt idx="5094">
                  <c:v>31.742509841918888</c:v>
                </c:pt>
                <c:pt idx="5095">
                  <c:v>31.691884994507031</c:v>
                </c:pt>
                <c:pt idx="5096">
                  <c:v>31.616168975830035</c:v>
                </c:pt>
                <c:pt idx="5097">
                  <c:v>31.818641662598001</c:v>
                </c:pt>
                <c:pt idx="5098">
                  <c:v>31.8440990448</c:v>
                </c:pt>
                <c:pt idx="5099">
                  <c:v>31.742509841918888</c:v>
                </c:pt>
                <c:pt idx="5100">
                  <c:v>31.490520477294989</c:v>
                </c:pt>
                <c:pt idx="5101">
                  <c:v>31.388935089110987</c:v>
                </c:pt>
                <c:pt idx="5102">
                  <c:v>31.515594482421989</c:v>
                </c:pt>
                <c:pt idx="5103">
                  <c:v>31.641382217406999</c:v>
                </c:pt>
                <c:pt idx="5104">
                  <c:v>31.717174530028988</c:v>
                </c:pt>
                <c:pt idx="5105">
                  <c:v>31.413913726807031</c:v>
                </c:pt>
                <c:pt idx="5106">
                  <c:v>31.339105606079031</c:v>
                </c:pt>
                <c:pt idx="5107">
                  <c:v>31.289371490478999</c:v>
                </c:pt>
                <c:pt idx="5108">
                  <c:v>31.264556884765895</c:v>
                </c:pt>
                <c:pt idx="5109">
                  <c:v>31.31422996521005</c:v>
                </c:pt>
                <c:pt idx="5110">
                  <c:v>31.438882827758999</c:v>
                </c:pt>
                <c:pt idx="5111">
                  <c:v>31.215002059936989</c:v>
                </c:pt>
                <c:pt idx="5112">
                  <c:v>31.11619758606</c:v>
                </c:pt>
                <c:pt idx="5113">
                  <c:v>31.066976547240987</c:v>
                </c:pt>
                <c:pt idx="5114">
                  <c:v>31.140861511230035</c:v>
                </c:pt>
                <c:pt idx="5115">
                  <c:v>31.239757537841989</c:v>
                </c:pt>
                <c:pt idx="5116">
                  <c:v>31.165540695189918</c:v>
                </c:pt>
                <c:pt idx="5117">
                  <c:v>30.968833923339918</c:v>
                </c:pt>
                <c:pt idx="5118">
                  <c:v>30.435243606566896</c:v>
                </c:pt>
                <c:pt idx="5119">
                  <c:v>30.748069763183945</c:v>
                </c:pt>
                <c:pt idx="5120">
                  <c:v>30.968833923339918</c:v>
                </c:pt>
                <c:pt idx="5121">
                  <c:v>30.944366455078001</c:v>
                </c:pt>
                <c:pt idx="5122">
                  <c:v>30.723854064941001</c:v>
                </c:pt>
                <c:pt idx="5123">
                  <c:v>30.603128433228001</c:v>
                </c:pt>
                <c:pt idx="5124">
                  <c:v>30.579063415526999</c:v>
                </c:pt>
                <c:pt idx="5125">
                  <c:v>30.723854064941001</c:v>
                </c:pt>
                <c:pt idx="5126">
                  <c:v>30.895505905150987</c:v>
                </c:pt>
                <c:pt idx="5127">
                  <c:v>30.798112869262923</c:v>
                </c:pt>
                <c:pt idx="5128">
                  <c:v>30.675474166870035</c:v>
                </c:pt>
                <c:pt idx="5129">
                  <c:v>30.579063415526999</c:v>
                </c:pt>
                <c:pt idx="5130">
                  <c:v>30.603128433228001</c:v>
                </c:pt>
                <c:pt idx="5131">
                  <c:v>30.675474166870035</c:v>
                </c:pt>
                <c:pt idx="5132">
                  <c:v>30.871112823486001</c:v>
                </c:pt>
                <c:pt idx="5133">
                  <c:v>30.919914245605</c:v>
                </c:pt>
                <c:pt idx="5134">
                  <c:v>29.844543457030987</c:v>
                </c:pt>
                <c:pt idx="5135">
                  <c:v>30.054809570311949</c:v>
                </c:pt>
                <c:pt idx="5136">
                  <c:v>30.33986473083505</c:v>
                </c:pt>
                <c:pt idx="5137">
                  <c:v>30.387483596801989</c:v>
                </c:pt>
                <c:pt idx="5138">
                  <c:v>30.363666534423896</c:v>
                </c:pt>
                <c:pt idx="5139">
                  <c:v>30.387483596801989</c:v>
                </c:pt>
                <c:pt idx="5140">
                  <c:v>30.268610000609918</c:v>
                </c:pt>
                <c:pt idx="5141">
                  <c:v>30.221254348755</c:v>
                </c:pt>
                <c:pt idx="5142">
                  <c:v>30.126810073853001</c:v>
                </c:pt>
                <c:pt idx="5143">
                  <c:v>30.007894515991001</c:v>
                </c:pt>
                <c:pt idx="5144">
                  <c:v>29.682439804076896</c:v>
                </c:pt>
                <c:pt idx="5145">
                  <c:v>29.337810516357031</c:v>
                </c:pt>
                <c:pt idx="5146">
                  <c:v>29.475828170775934</c:v>
                </c:pt>
                <c:pt idx="5147">
                  <c:v>29.682439804076896</c:v>
                </c:pt>
                <c:pt idx="5148">
                  <c:v>30.007894515991001</c:v>
                </c:pt>
                <c:pt idx="5149">
                  <c:v>30.197601318358998</c:v>
                </c:pt>
                <c:pt idx="5150">
                  <c:v>30.031345367431999</c:v>
                </c:pt>
                <c:pt idx="5151">
                  <c:v>29.914407730102987</c:v>
                </c:pt>
                <c:pt idx="5152">
                  <c:v>29.774923324585</c:v>
                </c:pt>
                <c:pt idx="5153">
                  <c:v>29.844543457030987</c:v>
                </c:pt>
                <c:pt idx="5154">
                  <c:v>30.007894515991001</c:v>
                </c:pt>
                <c:pt idx="5155">
                  <c:v>30.078290939330934</c:v>
                </c:pt>
                <c:pt idx="5156">
                  <c:v>29.961093902587923</c:v>
                </c:pt>
                <c:pt idx="5157">
                  <c:v>29.891086578368945</c:v>
                </c:pt>
                <c:pt idx="5158">
                  <c:v>29.774923324585</c:v>
                </c:pt>
                <c:pt idx="5159">
                  <c:v>27.953029632567876</c:v>
                </c:pt>
                <c:pt idx="5160">
                  <c:v>26.798120498656999</c:v>
                </c:pt>
                <c:pt idx="5161">
                  <c:v>26.421249389647926</c:v>
                </c:pt>
                <c:pt idx="5162">
                  <c:v>26.014726638793945</c:v>
                </c:pt>
                <c:pt idx="5163">
                  <c:v>25.747484207152986</c:v>
                </c:pt>
                <c:pt idx="5164">
                  <c:v>25.709804534911989</c:v>
                </c:pt>
                <c:pt idx="5165">
                  <c:v>25.690994262695035</c:v>
                </c:pt>
                <c:pt idx="5166">
                  <c:v>25.690994262695035</c:v>
                </c:pt>
                <c:pt idx="5167">
                  <c:v>25.67219543457</c:v>
                </c:pt>
                <c:pt idx="5168">
                  <c:v>25.559823989868001</c:v>
                </c:pt>
                <c:pt idx="5169">
                  <c:v>25.392589569091989</c:v>
                </c:pt>
                <c:pt idx="5170">
                  <c:v>25.336055755615099</c:v>
                </c:pt>
                <c:pt idx="5171">
                  <c:v>25.244125366211001</c:v>
                </c:pt>
                <c:pt idx="5172">
                  <c:v>25.354499816895</c:v>
                </c:pt>
                <c:pt idx="5173">
                  <c:v>25.392589569091989</c:v>
                </c:pt>
                <c:pt idx="5174">
                  <c:v>25.170907974243001</c:v>
                </c:pt>
                <c:pt idx="5175">
                  <c:v>25.061672210692986</c:v>
                </c:pt>
                <c:pt idx="5176">
                  <c:v>25.043550491332986</c:v>
                </c:pt>
                <c:pt idx="5177">
                  <c:v>25.262464523314989</c:v>
                </c:pt>
                <c:pt idx="5178">
                  <c:v>25.354499816895</c:v>
                </c:pt>
                <c:pt idx="5179">
                  <c:v>25.207481384276999</c:v>
                </c:pt>
                <c:pt idx="5180">
                  <c:v>25.18920135498</c:v>
                </c:pt>
                <c:pt idx="5181">
                  <c:v>25.025421142577922</c:v>
                </c:pt>
                <c:pt idx="5182">
                  <c:v>26.599472045898001</c:v>
                </c:pt>
                <c:pt idx="5183">
                  <c:v>29.891086578368945</c:v>
                </c:pt>
                <c:pt idx="5184">
                  <c:v>24.157915115356115</c:v>
                </c:pt>
                <c:pt idx="5185">
                  <c:v>22.832473754883001</c:v>
                </c:pt>
                <c:pt idx="5186">
                  <c:v>22.769130706786989</c:v>
                </c:pt>
                <c:pt idx="5187">
                  <c:v>23.432672500609918</c:v>
                </c:pt>
                <c:pt idx="5188">
                  <c:v>23.681671142578001</c:v>
                </c:pt>
                <c:pt idx="5189">
                  <c:v>23.832918167113998</c:v>
                </c:pt>
                <c:pt idx="5190">
                  <c:v>23.918609619140934</c:v>
                </c:pt>
                <c:pt idx="5191">
                  <c:v>23.986619949340884</c:v>
                </c:pt>
                <c:pt idx="5192">
                  <c:v>24.003686904906989</c:v>
                </c:pt>
                <c:pt idx="5193">
                  <c:v>24.020742416381896</c:v>
                </c:pt>
                <c:pt idx="5194">
                  <c:v>24.175134658813</c:v>
                </c:pt>
                <c:pt idx="5195">
                  <c:v>24.436729431151896</c:v>
                </c:pt>
                <c:pt idx="5196">
                  <c:v>24.630359649658057</c:v>
                </c:pt>
                <c:pt idx="5197">
                  <c:v>24.665790557860934</c:v>
                </c:pt>
                <c:pt idx="5198">
                  <c:v>24.612670898436999</c:v>
                </c:pt>
                <c:pt idx="5199">
                  <c:v>24.594995498657092</c:v>
                </c:pt>
                <c:pt idx="5200">
                  <c:v>24.73690032959005</c:v>
                </c:pt>
                <c:pt idx="5201">
                  <c:v>25.007322311400987</c:v>
                </c:pt>
                <c:pt idx="5202">
                  <c:v>25.18920135498</c:v>
                </c:pt>
                <c:pt idx="5203">
                  <c:v>25.116214752197031</c:v>
                </c:pt>
                <c:pt idx="5204">
                  <c:v>25.116214752197031</c:v>
                </c:pt>
                <c:pt idx="5205">
                  <c:v>25.152673721313</c:v>
                </c:pt>
                <c:pt idx="5206">
                  <c:v>24.471778869628999</c:v>
                </c:pt>
                <c:pt idx="5207">
                  <c:v>22.580682754516989</c:v>
                </c:pt>
                <c:pt idx="5208">
                  <c:v>21.832450866698998</c:v>
                </c:pt>
                <c:pt idx="5209">
                  <c:v>21.624942779540987</c:v>
                </c:pt>
                <c:pt idx="5210">
                  <c:v>21.464624404906989</c:v>
                </c:pt>
                <c:pt idx="5211">
                  <c:v>21.233671188353988</c:v>
                </c:pt>
                <c:pt idx="5212">
                  <c:v>21.493650436400987</c:v>
                </c:pt>
                <c:pt idx="5213">
                  <c:v>21.406780242919911</c:v>
                </c:pt>
                <c:pt idx="5214">
                  <c:v>21.320415496826001</c:v>
                </c:pt>
                <c:pt idx="5215">
                  <c:v>21.233671188353988</c:v>
                </c:pt>
                <c:pt idx="5216">
                  <c:v>21.205186843871896</c:v>
                </c:pt>
                <c:pt idx="5217">
                  <c:v>21.263128280639922</c:v>
                </c:pt>
                <c:pt idx="5218">
                  <c:v>21.363527297973896</c:v>
                </c:pt>
                <c:pt idx="5219">
                  <c:v>21.508186340331896</c:v>
                </c:pt>
                <c:pt idx="5220">
                  <c:v>22.179115295410035</c:v>
                </c:pt>
                <c:pt idx="5221">
                  <c:v>23.515251159668058</c:v>
                </c:pt>
                <c:pt idx="5222">
                  <c:v>23.170213699341002</c:v>
                </c:pt>
                <c:pt idx="5223">
                  <c:v>23.715167999268001</c:v>
                </c:pt>
                <c:pt idx="5224">
                  <c:v>22.565069198608001</c:v>
                </c:pt>
                <c:pt idx="5225">
                  <c:v>22.658920288086001</c:v>
                </c:pt>
                <c:pt idx="5226">
                  <c:v>22.832473754883001</c:v>
                </c:pt>
                <c:pt idx="5227">
                  <c:v>21.595653533935895</c:v>
                </c:pt>
                <c:pt idx="5228">
                  <c:v>21.581043243407922</c:v>
                </c:pt>
                <c:pt idx="5229">
                  <c:v>22.470832824706989</c:v>
                </c:pt>
                <c:pt idx="5230">
                  <c:v>21.714042663573938</c:v>
                </c:pt>
                <c:pt idx="5231">
                  <c:v>20.839757919312031</c:v>
                </c:pt>
                <c:pt idx="5232">
                  <c:v>21.639600753783988</c:v>
                </c:pt>
                <c:pt idx="5233">
                  <c:v>18.124290466309031</c:v>
                </c:pt>
                <c:pt idx="5234">
                  <c:v>18.012273788451999</c:v>
                </c:pt>
                <c:pt idx="5235">
                  <c:v>18.466758728026999</c:v>
                </c:pt>
                <c:pt idx="5236">
                  <c:v>17.461051940918001</c:v>
                </c:pt>
                <c:pt idx="5237">
                  <c:v>16.840579986571896</c:v>
                </c:pt>
                <c:pt idx="5238">
                  <c:v>17.461051940918001</c:v>
                </c:pt>
                <c:pt idx="5239">
                  <c:v>16.34912109375</c:v>
                </c:pt>
                <c:pt idx="5240">
                  <c:v>15.971803665161</c:v>
                </c:pt>
                <c:pt idx="5241">
                  <c:v>15.788214683532976</c:v>
                </c:pt>
                <c:pt idx="5242">
                  <c:v>15.697657585144</c:v>
                </c:pt>
                <c:pt idx="5243">
                  <c:v>15.697657585144</c:v>
                </c:pt>
                <c:pt idx="5244">
                  <c:v>15.697657585144</c:v>
                </c:pt>
                <c:pt idx="5245">
                  <c:v>15.256860733031999</c:v>
                </c:pt>
                <c:pt idx="5246">
                  <c:v>15.085982322693004</c:v>
                </c:pt>
                <c:pt idx="5247">
                  <c:v>15.001676559448036</c:v>
                </c:pt>
                <c:pt idx="5248">
                  <c:v>14.918107032776</c:v>
                </c:pt>
                <c:pt idx="5249">
                  <c:v>14.830127716064</c:v>
                </c:pt>
                <c:pt idx="5250">
                  <c:v>14.830127716064</c:v>
                </c:pt>
                <c:pt idx="5251">
                  <c:v>14.830127716064</c:v>
                </c:pt>
                <c:pt idx="5252">
                  <c:v>14.830127716064</c:v>
                </c:pt>
                <c:pt idx="5253">
                  <c:v>14.830127716064</c:v>
                </c:pt>
                <c:pt idx="5254">
                  <c:v>14.830127716064</c:v>
                </c:pt>
                <c:pt idx="5255">
                  <c:v>14.748069763183969</c:v>
                </c:pt>
                <c:pt idx="5256">
                  <c:v>14.5861120224</c:v>
                </c:pt>
                <c:pt idx="5257">
                  <c:v>14.193408966064</c:v>
                </c:pt>
                <c:pt idx="5258">
                  <c:v>13.044676780700998</c:v>
                </c:pt>
                <c:pt idx="5259">
                  <c:v>11.693116188049</c:v>
                </c:pt>
                <c:pt idx="5260">
                  <c:v>11.152443885803036</c:v>
                </c:pt>
                <c:pt idx="5261">
                  <c:v>10.655876159668036</c:v>
                </c:pt>
                <c:pt idx="5262">
                  <c:v>10.421610832214</c:v>
                </c:pt>
                <c:pt idx="5263">
                  <c:v>10.421610832214</c:v>
                </c:pt>
                <c:pt idx="5264">
                  <c:v>10.608304977416999</c:v>
                </c:pt>
                <c:pt idx="5265">
                  <c:v>10.899333000183002</c:v>
                </c:pt>
                <c:pt idx="5266">
                  <c:v>11.259783744811999</c:v>
                </c:pt>
                <c:pt idx="5267">
                  <c:v>11.527370452880998</c:v>
                </c:pt>
                <c:pt idx="5268">
                  <c:v>11.862908363342004</c:v>
                </c:pt>
                <c:pt idx="5269">
                  <c:v>12.095787048340028</c:v>
                </c:pt>
                <c:pt idx="5270">
                  <c:v>12.397772789000999</c:v>
                </c:pt>
                <c:pt idx="5271">
                  <c:v>12.712454795837004</c:v>
                </c:pt>
                <c:pt idx="5272">
                  <c:v>12.977935791016</c:v>
                </c:pt>
                <c:pt idx="5273">
                  <c:v>13.317343711853001</c:v>
                </c:pt>
                <c:pt idx="5274">
                  <c:v>13.744117736815998</c:v>
                </c:pt>
                <c:pt idx="5275">
                  <c:v>14.748069763183969</c:v>
                </c:pt>
                <c:pt idx="5276">
                  <c:v>15.788214683532976</c:v>
                </c:pt>
                <c:pt idx="5277">
                  <c:v>16.445613861083888</c:v>
                </c:pt>
                <c:pt idx="5278">
                  <c:v>18.012273788451999</c:v>
                </c:pt>
                <c:pt idx="5279">
                  <c:v>20.880563735961896</c:v>
                </c:pt>
                <c:pt idx="5280">
                  <c:v>21.60297203064</c:v>
                </c:pt>
                <c:pt idx="5281">
                  <c:v>21.898529052733885</c:v>
                </c:pt>
                <c:pt idx="5282">
                  <c:v>21.898529052733885</c:v>
                </c:pt>
                <c:pt idx="5283">
                  <c:v>21.60297203064</c:v>
                </c:pt>
                <c:pt idx="5284">
                  <c:v>21.457387924193988</c:v>
                </c:pt>
                <c:pt idx="5285">
                  <c:v>21.457387924193988</c:v>
                </c:pt>
                <c:pt idx="5286">
                  <c:v>21.60297203064</c:v>
                </c:pt>
                <c:pt idx="5287">
                  <c:v>21.750007629395</c:v>
                </c:pt>
                <c:pt idx="5288">
                  <c:v>22.048528671264918</c:v>
                </c:pt>
                <c:pt idx="5289">
                  <c:v>22.200042724608988</c:v>
                </c:pt>
                <c:pt idx="5290">
                  <c:v>22.200042724608988</c:v>
                </c:pt>
                <c:pt idx="5291">
                  <c:v>22.35308265686</c:v>
                </c:pt>
                <c:pt idx="5292">
                  <c:v>22.507682800292987</c:v>
                </c:pt>
                <c:pt idx="5293">
                  <c:v>22.507682800292987</c:v>
                </c:pt>
                <c:pt idx="5294">
                  <c:v>22.821569442748999</c:v>
                </c:pt>
                <c:pt idx="5295">
                  <c:v>22.507682800292987</c:v>
                </c:pt>
                <c:pt idx="5296">
                  <c:v>20.469207763671989</c:v>
                </c:pt>
                <c:pt idx="5297">
                  <c:v>19.554971694946062</c:v>
                </c:pt>
                <c:pt idx="5298">
                  <c:v>19.30495452880908</c:v>
                </c:pt>
                <c:pt idx="5299">
                  <c:v>19.429372787476002</c:v>
                </c:pt>
                <c:pt idx="5300">
                  <c:v>19.554971694946062</c:v>
                </c:pt>
                <c:pt idx="5301">
                  <c:v>19.681800842285</c:v>
                </c:pt>
                <c:pt idx="5302">
                  <c:v>19.809871673583999</c:v>
                </c:pt>
                <c:pt idx="5303">
                  <c:v>19.809871673583999</c:v>
                </c:pt>
                <c:pt idx="5304">
                  <c:v>19.809871673583999</c:v>
                </c:pt>
                <c:pt idx="5305">
                  <c:v>19.809871673583999</c:v>
                </c:pt>
                <c:pt idx="5306">
                  <c:v>19.809871673583999</c:v>
                </c:pt>
                <c:pt idx="5307">
                  <c:v>19.809871673583999</c:v>
                </c:pt>
                <c:pt idx="5308">
                  <c:v>19.9391746521</c:v>
                </c:pt>
                <c:pt idx="5309">
                  <c:v>19.9391746521</c:v>
                </c:pt>
                <c:pt idx="5310">
                  <c:v>19.9391746521</c:v>
                </c:pt>
                <c:pt idx="5311">
                  <c:v>19.9391746521</c:v>
                </c:pt>
                <c:pt idx="5312">
                  <c:v>20.069757461548001</c:v>
                </c:pt>
                <c:pt idx="5313">
                  <c:v>20.069757461548001</c:v>
                </c:pt>
                <c:pt idx="5314">
                  <c:v>20.069757461548001</c:v>
                </c:pt>
                <c:pt idx="5315">
                  <c:v>20.201599121093999</c:v>
                </c:pt>
                <c:pt idx="5316">
                  <c:v>20.069757461548001</c:v>
                </c:pt>
                <c:pt idx="5317">
                  <c:v>20.201599121093999</c:v>
                </c:pt>
                <c:pt idx="5318">
                  <c:v>20.069757461548001</c:v>
                </c:pt>
                <c:pt idx="5319">
                  <c:v>20.201599121093999</c:v>
                </c:pt>
                <c:pt idx="5320">
                  <c:v>20.201599121093999</c:v>
                </c:pt>
                <c:pt idx="5321">
                  <c:v>20.201599121093999</c:v>
                </c:pt>
                <c:pt idx="5322">
                  <c:v>20.201599121093999</c:v>
                </c:pt>
                <c:pt idx="5323">
                  <c:v>20.069757461548001</c:v>
                </c:pt>
                <c:pt idx="5324">
                  <c:v>20.069757461548001</c:v>
                </c:pt>
                <c:pt idx="5325">
                  <c:v>20.069757461548001</c:v>
                </c:pt>
                <c:pt idx="5326">
                  <c:v>20.069757461548001</c:v>
                </c:pt>
                <c:pt idx="5327">
                  <c:v>20.069757461548001</c:v>
                </c:pt>
                <c:pt idx="5328">
                  <c:v>20.069757461548001</c:v>
                </c:pt>
                <c:pt idx="5329">
                  <c:v>20.069757461548001</c:v>
                </c:pt>
                <c:pt idx="5330">
                  <c:v>20.069757461548001</c:v>
                </c:pt>
                <c:pt idx="5331">
                  <c:v>20.069757461548001</c:v>
                </c:pt>
                <c:pt idx="5332">
                  <c:v>19.9391746521</c:v>
                </c:pt>
                <c:pt idx="5333">
                  <c:v>19.9391746521</c:v>
                </c:pt>
                <c:pt idx="5334">
                  <c:v>19.809871673583999</c:v>
                </c:pt>
                <c:pt idx="5335">
                  <c:v>19.809871673583999</c:v>
                </c:pt>
                <c:pt idx="5336">
                  <c:v>19.809871673583999</c:v>
                </c:pt>
                <c:pt idx="5337">
                  <c:v>19.809871673583999</c:v>
                </c:pt>
                <c:pt idx="5338">
                  <c:v>19.809871673583999</c:v>
                </c:pt>
                <c:pt idx="5339">
                  <c:v>19.681800842285</c:v>
                </c:pt>
                <c:pt idx="5340">
                  <c:v>19.681800842285</c:v>
                </c:pt>
                <c:pt idx="5341">
                  <c:v>19.554971694946062</c:v>
                </c:pt>
                <c:pt idx="5342">
                  <c:v>19.554971694946062</c:v>
                </c:pt>
                <c:pt idx="5343">
                  <c:v>19.554971694946062</c:v>
                </c:pt>
                <c:pt idx="5344">
                  <c:v>19.429372787476002</c:v>
                </c:pt>
                <c:pt idx="5345">
                  <c:v>19.429372787476002</c:v>
                </c:pt>
                <c:pt idx="5346">
                  <c:v>19.429372787476002</c:v>
                </c:pt>
                <c:pt idx="5347">
                  <c:v>19.30495452880908</c:v>
                </c:pt>
                <c:pt idx="5348">
                  <c:v>19.30495452880908</c:v>
                </c:pt>
                <c:pt idx="5349">
                  <c:v>19.30495452880908</c:v>
                </c:pt>
                <c:pt idx="5350">
                  <c:v>19.181743621825934</c:v>
                </c:pt>
                <c:pt idx="5351">
                  <c:v>18.466758728026999</c:v>
                </c:pt>
                <c:pt idx="5352">
                  <c:v>22.507682800292987</c:v>
                </c:pt>
                <c:pt idx="5353">
                  <c:v>25.391445159911999</c:v>
                </c:pt>
                <c:pt idx="5354">
                  <c:v>27.980888366698998</c:v>
                </c:pt>
                <c:pt idx="5355">
                  <c:v>27.980888366698998</c:v>
                </c:pt>
                <c:pt idx="5356">
                  <c:v>22.980903625488001</c:v>
                </c:pt>
                <c:pt idx="5357">
                  <c:v>22.663841247558999</c:v>
                </c:pt>
                <c:pt idx="5358">
                  <c:v>24.666906356812031</c:v>
                </c:pt>
                <c:pt idx="5359">
                  <c:v>26.947231292724918</c:v>
                </c:pt>
                <c:pt idx="5360">
                  <c:v>28.628137588500934</c:v>
                </c:pt>
                <c:pt idx="5361">
                  <c:v>29.071418762207031</c:v>
                </c:pt>
                <c:pt idx="5362">
                  <c:v>27.980888366698998</c:v>
                </c:pt>
                <c:pt idx="5363">
                  <c:v>26.548896789551002</c:v>
                </c:pt>
                <c:pt idx="5364">
                  <c:v>25.776998519897031</c:v>
                </c:pt>
                <c:pt idx="5365">
                  <c:v>25.776998519897031</c:v>
                </c:pt>
                <c:pt idx="5366">
                  <c:v>26.352849960326989</c:v>
                </c:pt>
                <c:pt idx="5367">
                  <c:v>27.560781478881989</c:v>
                </c:pt>
                <c:pt idx="5368">
                  <c:v>28.628137588500934</c:v>
                </c:pt>
                <c:pt idx="5369">
                  <c:v>29.75465965271</c:v>
                </c:pt>
                <c:pt idx="5370">
                  <c:v>30.460632324218945</c:v>
                </c:pt>
                <c:pt idx="5371">
                  <c:v>31.190263748168999</c:v>
                </c:pt>
                <c:pt idx="5372">
                  <c:v>31.690307617188001</c:v>
                </c:pt>
                <c:pt idx="5373">
                  <c:v>31.960523605346896</c:v>
                </c:pt>
                <c:pt idx="5374">
                  <c:v>32.477897644042855</c:v>
                </c:pt>
                <c:pt idx="5375">
                  <c:v>32.477897644042855</c:v>
                </c:pt>
                <c:pt idx="5376">
                  <c:v>32.740993499756001</c:v>
                </c:pt>
                <c:pt idx="5377">
                  <c:v>32.740993499756001</c:v>
                </c:pt>
                <c:pt idx="5378">
                  <c:v>31.960523605346896</c:v>
                </c:pt>
                <c:pt idx="5379">
                  <c:v>28.410074234008999</c:v>
                </c:pt>
                <c:pt idx="5380">
                  <c:v>24.666906356812031</c:v>
                </c:pt>
                <c:pt idx="5381">
                  <c:v>22.507682800292987</c:v>
                </c:pt>
                <c:pt idx="5382">
                  <c:v>21.170522689818988</c:v>
                </c:pt>
                <c:pt idx="5383">
                  <c:v>20.742095947266002</c:v>
                </c:pt>
                <c:pt idx="5384">
                  <c:v>20.880563735961896</c:v>
                </c:pt>
                <c:pt idx="5385">
                  <c:v>21.170522689818988</c:v>
                </c:pt>
                <c:pt idx="5386">
                  <c:v>21.457387924193988</c:v>
                </c:pt>
                <c:pt idx="5387">
                  <c:v>21.60297203064</c:v>
                </c:pt>
                <c:pt idx="5388">
                  <c:v>21.457387924193988</c:v>
                </c:pt>
                <c:pt idx="5389">
                  <c:v>20.880563735961896</c:v>
                </c:pt>
                <c:pt idx="5390">
                  <c:v>20.469207763671989</c:v>
                </c:pt>
                <c:pt idx="5391">
                  <c:v>20.069757461548001</c:v>
                </c:pt>
                <c:pt idx="5392">
                  <c:v>19.681800842285</c:v>
                </c:pt>
                <c:pt idx="5393">
                  <c:v>19.554971694946062</c:v>
                </c:pt>
                <c:pt idx="5394">
                  <c:v>19.30495452880908</c:v>
                </c:pt>
                <c:pt idx="5395">
                  <c:v>19.30495452880908</c:v>
                </c:pt>
                <c:pt idx="5396">
                  <c:v>19.059726715088001</c:v>
                </c:pt>
                <c:pt idx="5397">
                  <c:v>19.059726715088001</c:v>
                </c:pt>
                <c:pt idx="5398">
                  <c:v>18.938844680785934</c:v>
                </c:pt>
                <c:pt idx="5399">
                  <c:v>18.700555801391989</c:v>
                </c:pt>
                <c:pt idx="5400">
                  <c:v>18.583110809325884</c:v>
                </c:pt>
                <c:pt idx="5401">
                  <c:v>18.466758728026999</c:v>
                </c:pt>
                <c:pt idx="5402">
                  <c:v>18.237358093261999</c:v>
                </c:pt>
                <c:pt idx="5403">
                  <c:v>18.237358093261999</c:v>
                </c:pt>
                <c:pt idx="5404">
                  <c:v>18.124290466309031</c:v>
                </c:pt>
                <c:pt idx="5405">
                  <c:v>18.124290466309031</c:v>
                </c:pt>
                <c:pt idx="5406">
                  <c:v>17.901300430298001</c:v>
                </c:pt>
                <c:pt idx="5407">
                  <c:v>17.68247795105</c:v>
                </c:pt>
                <c:pt idx="5408">
                  <c:v>17.68247795105</c:v>
                </c:pt>
                <c:pt idx="5409">
                  <c:v>17.461051940918001</c:v>
                </c:pt>
                <c:pt idx="5410">
                  <c:v>17.461051940918001</c:v>
                </c:pt>
                <c:pt idx="5411">
                  <c:v>17.355226516723896</c:v>
                </c:pt>
                <c:pt idx="5412">
                  <c:v>17.250373840331896</c:v>
                </c:pt>
                <c:pt idx="5413">
                  <c:v>17.250373840331896</c:v>
                </c:pt>
                <c:pt idx="5414">
                  <c:v>17.250373840331896</c:v>
                </c:pt>
                <c:pt idx="5415">
                  <c:v>17.146497726440035</c:v>
                </c:pt>
                <c:pt idx="5416">
                  <c:v>17.146497726440035</c:v>
                </c:pt>
                <c:pt idx="5417">
                  <c:v>16.941617965698001</c:v>
                </c:pt>
                <c:pt idx="5418">
                  <c:v>16.840579986571896</c:v>
                </c:pt>
                <c:pt idx="5419">
                  <c:v>16.840579986571896</c:v>
                </c:pt>
                <c:pt idx="5420">
                  <c:v>16.740468978881989</c:v>
                </c:pt>
                <c:pt idx="5421">
                  <c:v>16.740468978881989</c:v>
                </c:pt>
                <c:pt idx="5422">
                  <c:v>16.641279220580987</c:v>
                </c:pt>
                <c:pt idx="5423">
                  <c:v>16.543003082274989</c:v>
                </c:pt>
                <c:pt idx="5424">
                  <c:v>16.543003082274989</c:v>
                </c:pt>
                <c:pt idx="5425">
                  <c:v>16.445613861083888</c:v>
                </c:pt>
                <c:pt idx="5426">
                  <c:v>16.34912109375</c:v>
                </c:pt>
                <c:pt idx="5427">
                  <c:v>16.34912109375</c:v>
                </c:pt>
                <c:pt idx="5428">
                  <c:v>16.25350189209</c:v>
                </c:pt>
                <c:pt idx="5429">
                  <c:v>16.25350189209</c:v>
                </c:pt>
                <c:pt idx="5430">
                  <c:v>16.158746719359989</c:v>
                </c:pt>
                <c:pt idx="5431">
                  <c:v>16.064849853516002</c:v>
                </c:pt>
                <c:pt idx="5432">
                  <c:v>15.971803665161</c:v>
                </c:pt>
                <c:pt idx="5433">
                  <c:v>15.879598617554034</c:v>
                </c:pt>
                <c:pt idx="5434">
                  <c:v>15.879598617554034</c:v>
                </c:pt>
                <c:pt idx="5435">
                  <c:v>15.788214683532976</c:v>
                </c:pt>
                <c:pt idx="5436">
                  <c:v>15.788214683532976</c:v>
                </c:pt>
                <c:pt idx="5437">
                  <c:v>15.697657585144</c:v>
                </c:pt>
                <c:pt idx="5438">
                  <c:v>15.607906341553001</c:v>
                </c:pt>
                <c:pt idx="5439">
                  <c:v>15.607906341553001</c:v>
                </c:pt>
                <c:pt idx="5440">
                  <c:v>15.518967628478999</c:v>
                </c:pt>
                <c:pt idx="5441">
                  <c:v>15.518967628478999</c:v>
                </c:pt>
                <c:pt idx="5442">
                  <c:v>15.430821418761999</c:v>
                </c:pt>
                <c:pt idx="5443">
                  <c:v>15.343444824219034</c:v>
                </c:pt>
                <c:pt idx="5444">
                  <c:v>15.171032905579002</c:v>
                </c:pt>
                <c:pt idx="5445">
                  <c:v>14.666742324829031</c:v>
                </c:pt>
                <c:pt idx="5446">
                  <c:v>14.270589828491024</c:v>
                </c:pt>
                <c:pt idx="5447">
                  <c:v>13.965850830078036</c:v>
                </c:pt>
                <c:pt idx="5448">
                  <c:v>13.744117736815998</c:v>
                </c:pt>
                <c:pt idx="5449">
                  <c:v>13.599426269531024</c:v>
                </c:pt>
                <c:pt idx="5450">
                  <c:v>13.599426269531024</c:v>
                </c:pt>
                <c:pt idx="5451">
                  <c:v>13.457190513611025</c:v>
                </c:pt>
                <c:pt idx="5452">
                  <c:v>13.457190513611025</c:v>
                </c:pt>
                <c:pt idx="5453">
                  <c:v>13.386966705322006</c:v>
                </c:pt>
                <c:pt idx="5454">
                  <c:v>13.248316764831952</c:v>
                </c:pt>
                <c:pt idx="5455">
                  <c:v>13.111982345581</c:v>
                </c:pt>
                <c:pt idx="5456">
                  <c:v>13.044676780700998</c:v>
                </c:pt>
                <c:pt idx="5457">
                  <c:v>12.911741256714</c:v>
                </c:pt>
                <c:pt idx="5458">
                  <c:v>12.459673881531</c:v>
                </c:pt>
                <c:pt idx="5459">
                  <c:v>11.920413970947006</c:v>
                </c:pt>
                <c:pt idx="5460">
                  <c:v>11.47300624847403</c:v>
                </c:pt>
                <c:pt idx="5461">
                  <c:v>11.47300624847403</c:v>
                </c:pt>
                <c:pt idx="5462">
                  <c:v>11.749258041381998</c:v>
                </c:pt>
                <c:pt idx="5463">
                  <c:v>12.155209541321025</c:v>
                </c:pt>
                <c:pt idx="5464">
                  <c:v>12.522086143494002</c:v>
                </c:pt>
                <c:pt idx="5465">
                  <c:v>12.522086143494002</c:v>
                </c:pt>
                <c:pt idx="5466">
                  <c:v>12.275495529175029</c:v>
                </c:pt>
                <c:pt idx="5467">
                  <c:v>12.095787048340028</c:v>
                </c:pt>
                <c:pt idx="5468">
                  <c:v>12.036849021911999</c:v>
                </c:pt>
                <c:pt idx="5469">
                  <c:v>12.036849021911999</c:v>
                </c:pt>
                <c:pt idx="5470">
                  <c:v>12.095787048340028</c:v>
                </c:pt>
                <c:pt idx="5471">
                  <c:v>12.095787048340028</c:v>
                </c:pt>
                <c:pt idx="5472">
                  <c:v>12.095787048340028</c:v>
                </c:pt>
                <c:pt idx="5473">
                  <c:v>12.095787048340028</c:v>
                </c:pt>
                <c:pt idx="5474">
                  <c:v>12.036849021911999</c:v>
                </c:pt>
                <c:pt idx="5475">
                  <c:v>11.978404045105028</c:v>
                </c:pt>
                <c:pt idx="5476">
                  <c:v>11.920413970947006</c:v>
                </c:pt>
                <c:pt idx="5477">
                  <c:v>11.920413970947006</c:v>
                </c:pt>
                <c:pt idx="5478">
                  <c:v>11.862908363342004</c:v>
                </c:pt>
                <c:pt idx="5479">
                  <c:v>11.862908363342004</c:v>
                </c:pt>
                <c:pt idx="5480">
                  <c:v>11.749258041381998</c:v>
                </c:pt>
                <c:pt idx="5481">
                  <c:v>11.693116188049</c:v>
                </c:pt>
                <c:pt idx="5482">
                  <c:v>11.637432098389036</c:v>
                </c:pt>
                <c:pt idx="5483">
                  <c:v>11.527370452880998</c:v>
                </c:pt>
                <c:pt idx="5484">
                  <c:v>11.47300624847403</c:v>
                </c:pt>
                <c:pt idx="5485">
                  <c:v>11.419063568115</c:v>
                </c:pt>
                <c:pt idx="5486">
                  <c:v>11.365549087524053</c:v>
                </c:pt>
                <c:pt idx="5487">
                  <c:v>11.259783744811999</c:v>
                </c:pt>
                <c:pt idx="5488">
                  <c:v>11.207525253296</c:v>
                </c:pt>
                <c:pt idx="5489">
                  <c:v>11.152443885803036</c:v>
                </c:pt>
                <c:pt idx="5490">
                  <c:v>11.050010681151999</c:v>
                </c:pt>
                <c:pt idx="5491">
                  <c:v>10.999398231506024</c:v>
                </c:pt>
                <c:pt idx="5492">
                  <c:v>10.899333000183002</c:v>
                </c:pt>
                <c:pt idx="5493">
                  <c:v>10.800817489624</c:v>
                </c:pt>
                <c:pt idx="5494">
                  <c:v>10.800817489624</c:v>
                </c:pt>
                <c:pt idx="5495">
                  <c:v>10.703825950622999</c:v>
                </c:pt>
                <c:pt idx="5496">
                  <c:v>10.655876159668036</c:v>
                </c:pt>
                <c:pt idx="5497">
                  <c:v>10.608304977416999</c:v>
                </c:pt>
                <c:pt idx="5498">
                  <c:v>10.561100959778004</c:v>
                </c:pt>
                <c:pt idx="5499">
                  <c:v>10.421610832214</c:v>
                </c:pt>
                <c:pt idx="5500">
                  <c:v>10.375823974609029</c:v>
                </c:pt>
                <c:pt idx="5501">
                  <c:v>10.285284996033004</c:v>
                </c:pt>
                <c:pt idx="5502">
                  <c:v>10.240527153014998</c:v>
                </c:pt>
                <c:pt idx="5503">
                  <c:v>10.196095466613999</c:v>
                </c:pt>
                <c:pt idx="5504">
                  <c:v>10.108250617981</c:v>
                </c:pt>
                <c:pt idx="5505">
                  <c:v>10.021702766418001</c:v>
                </c:pt>
                <c:pt idx="5506">
                  <c:v>9.9364480972290306</c:v>
                </c:pt>
                <c:pt idx="5507">
                  <c:v>9.8498439788818004</c:v>
                </c:pt>
                <c:pt idx="5508">
                  <c:v>9.7671155929564986</c:v>
                </c:pt>
                <c:pt idx="5509">
                  <c:v>9.7262115478515501</c:v>
                </c:pt>
                <c:pt idx="5510">
                  <c:v>9.6856021881103995</c:v>
                </c:pt>
                <c:pt idx="5511">
                  <c:v>9.6052780151366992</c:v>
                </c:pt>
                <c:pt idx="5512">
                  <c:v>9.5655488967896538</c:v>
                </c:pt>
                <c:pt idx="5513">
                  <c:v>9.4869623184204048</c:v>
                </c:pt>
                <c:pt idx="5514">
                  <c:v>9.4481010437011612</c:v>
                </c:pt>
                <c:pt idx="5515">
                  <c:v>9.371205329895</c:v>
                </c:pt>
                <c:pt idx="5516">
                  <c:v>9.371205329895</c:v>
                </c:pt>
                <c:pt idx="5517">
                  <c:v>9.257928848266598</c:v>
                </c:pt>
                <c:pt idx="5518">
                  <c:v>9.1837482452393004</c:v>
                </c:pt>
                <c:pt idx="5519">
                  <c:v>9.147051811218299</c:v>
                </c:pt>
                <c:pt idx="5520">
                  <c:v>9.147051811218299</c:v>
                </c:pt>
                <c:pt idx="5521">
                  <c:v>9.0385274887084979</c:v>
                </c:pt>
                <c:pt idx="5522">
                  <c:v>8.9674539566040306</c:v>
                </c:pt>
                <c:pt idx="5523">
                  <c:v>8.9322853088378995</c:v>
                </c:pt>
                <c:pt idx="5524">
                  <c:v>8.8626966476440572</c:v>
                </c:pt>
                <c:pt idx="5525">
                  <c:v>8.8282585144043004</c:v>
                </c:pt>
                <c:pt idx="5526">
                  <c:v>8.8282585144043004</c:v>
                </c:pt>
                <c:pt idx="5527">
                  <c:v>8.724290847778299</c:v>
                </c:pt>
                <c:pt idx="5528">
                  <c:v>8.724290847778299</c:v>
                </c:pt>
                <c:pt idx="5529">
                  <c:v>8.6575822830200266</c:v>
                </c:pt>
                <c:pt idx="5530">
                  <c:v>8.5917863845825</c:v>
                </c:pt>
                <c:pt idx="5531">
                  <c:v>8.5592269897461026</c:v>
                </c:pt>
                <c:pt idx="5532">
                  <c:v>8.5268898010254048</c:v>
                </c:pt>
                <c:pt idx="5533">
                  <c:v>8.4628772735596289</c:v>
                </c:pt>
                <c:pt idx="5534">
                  <c:v>8.4628772735596289</c:v>
                </c:pt>
                <c:pt idx="5535">
                  <c:v>8.4311981201171555</c:v>
                </c:pt>
                <c:pt idx="5536">
                  <c:v>8.3684816360474326</c:v>
                </c:pt>
                <c:pt idx="5537">
                  <c:v>8.3066091537476385</c:v>
                </c:pt>
                <c:pt idx="5538">
                  <c:v>8.3066091537476385</c:v>
                </c:pt>
                <c:pt idx="5539">
                  <c:v>8.2455635070800994</c:v>
                </c:pt>
                <c:pt idx="5540">
                  <c:v>8.2153511047362979</c:v>
                </c:pt>
                <c:pt idx="5541">
                  <c:v>8.1853370666503995</c:v>
                </c:pt>
                <c:pt idx="5542">
                  <c:v>8.1555271148682422</c:v>
                </c:pt>
                <c:pt idx="5543">
                  <c:v>8.0964975357056499</c:v>
                </c:pt>
                <c:pt idx="5544">
                  <c:v>8.0964975357056499</c:v>
                </c:pt>
                <c:pt idx="5545">
                  <c:v>8.0382461547852007</c:v>
                </c:pt>
                <c:pt idx="5546">
                  <c:v>8.0382461547852007</c:v>
                </c:pt>
                <c:pt idx="5547">
                  <c:v>8.0382461547852007</c:v>
                </c:pt>
                <c:pt idx="5548">
                  <c:v>7.9807591438293164</c:v>
                </c:pt>
                <c:pt idx="5549">
                  <c:v>7.9807591438293164</c:v>
                </c:pt>
                <c:pt idx="5550">
                  <c:v>7.9807591438293164</c:v>
                </c:pt>
                <c:pt idx="5551">
                  <c:v>7.9523000717162873</c:v>
                </c:pt>
                <c:pt idx="5552">
                  <c:v>7.9240331649779945</c:v>
                </c:pt>
                <c:pt idx="5553">
                  <c:v>7.8663020133971999</c:v>
                </c:pt>
                <c:pt idx="5554">
                  <c:v>7.8663020133971999</c:v>
                </c:pt>
                <c:pt idx="5555">
                  <c:v>7.8385910987853995</c:v>
                </c:pt>
                <c:pt idx="5556">
                  <c:v>7.8110599517821999</c:v>
                </c:pt>
                <c:pt idx="5557">
                  <c:v>7.7565331459045135</c:v>
                </c:pt>
                <c:pt idx="5558">
                  <c:v>7.7565331459045135</c:v>
                </c:pt>
                <c:pt idx="5559">
                  <c:v>7.7027101516723997</c:v>
                </c:pt>
                <c:pt idx="5560">
                  <c:v>7.6760601997375124</c:v>
                </c:pt>
                <c:pt idx="5561">
                  <c:v>7.5971255302428862</c:v>
                </c:pt>
                <c:pt idx="5562">
                  <c:v>7.5196905136107999</c:v>
                </c:pt>
                <c:pt idx="5563">
                  <c:v>7.443716526031487</c:v>
                </c:pt>
                <c:pt idx="5564">
                  <c:v>7.3202495574950852</c:v>
                </c:pt>
                <c:pt idx="5565">
                  <c:v>7.1522889137267871</c:v>
                </c:pt>
                <c:pt idx="5566">
                  <c:v>6.9928727149962997</c:v>
                </c:pt>
                <c:pt idx="5567">
                  <c:v>6.8615183830261</c:v>
                </c:pt>
                <c:pt idx="5568">
                  <c:v>6.7556047439575</c:v>
                </c:pt>
                <c:pt idx="5569">
                  <c:v>6.6731142997741975</c:v>
                </c:pt>
                <c:pt idx="5570">
                  <c:v>6.6125059127807786</c:v>
                </c:pt>
                <c:pt idx="5571">
                  <c:v>6.5714464187622124</c:v>
                </c:pt>
                <c:pt idx="5572">
                  <c:v>6.5714464187622124</c:v>
                </c:pt>
                <c:pt idx="5573">
                  <c:v>6.5714464187622124</c:v>
                </c:pt>
                <c:pt idx="5574">
                  <c:v>6.5714464187622124</c:v>
                </c:pt>
                <c:pt idx="5575">
                  <c:v>6.6125059127807786</c:v>
                </c:pt>
                <c:pt idx="5576">
                  <c:v>6.6325855255126873</c:v>
                </c:pt>
                <c:pt idx="5577">
                  <c:v>6.6527915000915945</c:v>
                </c:pt>
                <c:pt idx="5578">
                  <c:v>6.6731142997741975</c:v>
                </c:pt>
                <c:pt idx="5579">
                  <c:v>6.7348017692565945</c:v>
                </c:pt>
                <c:pt idx="5580">
                  <c:v>6.8615183830261</c:v>
                </c:pt>
                <c:pt idx="5581">
                  <c:v>6.9265990257262997</c:v>
                </c:pt>
                <c:pt idx="5582">
                  <c:v>6.9485578536986985</c:v>
                </c:pt>
                <c:pt idx="5583">
                  <c:v>6.9928727149962997</c:v>
                </c:pt>
                <c:pt idx="5584">
                  <c:v>7.0377259254456002</c:v>
                </c:pt>
                <c:pt idx="5585">
                  <c:v>7.1060423851013184</c:v>
                </c:pt>
                <c:pt idx="5586">
                  <c:v>7.1290950775145863</c:v>
                </c:pt>
                <c:pt idx="5587">
                  <c:v>7.2005820274352832</c:v>
                </c:pt>
                <c:pt idx="5588">
                  <c:v>7.2242193222045996</c:v>
                </c:pt>
                <c:pt idx="5589">
                  <c:v>7.2480025291443004</c:v>
                </c:pt>
                <c:pt idx="5590">
                  <c:v>7.2719326019287003</c:v>
                </c:pt>
                <c:pt idx="5591">
                  <c:v>7.3202495574950852</c:v>
                </c:pt>
                <c:pt idx="5592">
                  <c:v>7.3202495574950852</c:v>
                </c:pt>
                <c:pt idx="5593">
                  <c:v>7.3202495574950852</c:v>
                </c:pt>
                <c:pt idx="5594">
                  <c:v>7.3202495574950852</c:v>
                </c:pt>
                <c:pt idx="5595">
                  <c:v>7.3202495574950852</c:v>
                </c:pt>
                <c:pt idx="5596">
                  <c:v>7.3202495574950852</c:v>
                </c:pt>
                <c:pt idx="5597">
                  <c:v>7.2960166931151997</c:v>
                </c:pt>
                <c:pt idx="5598">
                  <c:v>7.2480025291443004</c:v>
                </c:pt>
                <c:pt idx="5599">
                  <c:v>7.2960166931151997</c:v>
                </c:pt>
                <c:pt idx="5600">
                  <c:v>7.2480025291443004</c:v>
                </c:pt>
                <c:pt idx="5601">
                  <c:v>7.2242193222045996</c:v>
                </c:pt>
                <c:pt idx="5602">
                  <c:v>7.2005820274352832</c:v>
                </c:pt>
                <c:pt idx="5603">
                  <c:v>7.2005820274352832</c:v>
                </c:pt>
                <c:pt idx="5604">
                  <c:v>7.2005820274352832</c:v>
                </c:pt>
                <c:pt idx="5605">
                  <c:v>7.1522889137267871</c:v>
                </c:pt>
                <c:pt idx="5606">
                  <c:v>7.1522889137267871</c:v>
                </c:pt>
                <c:pt idx="5607">
                  <c:v>7.1290950775145863</c:v>
                </c:pt>
                <c:pt idx="5608">
                  <c:v>7.1290950775145863</c:v>
                </c:pt>
                <c:pt idx="5609">
                  <c:v>7.1060423851013184</c:v>
                </c:pt>
                <c:pt idx="5610">
                  <c:v>7.2242193222045996</c:v>
                </c:pt>
                <c:pt idx="5611">
                  <c:v>7.3446326255798002</c:v>
                </c:pt>
                <c:pt idx="5612">
                  <c:v>7.5196905136107999</c:v>
                </c:pt>
                <c:pt idx="5613">
                  <c:v>7.8385910987853995</c:v>
                </c:pt>
                <c:pt idx="5614">
                  <c:v>8.2153511047362979</c:v>
                </c:pt>
                <c:pt idx="5615">
                  <c:v>8.5268898010254048</c:v>
                </c:pt>
                <c:pt idx="5616">
                  <c:v>8.7940711975097692</c:v>
                </c:pt>
                <c:pt idx="5617">
                  <c:v>9.0744514465331889</c:v>
                </c:pt>
                <c:pt idx="5618">
                  <c:v>9.3331737518310689</c:v>
                </c:pt>
                <c:pt idx="5619">
                  <c:v>9.5261135101317986</c:v>
                </c:pt>
                <c:pt idx="5620">
                  <c:v>9.7262115478515501</c:v>
                </c:pt>
                <c:pt idx="5621">
                  <c:v>9.8498439788818004</c:v>
                </c:pt>
                <c:pt idx="5622">
                  <c:v>10.021702766418001</c:v>
                </c:pt>
                <c:pt idx="5623">
                  <c:v>10.285284996033004</c:v>
                </c:pt>
                <c:pt idx="5624">
                  <c:v>10.51425075531</c:v>
                </c:pt>
                <c:pt idx="5625">
                  <c:v>10.655876159668036</c:v>
                </c:pt>
                <c:pt idx="5626">
                  <c:v>10.800817489624</c:v>
                </c:pt>
                <c:pt idx="5627">
                  <c:v>10.849884033203036</c:v>
                </c:pt>
                <c:pt idx="5628">
                  <c:v>10.800817489624</c:v>
                </c:pt>
                <c:pt idx="5629">
                  <c:v>10.703825950622999</c:v>
                </c:pt>
                <c:pt idx="5630">
                  <c:v>10.51425075531</c:v>
                </c:pt>
                <c:pt idx="5631">
                  <c:v>10.285284996033004</c:v>
                </c:pt>
                <c:pt idx="5632">
                  <c:v>10.064814567566025</c:v>
                </c:pt>
                <c:pt idx="5633">
                  <c:v>9.7671155929564986</c:v>
                </c:pt>
                <c:pt idx="5634">
                  <c:v>9.4095106124878267</c:v>
                </c:pt>
                <c:pt idx="5635">
                  <c:v>9.0385274887084979</c:v>
                </c:pt>
                <c:pt idx="5636">
                  <c:v>8.6908216476439986</c:v>
                </c:pt>
                <c:pt idx="5637">
                  <c:v>8.3374395370483612</c:v>
                </c:pt>
                <c:pt idx="5638">
                  <c:v>7.8663020133971999</c:v>
                </c:pt>
                <c:pt idx="5639">
                  <c:v>7.4942083358765004</c:v>
                </c:pt>
                <c:pt idx="5640">
                  <c:v>7.1060423851013184</c:v>
                </c:pt>
                <c:pt idx="5641">
                  <c:v>6.6935548782348766</c:v>
                </c:pt>
                <c:pt idx="5642">
                  <c:v>6.3605556488036852</c:v>
                </c:pt>
                <c:pt idx="5643">
                  <c:v>6.0081000328063965</c:v>
                </c:pt>
                <c:pt idx="5644">
                  <c:v>5.7080893516540998</c:v>
                </c:pt>
                <c:pt idx="5645">
                  <c:v>5.4906716346741202</c:v>
                </c:pt>
                <c:pt idx="5646">
                  <c:v>5.2644743919372852</c:v>
                </c:pt>
                <c:pt idx="5647">
                  <c:v>5.0439805984496955</c:v>
                </c:pt>
                <c:pt idx="5648">
                  <c:v>4.9976825714110955</c:v>
                </c:pt>
                <c:pt idx="5649">
                  <c:v>5.0674614906311124</c:v>
                </c:pt>
                <c:pt idx="5650">
                  <c:v>5.2007160186767862</c:v>
                </c:pt>
                <c:pt idx="5651">
                  <c:v>5.2644743919372852</c:v>
                </c:pt>
                <c:pt idx="5652">
                  <c:v>5.2772550582886</c:v>
                </c:pt>
                <c:pt idx="5653">
                  <c:v>5.2901005744933975</c:v>
                </c:pt>
                <c:pt idx="5654">
                  <c:v>5.2772550582886</c:v>
                </c:pt>
                <c:pt idx="5655">
                  <c:v>5.2517547607421999</c:v>
                </c:pt>
                <c:pt idx="5656">
                  <c:v>5.2131857872008975</c:v>
                </c:pt>
                <c:pt idx="5657">
                  <c:v>5.2007160186767862</c:v>
                </c:pt>
                <c:pt idx="5658">
                  <c:v>5.2517547607421999</c:v>
                </c:pt>
                <c:pt idx="5659">
                  <c:v>5.2257146835326997</c:v>
                </c:pt>
                <c:pt idx="5660">
                  <c:v>5.1514401435851997</c:v>
                </c:pt>
                <c:pt idx="5661">
                  <c:v>5.1636714935303134</c:v>
                </c:pt>
                <c:pt idx="5662">
                  <c:v>5.2131857872008975</c:v>
                </c:pt>
                <c:pt idx="5663">
                  <c:v>5.2257146835326997</c:v>
                </c:pt>
                <c:pt idx="5664">
                  <c:v>5.2517547607421999</c:v>
                </c:pt>
                <c:pt idx="5665">
                  <c:v>5.2772550582886</c:v>
                </c:pt>
                <c:pt idx="5666">
                  <c:v>5.3159847259520863</c:v>
                </c:pt>
                <c:pt idx="5667">
                  <c:v>5.3290200233458975</c:v>
                </c:pt>
                <c:pt idx="5668">
                  <c:v>5.3290200233458975</c:v>
                </c:pt>
                <c:pt idx="5669">
                  <c:v>5.3421220779418945</c:v>
                </c:pt>
                <c:pt idx="5670">
                  <c:v>5.3421220779418945</c:v>
                </c:pt>
                <c:pt idx="5671">
                  <c:v>5.3290200233458975</c:v>
                </c:pt>
                <c:pt idx="5672">
                  <c:v>5.3290200233458975</c:v>
                </c:pt>
                <c:pt idx="5673">
                  <c:v>5.3159847259520863</c:v>
                </c:pt>
                <c:pt idx="5674">
                  <c:v>5.3290200233458975</c:v>
                </c:pt>
                <c:pt idx="5675">
                  <c:v>5.3290200233458975</c:v>
                </c:pt>
                <c:pt idx="5676">
                  <c:v>5.3290200233458975</c:v>
                </c:pt>
                <c:pt idx="5677">
                  <c:v>5.3290200233458975</c:v>
                </c:pt>
                <c:pt idx="5678">
                  <c:v>5.3290200233458975</c:v>
                </c:pt>
                <c:pt idx="5679">
                  <c:v>5.35529088974</c:v>
                </c:pt>
                <c:pt idx="5680">
                  <c:v>5.4221258163451767</c:v>
                </c:pt>
                <c:pt idx="5681">
                  <c:v>5.4906716346741202</c:v>
                </c:pt>
                <c:pt idx="5682">
                  <c:v>5.5467734336853134</c:v>
                </c:pt>
                <c:pt idx="5683">
                  <c:v>5.6340308189391832</c:v>
                </c:pt>
                <c:pt idx="5684">
                  <c:v>5.7080893516540998</c:v>
                </c:pt>
                <c:pt idx="5685">
                  <c:v>5.7995653152465998</c:v>
                </c:pt>
                <c:pt idx="5686">
                  <c:v>5.8780498504639001</c:v>
                </c:pt>
                <c:pt idx="5687">
                  <c:v>5.9100370407103995</c:v>
                </c:pt>
                <c:pt idx="5688">
                  <c:v>5.8940010070800852</c:v>
                </c:pt>
                <c:pt idx="5689">
                  <c:v>5.8464064598082945</c:v>
                </c:pt>
                <c:pt idx="5690">
                  <c:v>5.8150939941406135</c:v>
                </c:pt>
                <c:pt idx="5691">
                  <c:v>5.7382616996765146</c:v>
                </c:pt>
                <c:pt idx="5692">
                  <c:v>5.6340308189391832</c:v>
                </c:pt>
                <c:pt idx="5693">
                  <c:v>5.5185761451720996</c:v>
                </c:pt>
                <c:pt idx="5694">
                  <c:v>5.3685231208801003</c:v>
                </c:pt>
                <c:pt idx="5695">
                  <c:v>5.2257146835326997</c:v>
                </c:pt>
                <c:pt idx="5696">
                  <c:v>5.0911707878112997</c:v>
                </c:pt>
                <c:pt idx="5697">
                  <c:v>5.0091738700866975</c:v>
                </c:pt>
                <c:pt idx="5698">
                  <c:v>4.9522457122803134</c:v>
                </c:pt>
                <c:pt idx="5699">
                  <c:v>4.9187221527100133</c:v>
                </c:pt>
                <c:pt idx="5700">
                  <c:v>4.9076509475707955</c:v>
                </c:pt>
                <c:pt idx="5701">
                  <c:v>4.8959436416626003</c:v>
                </c:pt>
                <c:pt idx="5702">
                  <c:v>4.8959436416626003</c:v>
                </c:pt>
                <c:pt idx="5703">
                  <c:v>4.8959436416626003</c:v>
                </c:pt>
                <c:pt idx="5704">
                  <c:v>4.8849773406981862</c:v>
                </c:pt>
                <c:pt idx="5705">
                  <c:v>4.8849773406981862</c:v>
                </c:pt>
                <c:pt idx="5706">
                  <c:v>4.8740611076354945</c:v>
                </c:pt>
                <c:pt idx="5707">
                  <c:v>4.8740611076354945</c:v>
                </c:pt>
                <c:pt idx="5708">
                  <c:v>4.8631992340087873</c:v>
                </c:pt>
                <c:pt idx="5709">
                  <c:v>4.8631992340087873</c:v>
                </c:pt>
                <c:pt idx="5710">
                  <c:v>4.8740611076354945</c:v>
                </c:pt>
                <c:pt idx="5711">
                  <c:v>4.8849773406981862</c:v>
                </c:pt>
                <c:pt idx="5712">
                  <c:v>4.9076509475707955</c:v>
                </c:pt>
                <c:pt idx="5713">
                  <c:v>4.9076509475707955</c:v>
                </c:pt>
                <c:pt idx="5714">
                  <c:v>4.9298443794249955</c:v>
                </c:pt>
                <c:pt idx="5715">
                  <c:v>4.9748563766478862</c:v>
                </c:pt>
                <c:pt idx="5716">
                  <c:v>4.9862408638000124</c:v>
                </c:pt>
                <c:pt idx="5717">
                  <c:v>5.0091738700866975</c:v>
                </c:pt>
                <c:pt idx="5718">
                  <c:v>5.0207233428954945</c:v>
                </c:pt>
                <c:pt idx="5719">
                  <c:v>5.0323228836059997</c:v>
                </c:pt>
                <c:pt idx="5720">
                  <c:v>5.0323228836059997</c:v>
                </c:pt>
                <c:pt idx="5721">
                  <c:v>5.0207233428954945</c:v>
                </c:pt>
                <c:pt idx="5722">
                  <c:v>4.9862408638000124</c:v>
                </c:pt>
                <c:pt idx="5723">
                  <c:v>4.9748563766478862</c:v>
                </c:pt>
                <c:pt idx="5724">
                  <c:v>4.9522457122803134</c:v>
                </c:pt>
                <c:pt idx="5725">
                  <c:v>4.9298443794249955</c:v>
                </c:pt>
                <c:pt idx="5726">
                  <c:v>4.9298443794249955</c:v>
                </c:pt>
                <c:pt idx="5727">
                  <c:v>4.9298443794249955</c:v>
                </c:pt>
                <c:pt idx="5728">
                  <c:v>4.9298443794249955</c:v>
                </c:pt>
                <c:pt idx="5729">
                  <c:v>4.9076509475707955</c:v>
                </c:pt>
                <c:pt idx="5730">
                  <c:v>4.8959436416626003</c:v>
                </c:pt>
                <c:pt idx="5731">
                  <c:v>4.8959436416626003</c:v>
                </c:pt>
                <c:pt idx="5732">
                  <c:v>4.8849773406981862</c:v>
                </c:pt>
                <c:pt idx="5733">
                  <c:v>4.8740611076354945</c:v>
                </c:pt>
                <c:pt idx="5734">
                  <c:v>4.8740611076354945</c:v>
                </c:pt>
                <c:pt idx="5735">
                  <c:v>4.8740611076354945</c:v>
                </c:pt>
                <c:pt idx="5736">
                  <c:v>4.8740611076354945</c:v>
                </c:pt>
                <c:pt idx="5737">
                  <c:v>4.8740611076354945</c:v>
                </c:pt>
                <c:pt idx="5738">
                  <c:v>4.8740611076354945</c:v>
                </c:pt>
                <c:pt idx="5739">
                  <c:v>4.8740611076354945</c:v>
                </c:pt>
                <c:pt idx="5740">
                  <c:v>4.8740611076354945</c:v>
                </c:pt>
                <c:pt idx="5741">
                  <c:v>4.8740611076354945</c:v>
                </c:pt>
                <c:pt idx="5742">
                  <c:v>4.8740611076354945</c:v>
                </c:pt>
                <c:pt idx="5743">
                  <c:v>4.8631992340087873</c:v>
                </c:pt>
                <c:pt idx="5744">
                  <c:v>4.8631992340087873</c:v>
                </c:pt>
                <c:pt idx="5745">
                  <c:v>4.8631992340087873</c:v>
                </c:pt>
                <c:pt idx="5746">
                  <c:v>4.8631992340087873</c:v>
                </c:pt>
                <c:pt idx="5747">
                  <c:v>4.8631992340087873</c:v>
                </c:pt>
                <c:pt idx="5748">
                  <c:v>4.8523840904236</c:v>
                </c:pt>
                <c:pt idx="5749">
                  <c:v>4.8523840904236</c:v>
                </c:pt>
                <c:pt idx="5750">
                  <c:v>4.8523840904236</c:v>
                </c:pt>
                <c:pt idx="5751">
                  <c:v>4.8523840904236</c:v>
                </c:pt>
                <c:pt idx="5752">
                  <c:v>4.8523840904236</c:v>
                </c:pt>
                <c:pt idx="5753">
                  <c:v>4.8523840904236</c:v>
                </c:pt>
                <c:pt idx="5754">
                  <c:v>4.8523840904236</c:v>
                </c:pt>
                <c:pt idx="5755">
                  <c:v>4.8523840904236</c:v>
                </c:pt>
                <c:pt idx="5756">
                  <c:v>4.8523840904236</c:v>
                </c:pt>
                <c:pt idx="5757">
                  <c:v>4.8416185379028001</c:v>
                </c:pt>
                <c:pt idx="5758">
                  <c:v>4.8416185379028001</c:v>
                </c:pt>
                <c:pt idx="5759">
                  <c:v>4.8416185379028001</c:v>
                </c:pt>
                <c:pt idx="5760">
                  <c:v>4.8416185379028001</c:v>
                </c:pt>
                <c:pt idx="5761">
                  <c:v>4.8309025764464746</c:v>
                </c:pt>
                <c:pt idx="5762">
                  <c:v>4.8416185379028001</c:v>
                </c:pt>
                <c:pt idx="5763">
                  <c:v>4.8309025764464746</c:v>
                </c:pt>
                <c:pt idx="5764">
                  <c:v>4.8309025764464746</c:v>
                </c:pt>
                <c:pt idx="5765">
                  <c:v>4.8202362060546955</c:v>
                </c:pt>
                <c:pt idx="5766">
                  <c:v>4.8309025764464746</c:v>
                </c:pt>
                <c:pt idx="5767">
                  <c:v>4.8202362060546955</c:v>
                </c:pt>
                <c:pt idx="5768">
                  <c:v>4.8202362060546955</c:v>
                </c:pt>
                <c:pt idx="5769">
                  <c:v>4.8202362060546955</c:v>
                </c:pt>
                <c:pt idx="5770">
                  <c:v>4.8202362060546955</c:v>
                </c:pt>
                <c:pt idx="5771">
                  <c:v>4.8202362060546955</c:v>
                </c:pt>
                <c:pt idx="5772">
                  <c:v>4.8096151351929004</c:v>
                </c:pt>
                <c:pt idx="5773">
                  <c:v>4.8096151351929004</c:v>
                </c:pt>
                <c:pt idx="5774">
                  <c:v>4.8096151351929004</c:v>
                </c:pt>
                <c:pt idx="5775">
                  <c:v>4.7990465164184863</c:v>
                </c:pt>
                <c:pt idx="5776">
                  <c:v>4.7990465164184863</c:v>
                </c:pt>
                <c:pt idx="5777">
                  <c:v>4.8096151351929004</c:v>
                </c:pt>
                <c:pt idx="5778">
                  <c:v>4.7990465164184863</c:v>
                </c:pt>
                <c:pt idx="5779">
                  <c:v>4.7990465164184863</c:v>
                </c:pt>
                <c:pt idx="5780">
                  <c:v>4.7990465164184863</c:v>
                </c:pt>
                <c:pt idx="5781">
                  <c:v>4.7885231971741202</c:v>
                </c:pt>
                <c:pt idx="5782">
                  <c:v>4.7885231971741202</c:v>
                </c:pt>
                <c:pt idx="5783">
                  <c:v>4.7885231971741202</c:v>
                </c:pt>
                <c:pt idx="5784">
                  <c:v>4.7780513763428001</c:v>
                </c:pt>
                <c:pt idx="5785">
                  <c:v>4.7780513763428001</c:v>
                </c:pt>
                <c:pt idx="5786">
                  <c:v>4.7780513763428001</c:v>
                </c:pt>
                <c:pt idx="5787">
                  <c:v>4.7780513763428001</c:v>
                </c:pt>
                <c:pt idx="5788">
                  <c:v>4.7676239013671999</c:v>
                </c:pt>
                <c:pt idx="5789">
                  <c:v>4.7676239013671999</c:v>
                </c:pt>
                <c:pt idx="5790">
                  <c:v>4.7676239013671999</c:v>
                </c:pt>
                <c:pt idx="5791">
                  <c:v>4.7676239013671999</c:v>
                </c:pt>
                <c:pt idx="5792">
                  <c:v>4.7676239013671999</c:v>
                </c:pt>
                <c:pt idx="5793">
                  <c:v>4.7780513763428001</c:v>
                </c:pt>
                <c:pt idx="5794">
                  <c:v>4.7780513763428001</c:v>
                </c:pt>
                <c:pt idx="5795">
                  <c:v>4.7676239013671999</c:v>
                </c:pt>
                <c:pt idx="5796">
                  <c:v>4.7780513763428001</c:v>
                </c:pt>
                <c:pt idx="5797">
                  <c:v>4.7780513763428001</c:v>
                </c:pt>
                <c:pt idx="5798">
                  <c:v>4.7676239013671999</c:v>
                </c:pt>
                <c:pt idx="5799">
                  <c:v>4.7676239013671999</c:v>
                </c:pt>
                <c:pt idx="5800">
                  <c:v>4.7676239013671999</c:v>
                </c:pt>
                <c:pt idx="5801">
                  <c:v>4.7676239013671999</c:v>
                </c:pt>
                <c:pt idx="5802">
                  <c:v>4.7676239013671999</c:v>
                </c:pt>
                <c:pt idx="5803">
                  <c:v>4.7780513763428001</c:v>
                </c:pt>
                <c:pt idx="5804">
                  <c:v>4.7676239013671999</c:v>
                </c:pt>
                <c:pt idx="5805">
                  <c:v>4.7676239013671999</c:v>
                </c:pt>
                <c:pt idx="5806">
                  <c:v>4.7676239013671999</c:v>
                </c:pt>
                <c:pt idx="5807">
                  <c:v>4.7676239013671999</c:v>
                </c:pt>
                <c:pt idx="5808">
                  <c:v>4.7676239013671999</c:v>
                </c:pt>
                <c:pt idx="5809">
                  <c:v>4.7676239013671999</c:v>
                </c:pt>
                <c:pt idx="5810">
                  <c:v>4.7676239013671999</c:v>
                </c:pt>
                <c:pt idx="5811">
                  <c:v>4.7676239013671999</c:v>
                </c:pt>
                <c:pt idx="5812">
                  <c:v>4.7676239013671999</c:v>
                </c:pt>
                <c:pt idx="5813">
                  <c:v>4.7676239013671999</c:v>
                </c:pt>
                <c:pt idx="5814">
                  <c:v>4.7572412490845002</c:v>
                </c:pt>
                <c:pt idx="5815">
                  <c:v>4.7676239013671999</c:v>
                </c:pt>
                <c:pt idx="5816">
                  <c:v>4.7676239013671999</c:v>
                </c:pt>
                <c:pt idx="5817">
                  <c:v>4.7572412490845002</c:v>
                </c:pt>
                <c:pt idx="5818">
                  <c:v>4.7676239013671999</c:v>
                </c:pt>
                <c:pt idx="5819">
                  <c:v>4.7676239013671999</c:v>
                </c:pt>
                <c:pt idx="5820">
                  <c:v>4.7572412490845002</c:v>
                </c:pt>
                <c:pt idx="5821">
                  <c:v>4.7572412490845002</c:v>
                </c:pt>
                <c:pt idx="5822">
                  <c:v>4.7572412490845002</c:v>
                </c:pt>
                <c:pt idx="5823">
                  <c:v>4.7572412490845002</c:v>
                </c:pt>
                <c:pt idx="5824">
                  <c:v>4.7572412490845002</c:v>
                </c:pt>
                <c:pt idx="5825">
                  <c:v>4.7572412490845002</c:v>
                </c:pt>
                <c:pt idx="5826">
                  <c:v>4.7469096183776998</c:v>
                </c:pt>
                <c:pt idx="5827">
                  <c:v>4.7469096183776998</c:v>
                </c:pt>
                <c:pt idx="5828">
                  <c:v>4.7572412490845002</c:v>
                </c:pt>
                <c:pt idx="5829">
                  <c:v>4.7469096183776998</c:v>
                </c:pt>
                <c:pt idx="5830">
                  <c:v>4.7469096183776998</c:v>
                </c:pt>
                <c:pt idx="5831">
                  <c:v>4.7469096183776998</c:v>
                </c:pt>
                <c:pt idx="5832">
                  <c:v>4.7469096183776998</c:v>
                </c:pt>
                <c:pt idx="5833">
                  <c:v>4.7469096183776998</c:v>
                </c:pt>
                <c:pt idx="5834">
                  <c:v>4.7469096183776998</c:v>
                </c:pt>
                <c:pt idx="5835">
                  <c:v>4.7366213798523145</c:v>
                </c:pt>
                <c:pt idx="5836">
                  <c:v>4.7366213798523145</c:v>
                </c:pt>
                <c:pt idx="5837">
                  <c:v>4.7366213798523145</c:v>
                </c:pt>
                <c:pt idx="5838">
                  <c:v>4.7366213798523145</c:v>
                </c:pt>
                <c:pt idx="5839">
                  <c:v>4.7366213798523145</c:v>
                </c:pt>
                <c:pt idx="5840">
                  <c:v>4.7366213798523145</c:v>
                </c:pt>
                <c:pt idx="5841">
                  <c:v>4.7366213798523145</c:v>
                </c:pt>
                <c:pt idx="5842">
                  <c:v>4.7263803482055842</c:v>
                </c:pt>
                <c:pt idx="5843">
                  <c:v>4.7263803482055842</c:v>
                </c:pt>
                <c:pt idx="5844">
                  <c:v>4.7263803482055842</c:v>
                </c:pt>
                <c:pt idx="5845">
                  <c:v>4.7263803482055842</c:v>
                </c:pt>
                <c:pt idx="5846">
                  <c:v>4.7263803482055842</c:v>
                </c:pt>
                <c:pt idx="5847">
                  <c:v>4.7263803482055842</c:v>
                </c:pt>
                <c:pt idx="5848">
                  <c:v>4.7263803482055842</c:v>
                </c:pt>
                <c:pt idx="5849">
                  <c:v>4.7263803482055842</c:v>
                </c:pt>
                <c:pt idx="5850">
                  <c:v>4.7161865234374831</c:v>
                </c:pt>
                <c:pt idx="5851">
                  <c:v>4.7161865234374831</c:v>
                </c:pt>
                <c:pt idx="5852">
                  <c:v>4.7161865234374831</c:v>
                </c:pt>
                <c:pt idx="5853">
                  <c:v>4.7060384750365998</c:v>
                </c:pt>
                <c:pt idx="5854">
                  <c:v>4.7161865234374831</c:v>
                </c:pt>
                <c:pt idx="5855">
                  <c:v>4.7161865234374831</c:v>
                </c:pt>
                <c:pt idx="5856">
                  <c:v>4.7060384750365998</c:v>
                </c:pt>
                <c:pt idx="5857">
                  <c:v>4.7161865234374831</c:v>
                </c:pt>
                <c:pt idx="5858">
                  <c:v>4.7161865234374831</c:v>
                </c:pt>
                <c:pt idx="5859">
                  <c:v>4.7161865234374831</c:v>
                </c:pt>
                <c:pt idx="5860">
                  <c:v>4.7161865234374831</c:v>
                </c:pt>
                <c:pt idx="5861">
                  <c:v>4.7161865234374831</c:v>
                </c:pt>
                <c:pt idx="5862">
                  <c:v>4.7161865234374831</c:v>
                </c:pt>
                <c:pt idx="5863">
                  <c:v>4.7161865234374831</c:v>
                </c:pt>
                <c:pt idx="5864">
                  <c:v>4.7060384750365998</c:v>
                </c:pt>
                <c:pt idx="5865">
                  <c:v>4.7161865234374831</c:v>
                </c:pt>
                <c:pt idx="5866">
                  <c:v>4.7161865234374831</c:v>
                </c:pt>
                <c:pt idx="5867">
                  <c:v>4.7060384750365998</c:v>
                </c:pt>
                <c:pt idx="5868">
                  <c:v>4.7060384750365998</c:v>
                </c:pt>
                <c:pt idx="5869">
                  <c:v>4.6959338188170756</c:v>
                </c:pt>
                <c:pt idx="5870">
                  <c:v>4.6959338188170756</c:v>
                </c:pt>
                <c:pt idx="5871">
                  <c:v>4.6959338188170756</c:v>
                </c:pt>
                <c:pt idx="5872">
                  <c:v>4.6858754158020002</c:v>
                </c:pt>
                <c:pt idx="5873">
                  <c:v>4.6959338188170756</c:v>
                </c:pt>
                <c:pt idx="5874">
                  <c:v>4.6858754158020002</c:v>
                </c:pt>
                <c:pt idx="5875">
                  <c:v>4.6858754158020002</c:v>
                </c:pt>
                <c:pt idx="5876">
                  <c:v>4.6959338188170756</c:v>
                </c:pt>
                <c:pt idx="5877">
                  <c:v>4.6858754158020002</c:v>
                </c:pt>
                <c:pt idx="5878">
                  <c:v>4.6858754158020002</c:v>
                </c:pt>
                <c:pt idx="5879">
                  <c:v>4.6858754158020002</c:v>
                </c:pt>
                <c:pt idx="5880">
                  <c:v>4.6858754158020002</c:v>
                </c:pt>
                <c:pt idx="5881">
                  <c:v>4.6858754158020002</c:v>
                </c:pt>
                <c:pt idx="5882">
                  <c:v>4.6858754158020002</c:v>
                </c:pt>
                <c:pt idx="5883">
                  <c:v>4.6858754158020002</c:v>
                </c:pt>
                <c:pt idx="5884">
                  <c:v>4.6858754158020002</c:v>
                </c:pt>
                <c:pt idx="5885">
                  <c:v>4.6858754158020002</c:v>
                </c:pt>
                <c:pt idx="5886">
                  <c:v>4.6858754158020002</c:v>
                </c:pt>
                <c:pt idx="5887">
                  <c:v>4.6858754158020002</c:v>
                </c:pt>
                <c:pt idx="5888">
                  <c:v>4.6858754158020002</c:v>
                </c:pt>
                <c:pt idx="5889">
                  <c:v>4.6858754158020002</c:v>
                </c:pt>
                <c:pt idx="5890">
                  <c:v>4.6858754158020002</c:v>
                </c:pt>
                <c:pt idx="5891">
                  <c:v>4.6858754158020002</c:v>
                </c:pt>
                <c:pt idx="5892">
                  <c:v>4.6858754158020002</c:v>
                </c:pt>
                <c:pt idx="5893">
                  <c:v>4.6858754158020002</c:v>
                </c:pt>
                <c:pt idx="5894">
                  <c:v>4.6858754158020002</c:v>
                </c:pt>
                <c:pt idx="5895">
                  <c:v>4.6858754158020002</c:v>
                </c:pt>
                <c:pt idx="5896">
                  <c:v>4.6959338188170756</c:v>
                </c:pt>
                <c:pt idx="5897">
                  <c:v>4.6959338188170756</c:v>
                </c:pt>
                <c:pt idx="5898">
                  <c:v>4.7060384750365998</c:v>
                </c:pt>
                <c:pt idx="5899">
                  <c:v>4.6959338188170756</c:v>
                </c:pt>
                <c:pt idx="5900">
                  <c:v>4.7060384750365998</c:v>
                </c:pt>
                <c:pt idx="5901">
                  <c:v>4.7060384750365998</c:v>
                </c:pt>
                <c:pt idx="5902">
                  <c:v>4.6959338188170756</c:v>
                </c:pt>
                <c:pt idx="5903">
                  <c:v>4.6959338188170756</c:v>
                </c:pt>
                <c:pt idx="5904">
                  <c:v>4.6858754158020002</c:v>
                </c:pt>
                <c:pt idx="5905">
                  <c:v>4.6959338188170756</c:v>
                </c:pt>
                <c:pt idx="5906">
                  <c:v>4.7060384750365998</c:v>
                </c:pt>
                <c:pt idx="5907">
                  <c:v>4.7263803482055842</c:v>
                </c:pt>
                <c:pt idx="5908">
                  <c:v>4.7366213798523145</c:v>
                </c:pt>
                <c:pt idx="5909">
                  <c:v>4.7469096183776998</c:v>
                </c:pt>
                <c:pt idx="5910">
                  <c:v>4.7469096183776998</c:v>
                </c:pt>
                <c:pt idx="5911">
                  <c:v>4.7366213798523145</c:v>
                </c:pt>
                <c:pt idx="5912">
                  <c:v>4.7366213798523145</c:v>
                </c:pt>
                <c:pt idx="5913">
                  <c:v>4.7161865234374831</c:v>
                </c:pt>
                <c:pt idx="5914">
                  <c:v>4.7060384750365998</c:v>
                </c:pt>
                <c:pt idx="5915">
                  <c:v>4.6858754158020002</c:v>
                </c:pt>
                <c:pt idx="5916">
                  <c:v>4.6959338188170756</c:v>
                </c:pt>
                <c:pt idx="5917">
                  <c:v>4.6959338188170756</c:v>
                </c:pt>
                <c:pt idx="5918">
                  <c:v>4.7060384750365998</c:v>
                </c:pt>
                <c:pt idx="5919">
                  <c:v>4.7161865234374831</c:v>
                </c:pt>
                <c:pt idx="5920">
                  <c:v>4.7161865234374831</c:v>
                </c:pt>
                <c:pt idx="5921">
                  <c:v>4.7263803482055842</c:v>
                </c:pt>
                <c:pt idx="5922">
                  <c:v>4.7161865234374831</c:v>
                </c:pt>
              </c:numCache>
            </c:numRef>
          </c:val>
        </c:ser>
        <c:ser>
          <c:idx val="1"/>
          <c:order val="1"/>
          <c:tx>
            <c:strRef>
              <c:f>NML_temp_2_cooldown!$C$5</c:f>
              <c:strCache>
                <c:ptCount val="1"/>
                <c:pt idx="0">
                  <c:v>N:3TX12 (5K shield out)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NML_temp_2_cooldown!$C$6:$C$5928</c:f>
              <c:numCache>
                <c:formatCode>General</c:formatCode>
                <c:ptCount val="5923"/>
                <c:pt idx="0">
                  <c:v>296.25201416016</c:v>
                </c:pt>
                <c:pt idx="1">
                  <c:v>296.25201416016</c:v>
                </c:pt>
                <c:pt idx="2">
                  <c:v>296.25201416016</c:v>
                </c:pt>
                <c:pt idx="3">
                  <c:v>296.25201416016</c:v>
                </c:pt>
                <c:pt idx="4">
                  <c:v>296.25201416016</c:v>
                </c:pt>
                <c:pt idx="5">
                  <c:v>296.25201416016</c:v>
                </c:pt>
                <c:pt idx="6">
                  <c:v>296.25201416016</c:v>
                </c:pt>
                <c:pt idx="7">
                  <c:v>296.25201416016</c:v>
                </c:pt>
                <c:pt idx="8">
                  <c:v>296.25201416016</c:v>
                </c:pt>
                <c:pt idx="9">
                  <c:v>296.25201416016</c:v>
                </c:pt>
                <c:pt idx="10">
                  <c:v>296.25201416016</c:v>
                </c:pt>
                <c:pt idx="11">
                  <c:v>296.25201416016</c:v>
                </c:pt>
                <c:pt idx="12">
                  <c:v>296.25201416016</c:v>
                </c:pt>
                <c:pt idx="13">
                  <c:v>296.25201416016</c:v>
                </c:pt>
                <c:pt idx="14">
                  <c:v>296.25201416016</c:v>
                </c:pt>
                <c:pt idx="15">
                  <c:v>296.25201416016</c:v>
                </c:pt>
                <c:pt idx="16">
                  <c:v>296.25201416016</c:v>
                </c:pt>
                <c:pt idx="17">
                  <c:v>296.25201416016</c:v>
                </c:pt>
                <c:pt idx="18">
                  <c:v>296.25201416016</c:v>
                </c:pt>
                <c:pt idx="19">
                  <c:v>296.25201416016</c:v>
                </c:pt>
                <c:pt idx="20">
                  <c:v>296.25201416016</c:v>
                </c:pt>
                <c:pt idx="21">
                  <c:v>296.25201416016</c:v>
                </c:pt>
                <c:pt idx="22">
                  <c:v>296.25201416016</c:v>
                </c:pt>
                <c:pt idx="23">
                  <c:v>296.25201416016</c:v>
                </c:pt>
                <c:pt idx="24">
                  <c:v>296.25201416016</c:v>
                </c:pt>
                <c:pt idx="25">
                  <c:v>296.25201416016</c:v>
                </c:pt>
                <c:pt idx="26">
                  <c:v>296.25201416016</c:v>
                </c:pt>
                <c:pt idx="27">
                  <c:v>295.10412597656</c:v>
                </c:pt>
                <c:pt idx="28">
                  <c:v>296.25201416016</c:v>
                </c:pt>
                <c:pt idx="29">
                  <c:v>296.25201416016</c:v>
                </c:pt>
                <c:pt idx="30">
                  <c:v>296.25201416016</c:v>
                </c:pt>
                <c:pt idx="31">
                  <c:v>296.25201416016</c:v>
                </c:pt>
                <c:pt idx="32">
                  <c:v>296.25201416016</c:v>
                </c:pt>
                <c:pt idx="33">
                  <c:v>296.25201416016</c:v>
                </c:pt>
                <c:pt idx="34">
                  <c:v>296.25201416016</c:v>
                </c:pt>
                <c:pt idx="35">
                  <c:v>296.25201416016</c:v>
                </c:pt>
                <c:pt idx="36">
                  <c:v>296.25201416016</c:v>
                </c:pt>
                <c:pt idx="37">
                  <c:v>296.25201416016</c:v>
                </c:pt>
                <c:pt idx="38">
                  <c:v>296.25201416016</c:v>
                </c:pt>
                <c:pt idx="39">
                  <c:v>296.25201416016</c:v>
                </c:pt>
                <c:pt idx="40">
                  <c:v>296.25201416016</c:v>
                </c:pt>
                <c:pt idx="41">
                  <c:v>296.25201416016</c:v>
                </c:pt>
                <c:pt idx="42">
                  <c:v>296.25201416016</c:v>
                </c:pt>
                <c:pt idx="43">
                  <c:v>295.10412597656</c:v>
                </c:pt>
                <c:pt idx="44">
                  <c:v>295.10412597656</c:v>
                </c:pt>
                <c:pt idx="45">
                  <c:v>296.25201416016</c:v>
                </c:pt>
                <c:pt idx="46">
                  <c:v>296.25201416016</c:v>
                </c:pt>
                <c:pt idx="47">
                  <c:v>296.25201416016</c:v>
                </c:pt>
                <c:pt idx="48">
                  <c:v>296.25201416016</c:v>
                </c:pt>
                <c:pt idx="49">
                  <c:v>295.10412597656</c:v>
                </c:pt>
                <c:pt idx="50">
                  <c:v>295.10412597656</c:v>
                </c:pt>
                <c:pt idx="51">
                  <c:v>295.10412597656</c:v>
                </c:pt>
                <c:pt idx="52">
                  <c:v>296.25201416016</c:v>
                </c:pt>
                <c:pt idx="53">
                  <c:v>295.10412597656</c:v>
                </c:pt>
                <c:pt idx="54">
                  <c:v>296.25201416016</c:v>
                </c:pt>
                <c:pt idx="55">
                  <c:v>295.10412597656</c:v>
                </c:pt>
                <c:pt idx="56">
                  <c:v>295.10412597656</c:v>
                </c:pt>
                <c:pt idx="57">
                  <c:v>296.25201416016</c:v>
                </c:pt>
                <c:pt idx="58">
                  <c:v>296.25201416016</c:v>
                </c:pt>
                <c:pt idx="59">
                  <c:v>296.25201416016</c:v>
                </c:pt>
                <c:pt idx="60">
                  <c:v>295.10412597656</c:v>
                </c:pt>
                <c:pt idx="61">
                  <c:v>295.10412597656</c:v>
                </c:pt>
                <c:pt idx="62">
                  <c:v>296.25201416016</c:v>
                </c:pt>
                <c:pt idx="63">
                  <c:v>296.25201416016</c:v>
                </c:pt>
                <c:pt idx="64">
                  <c:v>296.25201416016</c:v>
                </c:pt>
                <c:pt idx="65">
                  <c:v>296.25201416016</c:v>
                </c:pt>
                <c:pt idx="66">
                  <c:v>296.25201416016</c:v>
                </c:pt>
                <c:pt idx="67">
                  <c:v>295.10412597656</c:v>
                </c:pt>
                <c:pt idx="68">
                  <c:v>295.10412597656</c:v>
                </c:pt>
                <c:pt idx="69">
                  <c:v>295.10412597656</c:v>
                </c:pt>
                <c:pt idx="70">
                  <c:v>296.25201416016</c:v>
                </c:pt>
                <c:pt idx="71">
                  <c:v>296.25201416016</c:v>
                </c:pt>
                <c:pt idx="72">
                  <c:v>295.10412597656</c:v>
                </c:pt>
                <c:pt idx="73">
                  <c:v>295.10412597656</c:v>
                </c:pt>
                <c:pt idx="74">
                  <c:v>295.10412597656</c:v>
                </c:pt>
                <c:pt idx="75">
                  <c:v>295.10412597656</c:v>
                </c:pt>
                <c:pt idx="76">
                  <c:v>296.25201416016</c:v>
                </c:pt>
                <c:pt idx="77">
                  <c:v>295.10412597656</c:v>
                </c:pt>
                <c:pt idx="78">
                  <c:v>295.10412597656</c:v>
                </c:pt>
                <c:pt idx="79">
                  <c:v>295.10412597656</c:v>
                </c:pt>
                <c:pt idx="80">
                  <c:v>295.10412597656</c:v>
                </c:pt>
                <c:pt idx="81">
                  <c:v>296.25201416016</c:v>
                </c:pt>
                <c:pt idx="82">
                  <c:v>296.25201416016</c:v>
                </c:pt>
                <c:pt idx="83">
                  <c:v>295.10412597656</c:v>
                </c:pt>
                <c:pt idx="84">
                  <c:v>295.10412597656</c:v>
                </c:pt>
                <c:pt idx="85">
                  <c:v>295.10412597656</c:v>
                </c:pt>
                <c:pt idx="86">
                  <c:v>295.10412597656</c:v>
                </c:pt>
                <c:pt idx="87">
                  <c:v>295.10412597656</c:v>
                </c:pt>
                <c:pt idx="88">
                  <c:v>295.10412597656</c:v>
                </c:pt>
                <c:pt idx="89">
                  <c:v>295.10412597656</c:v>
                </c:pt>
                <c:pt idx="90">
                  <c:v>295.10412597656</c:v>
                </c:pt>
                <c:pt idx="91">
                  <c:v>295.10412597656</c:v>
                </c:pt>
                <c:pt idx="92">
                  <c:v>295.10412597656</c:v>
                </c:pt>
                <c:pt idx="93">
                  <c:v>295.10412597656</c:v>
                </c:pt>
                <c:pt idx="94">
                  <c:v>295.10412597656</c:v>
                </c:pt>
                <c:pt idx="95">
                  <c:v>296.25201416016</c:v>
                </c:pt>
                <c:pt idx="96">
                  <c:v>295.10412597656</c:v>
                </c:pt>
                <c:pt idx="97">
                  <c:v>295.10412597656</c:v>
                </c:pt>
                <c:pt idx="98">
                  <c:v>295.10412597656</c:v>
                </c:pt>
                <c:pt idx="99">
                  <c:v>295.10412597656</c:v>
                </c:pt>
                <c:pt idx="100">
                  <c:v>295.10412597656</c:v>
                </c:pt>
                <c:pt idx="101">
                  <c:v>295.10412597656</c:v>
                </c:pt>
                <c:pt idx="102">
                  <c:v>295.10412597656</c:v>
                </c:pt>
                <c:pt idx="103">
                  <c:v>295.10412597656</c:v>
                </c:pt>
                <c:pt idx="104">
                  <c:v>295.10412597656</c:v>
                </c:pt>
                <c:pt idx="105">
                  <c:v>295.10412597656</c:v>
                </c:pt>
                <c:pt idx="106">
                  <c:v>295.10412597656</c:v>
                </c:pt>
                <c:pt idx="107">
                  <c:v>295.10412597656</c:v>
                </c:pt>
                <c:pt idx="108">
                  <c:v>295.10412597656</c:v>
                </c:pt>
                <c:pt idx="109">
                  <c:v>295.10412597656</c:v>
                </c:pt>
                <c:pt idx="110">
                  <c:v>295.10412597656</c:v>
                </c:pt>
                <c:pt idx="111">
                  <c:v>295.10412597656</c:v>
                </c:pt>
                <c:pt idx="112">
                  <c:v>295.10412597656</c:v>
                </c:pt>
                <c:pt idx="113">
                  <c:v>295.10412597656</c:v>
                </c:pt>
                <c:pt idx="114">
                  <c:v>295.10412597656</c:v>
                </c:pt>
                <c:pt idx="115">
                  <c:v>295.10412597656</c:v>
                </c:pt>
                <c:pt idx="116">
                  <c:v>295.10412597656</c:v>
                </c:pt>
                <c:pt idx="117">
                  <c:v>295.10412597656</c:v>
                </c:pt>
                <c:pt idx="118">
                  <c:v>295.10412597656</c:v>
                </c:pt>
                <c:pt idx="119">
                  <c:v>295.10412597656</c:v>
                </c:pt>
                <c:pt idx="120">
                  <c:v>293.96252441406</c:v>
                </c:pt>
                <c:pt idx="121">
                  <c:v>295.10412597656</c:v>
                </c:pt>
                <c:pt idx="122">
                  <c:v>295.10412597656</c:v>
                </c:pt>
                <c:pt idx="123">
                  <c:v>295.10412597656</c:v>
                </c:pt>
                <c:pt idx="124">
                  <c:v>295.10412597656</c:v>
                </c:pt>
                <c:pt idx="125">
                  <c:v>295.10412597656</c:v>
                </c:pt>
                <c:pt idx="126">
                  <c:v>295.10412597656</c:v>
                </c:pt>
                <c:pt idx="127">
                  <c:v>295.10412597656</c:v>
                </c:pt>
                <c:pt idx="128">
                  <c:v>293.96252441406</c:v>
                </c:pt>
                <c:pt idx="129">
                  <c:v>293.96252441406</c:v>
                </c:pt>
                <c:pt idx="130">
                  <c:v>293.96252441406</c:v>
                </c:pt>
                <c:pt idx="131">
                  <c:v>293.96252441406</c:v>
                </c:pt>
                <c:pt idx="132">
                  <c:v>295.10412597656</c:v>
                </c:pt>
                <c:pt idx="133">
                  <c:v>293.96252441406</c:v>
                </c:pt>
                <c:pt idx="134">
                  <c:v>293.96252441406</c:v>
                </c:pt>
                <c:pt idx="135">
                  <c:v>295.10412597656</c:v>
                </c:pt>
                <c:pt idx="136">
                  <c:v>293.96252441406</c:v>
                </c:pt>
                <c:pt idx="137">
                  <c:v>293.96252441406</c:v>
                </c:pt>
                <c:pt idx="138">
                  <c:v>293.96252441406</c:v>
                </c:pt>
                <c:pt idx="139">
                  <c:v>293.96252441406</c:v>
                </c:pt>
                <c:pt idx="140">
                  <c:v>293.96252441406</c:v>
                </c:pt>
                <c:pt idx="141">
                  <c:v>293.96252441406</c:v>
                </c:pt>
                <c:pt idx="142">
                  <c:v>293.96252441406</c:v>
                </c:pt>
                <c:pt idx="143">
                  <c:v>293.96252441406</c:v>
                </c:pt>
                <c:pt idx="144">
                  <c:v>293.96252441406</c:v>
                </c:pt>
                <c:pt idx="145">
                  <c:v>293.96252441406</c:v>
                </c:pt>
                <c:pt idx="146">
                  <c:v>293.96252441406</c:v>
                </c:pt>
                <c:pt idx="147">
                  <c:v>293.96252441406</c:v>
                </c:pt>
                <c:pt idx="148">
                  <c:v>293.96252441406</c:v>
                </c:pt>
                <c:pt idx="149">
                  <c:v>293.96252441406</c:v>
                </c:pt>
                <c:pt idx="150">
                  <c:v>293.96252441406</c:v>
                </c:pt>
                <c:pt idx="151">
                  <c:v>293.96252441406</c:v>
                </c:pt>
                <c:pt idx="152">
                  <c:v>293.96252441406</c:v>
                </c:pt>
                <c:pt idx="153">
                  <c:v>293.96252441406</c:v>
                </c:pt>
                <c:pt idx="154">
                  <c:v>293.96252441406</c:v>
                </c:pt>
                <c:pt idx="155">
                  <c:v>292.82708740234</c:v>
                </c:pt>
                <c:pt idx="156">
                  <c:v>293.96252441406</c:v>
                </c:pt>
                <c:pt idx="157">
                  <c:v>293.96252441406</c:v>
                </c:pt>
                <c:pt idx="158">
                  <c:v>292.82708740234</c:v>
                </c:pt>
                <c:pt idx="159">
                  <c:v>293.96252441406</c:v>
                </c:pt>
                <c:pt idx="160">
                  <c:v>292.82708740234</c:v>
                </c:pt>
                <c:pt idx="161">
                  <c:v>293.96252441406</c:v>
                </c:pt>
                <c:pt idx="162">
                  <c:v>292.82708740234</c:v>
                </c:pt>
                <c:pt idx="163">
                  <c:v>293.96252441406</c:v>
                </c:pt>
                <c:pt idx="164">
                  <c:v>292.82708740234</c:v>
                </c:pt>
                <c:pt idx="165">
                  <c:v>292.82708740234</c:v>
                </c:pt>
                <c:pt idx="166">
                  <c:v>292.82708740234</c:v>
                </c:pt>
                <c:pt idx="167">
                  <c:v>292.82708740234</c:v>
                </c:pt>
                <c:pt idx="168">
                  <c:v>292.82708740234</c:v>
                </c:pt>
                <c:pt idx="169">
                  <c:v>292.82708740234</c:v>
                </c:pt>
                <c:pt idx="170">
                  <c:v>292.82708740234</c:v>
                </c:pt>
                <c:pt idx="171">
                  <c:v>292.82708740234</c:v>
                </c:pt>
                <c:pt idx="172">
                  <c:v>292.82708740234</c:v>
                </c:pt>
                <c:pt idx="173">
                  <c:v>292.82708740234</c:v>
                </c:pt>
                <c:pt idx="174">
                  <c:v>292.82708740234</c:v>
                </c:pt>
                <c:pt idx="175">
                  <c:v>292.82708740234</c:v>
                </c:pt>
                <c:pt idx="176">
                  <c:v>292.82708740234</c:v>
                </c:pt>
                <c:pt idx="177">
                  <c:v>292.82708740234</c:v>
                </c:pt>
                <c:pt idx="178">
                  <c:v>291.69772338866994</c:v>
                </c:pt>
                <c:pt idx="179">
                  <c:v>292.82708740234</c:v>
                </c:pt>
                <c:pt idx="180">
                  <c:v>292.82708740234</c:v>
                </c:pt>
                <c:pt idx="181">
                  <c:v>291.69772338866994</c:v>
                </c:pt>
                <c:pt idx="182">
                  <c:v>291.69772338866994</c:v>
                </c:pt>
                <c:pt idx="183">
                  <c:v>292.82708740234</c:v>
                </c:pt>
                <c:pt idx="184">
                  <c:v>292.82708740234</c:v>
                </c:pt>
                <c:pt idx="185">
                  <c:v>291.69772338866994</c:v>
                </c:pt>
                <c:pt idx="186">
                  <c:v>291.69772338866994</c:v>
                </c:pt>
                <c:pt idx="187">
                  <c:v>291.69772338866994</c:v>
                </c:pt>
                <c:pt idx="188">
                  <c:v>291.69772338866994</c:v>
                </c:pt>
                <c:pt idx="189">
                  <c:v>291.69772338866994</c:v>
                </c:pt>
                <c:pt idx="190">
                  <c:v>291.69772338866994</c:v>
                </c:pt>
                <c:pt idx="191">
                  <c:v>291.69772338866994</c:v>
                </c:pt>
                <c:pt idx="192">
                  <c:v>291.69772338866994</c:v>
                </c:pt>
                <c:pt idx="193">
                  <c:v>291.69772338866994</c:v>
                </c:pt>
                <c:pt idx="194">
                  <c:v>291.69772338866994</c:v>
                </c:pt>
                <c:pt idx="195">
                  <c:v>291.69772338866994</c:v>
                </c:pt>
                <c:pt idx="196">
                  <c:v>291.69772338866994</c:v>
                </c:pt>
                <c:pt idx="197">
                  <c:v>291.69772338866994</c:v>
                </c:pt>
                <c:pt idx="198">
                  <c:v>290.57467651367</c:v>
                </c:pt>
                <c:pt idx="199">
                  <c:v>291.69772338866994</c:v>
                </c:pt>
                <c:pt idx="200">
                  <c:v>290.57467651367</c:v>
                </c:pt>
                <c:pt idx="201">
                  <c:v>290.57467651367</c:v>
                </c:pt>
                <c:pt idx="202">
                  <c:v>290.57467651367</c:v>
                </c:pt>
                <c:pt idx="203">
                  <c:v>290.57467651367</c:v>
                </c:pt>
                <c:pt idx="204">
                  <c:v>290.57467651367</c:v>
                </c:pt>
                <c:pt idx="205">
                  <c:v>290.57467651367</c:v>
                </c:pt>
                <c:pt idx="206">
                  <c:v>290.57467651367</c:v>
                </c:pt>
                <c:pt idx="207">
                  <c:v>290.57467651367</c:v>
                </c:pt>
                <c:pt idx="208">
                  <c:v>290.57467651367</c:v>
                </c:pt>
                <c:pt idx="209">
                  <c:v>290.57467651367</c:v>
                </c:pt>
                <c:pt idx="210">
                  <c:v>290.57467651367</c:v>
                </c:pt>
                <c:pt idx="211">
                  <c:v>290.57467651367</c:v>
                </c:pt>
                <c:pt idx="212">
                  <c:v>290.57467651367</c:v>
                </c:pt>
                <c:pt idx="213">
                  <c:v>290.57467651367</c:v>
                </c:pt>
                <c:pt idx="214">
                  <c:v>290.57467651367</c:v>
                </c:pt>
                <c:pt idx="215">
                  <c:v>290.57467651367</c:v>
                </c:pt>
                <c:pt idx="216">
                  <c:v>290.57467651367</c:v>
                </c:pt>
                <c:pt idx="217">
                  <c:v>290.57467651367</c:v>
                </c:pt>
                <c:pt idx="218">
                  <c:v>290.57467651367</c:v>
                </c:pt>
                <c:pt idx="219">
                  <c:v>290.57467651367</c:v>
                </c:pt>
                <c:pt idx="220">
                  <c:v>290.57467651367</c:v>
                </c:pt>
                <c:pt idx="221">
                  <c:v>290.57467651367</c:v>
                </c:pt>
                <c:pt idx="222">
                  <c:v>290.57467651367</c:v>
                </c:pt>
                <c:pt idx="223">
                  <c:v>289.45770263672091</c:v>
                </c:pt>
                <c:pt idx="224">
                  <c:v>289.45770263672091</c:v>
                </c:pt>
                <c:pt idx="225">
                  <c:v>289.45770263672091</c:v>
                </c:pt>
                <c:pt idx="226">
                  <c:v>289.45770263672091</c:v>
                </c:pt>
                <c:pt idx="227">
                  <c:v>289.45770263672091</c:v>
                </c:pt>
                <c:pt idx="228">
                  <c:v>290.57467651367</c:v>
                </c:pt>
                <c:pt idx="229">
                  <c:v>289.45770263672091</c:v>
                </c:pt>
                <c:pt idx="230">
                  <c:v>289.45770263672091</c:v>
                </c:pt>
                <c:pt idx="231">
                  <c:v>289.45770263672091</c:v>
                </c:pt>
                <c:pt idx="232">
                  <c:v>289.45770263672091</c:v>
                </c:pt>
                <c:pt idx="233">
                  <c:v>289.45770263672091</c:v>
                </c:pt>
                <c:pt idx="234">
                  <c:v>289.45770263672091</c:v>
                </c:pt>
                <c:pt idx="235">
                  <c:v>289.45770263672091</c:v>
                </c:pt>
                <c:pt idx="236">
                  <c:v>289.45770263672091</c:v>
                </c:pt>
                <c:pt idx="237">
                  <c:v>289.45770263672091</c:v>
                </c:pt>
                <c:pt idx="238">
                  <c:v>289.45770263672091</c:v>
                </c:pt>
                <c:pt idx="239">
                  <c:v>289.45770263672091</c:v>
                </c:pt>
                <c:pt idx="240">
                  <c:v>289.45770263672091</c:v>
                </c:pt>
                <c:pt idx="241">
                  <c:v>289.45770263672091</c:v>
                </c:pt>
                <c:pt idx="242">
                  <c:v>289.45770263672091</c:v>
                </c:pt>
                <c:pt idx="243">
                  <c:v>289.45770263672091</c:v>
                </c:pt>
                <c:pt idx="244">
                  <c:v>289.45770263672091</c:v>
                </c:pt>
                <c:pt idx="245">
                  <c:v>289.45770263672091</c:v>
                </c:pt>
                <c:pt idx="246">
                  <c:v>289.45770263672091</c:v>
                </c:pt>
                <c:pt idx="247">
                  <c:v>288.34692382812</c:v>
                </c:pt>
                <c:pt idx="248">
                  <c:v>289.45770263672091</c:v>
                </c:pt>
                <c:pt idx="249">
                  <c:v>288.34692382812</c:v>
                </c:pt>
                <c:pt idx="250">
                  <c:v>289.45770263672091</c:v>
                </c:pt>
                <c:pt idx="251">
                  <c:v>288.34692382812</c:v>
                </c:pt>
                <c:pt idx="252">
                  <c:v>288.34692382812</c:v>
                </c:pt>
                <c:pt idx="253">
                  <c:v>288.34692382812</c:v>
                </c:pt>
                <c:pt idx="254">
                  <c:v>288.34692382812</c:v>
                </c:pt>
                <c:pt idx="255">
                  <c:v>288.34692382812</c:v>
                </c:pt>
                <c:pt idx="256">
                  <c:v>288.34692382812</c:v>
                </c:pt>
                <c:pt idx="257">
                  <c:v>288.34692382812</c:v>
                </c:pt>
                <c:pt idx="258">
                  <c:v>288.34692382812</c:v>
                </c:pt>
                <c:pt idx="259">
                  <c:v>288.34692382812</c:v>
                </c:pt>
                <c:pt idx="260">
                  <c:v>288.34692382812</c:v>
                </c:pt>
                <c:pt idx="261">
                  <c:v>288.34692382812</c:v>
                </c:pt>
                <c:pt idx="262">
                  <c:v>288.34692382812</c:v>
                </c:pt>
                <c:pt idx="263">
                  <c:v>288.34692382812</c:v>
                </c:pt>
                <c:pt idx="264">
                  <c:v>287.24215698241909</c:v>
                </c:pt>
                <c:pt idx="265">
                  <c:v>287.24215698241909</c:v>
                </c:pt>
                <c:pt idx="266">
                  <c:v>288.34692382812</c:v>
                </c:pt>
                <c:pt idx="267">
                  <c:v>288.34692382812</c:v>
                </c:pt>
                <c:pt idx="268">
                  <c:v>288.34692382812</c:v>
                </c:pt>
                <c:pt idx="269">
                  <c:v>287.24215698241909</c:v>
                </c:pt>
                <c:pt idx="270">
                  <c:v>287.24215698241909</c:v>
                </c:pt>
                <c:pt idx="271">
                  <c:v>288.34692382812</c:v>
                </c:pt>
                <c:pt idx="272">
                  <c:v>288.34692382812</c:v>
                </c:pt>
                <c:pt idx="273">
                  <c:v>287.24215698241909</c:v>
                </c:pt>
                <c:pt idx="274">
                  <c:v>287.24215698241909</c:v>
                </c:pt>
                <c:pt idx="275">
                  <c:v>287.24215698241909</c:v>
                </c:pt>
                <c:pt idx="276">
                  <c:v>287.24215698241909</c:v>
                </c:pt>
                <c:pt idx="277">
                  <c:v>287.24215698241909</c:v>
                </c:pt>
                <c:pt idx="278">
                  <c:v>287.24215698241909</c:v>
                </c:pt>
                <c:pt idx="279">
                  <c:v>287.24215698241909</c:v>
                </c:pt>
                <c:pt idx="280">
                  <c:v>287.24215698241909</c:v>
                </c:pt>
                <c:pt idx="281">
                  <c:v>287.24215698241909</c:v>
                </c:pt>
                <c:pt idx="282">
                  <c:v>287.24215698241909</c:v>
                </c:pt>
                <c:pt idx="283">
                  <c:v>287.24215698241909</c:v>
                </c:pt>
                <c:pt idx="284">
                  <c:v>287.24215698241909</c:v>
                </c:pt>
                <c:pt idx="285">
                  <c:v>287.24215698241909</c:v>
                </c:pt>
                <c:pt idx="286">
                  <c:v>287.24215698241909</c:v>
                </c:pt>
                <c:pt idx="287">
                  <c:v>287.24215698241909</c:v>
                </c:pt>
                <c:pt idx="288">
                  <c:v>287.24215698241909</c:v>
                </c:pt>
                <c:pt idx="289">
                  <c:v>287.24215698241909</c:v>
                </c:pt>
                <c:pt idx="290">
                  <c:v>287.24215698241909</c:v>
                </c:pt>
                <c:pt idx="291">
                  <c:v>287.24215698241909</c:v>
                </c:pt>
                <c:pt idx="292">
                  <c:v>286.14343261719</c:v>
                </c:pt>
                <c:pt idx="293">
                  <c:v>287.24215698241909</c:v>
                </c:pt>
                <c:pt idx="294">
                  <c:v>286.14343261719</c:v>
                </c:pt>
                <c:pt idx="295">
                  <c:v>286.14343261719</c:v>
                </c:pt>
                <c:pt idx="296">
                  <c:v>286.14343261719</c:v>
                </c:pt>
                <c:pt idx="297">
                  <c:v>286.14343261719</c:v>
                </c:pt>
                <c:pt idx="298">
                  <c:v>286.14343261719</c:v>
                </c:pt>
                <c:pt idx="299">
                  <c:v>286.14343261719</c:v>
                </c:pt>
                <c:pt idx="300">
                  <c:v>287.24215698241909</c:v>
                </c:pt>
                <c:pt idx="301">
                  <c:v>286.14343261719</c:v>
                </c:pt>
                <c:pt idx="302">
                  <c:v>286.14343261719</c:v>
                </c:pt>
                <c:pt idx="303">
                  <c:v>286.14343261719</c:v>
                </c:pt>
                <c:pt idx="304">
                  <c:v>286.14343261719</c:v>
                </c:pt>
                <c:pt idx="305">
                  <c:v>286.14343261719</c:v>
                </c:pt>
                <c:pt idx="306">
                  <c:v>286.14343261719</c:v>
                </c:pt>
                <c:pt idx="307">
                  <c:v>286.14343261719</c:v>
                </c:pt>
                <c:pt idx="308">
                  <c:v>286.14343261719</c:v>
                </c:pt>
                <c:pt idx="309">
                  <c:v>286.14343261719</c:v>
                </c:pt>
                <c:pt idx="310">
                  <c:v>286.14343261719</c:v>
                </c:pt>
                <c:pt idx="311">
                  <c:v>286.14343261719</c:v>
                </c:pt>
                <c:pt idx="312">
                  <c:v>286.14343261719</c:v>
                </c:pt>
                <c:pt idx="313">
                  <c:v>286.14343261719</c:v>
                </c:pt>
                <c:pt idx="314">
                  <c:v>286.14343261719</c:v>
                </c:pt>
                <c:pt idx="315">
                  <c:v>286.14343261719</c:v>
                </c:pt>
                <c:pt idx="316">
                  <c:v>286.14343261719</c:v>
                </c:pt>
                <c:pt idx="317">
                  <c:v>286.14343261719</c:v>
                </c:pt>
                <c:pt idx="318">
                  <c:v>286.14343261719</c:v>
                </c:pt>
                <c:pt idx="319">
                  <c:v>286.14343261719</c:v>
                </c:pt>
                <c:pt idx="320">
                  <c:v>286.14343261719</c:v>
                </c:pt>
                <c:pt idx="321">
                  <c:v>286.14343261719</c:v>
                </c:pt>
                <c:pt idx="322">
                  <c:v>286.14343261719</c:v>
                </c:pt>
                <c:pt idx="323">
                  <c:v>286.14343261719</c:v>
                </c:pt>
                <c:pt idx="324">
                  <c:v>286.14343261719</c:v>
                </c:pt>
                <c:pt idx="325">
                  <c:v>285.05065917969</c:v>
                </c:pt>
                <c:pt idx="326">
                  <c:v>286.14343261719</c:v>
                </c:pt>
                <c:pt idx="327">
                  <c:v>285.05065917969</c:v>
                </c:pt>
                <c:pt idx="328">
                  <c:v>285.05065917969</c:v>
                </c:pt>
                <c:pt idx="329">
                  <c:v>286.14343261719</c:v>
                </c:pt>
                <c:pt idx="330">
                  <c:v>285.05065917969</c:v>
                </c:pt>
                <c:pt idx="331">
                  <c:v>285.05065917969</c:v>
                </c:pt>
                <c:pt idx="332">
                  <c:v>285.05065917969</c:v>
                </c:pt>
                <c:pt idx="333">
                  <c:v>285.05065917969</c:v>
                </c:pt>
                <c:pt idx="334">
                  <c:v>285.05065917969</c:v>
                </c:pt>
                <c:pt idx="335">
                  <c:v>285.05065917969</c:v>
                </c:pt>
                <c:pt idx="336">
                  <c:v>285.05065917969</c:v>
                </c:pt>
                <c:pt idx="337">
                  <c:v>285.05065917969</c:v>
                </c:pt>
                <c:pt idx="338">
                  <c:v>285.05065917969</c:v>
                </c:pt>
                <c:pt idx="339">
                  <c:v>285.05065917969</c:v>
                </c:pt>
                <c:pt idx="340">
                  <c:v>285.05065917969</c:v>
                </c:pt>
                <c:pt idx="341">
                  <c:v>285.05065917969</c:v>
                </c:pt>
                <c:pt idx="342">
                  <c:v>285.05065917969</c:v>
                </c:pt>
                <c:pt idx="343">
                  <c:v>285.05065917969</c:v>
                </c:pt>
                <c:pt idx="344">
                  <c:v>285.05065917969</c:v>
                </c:pt>
                <c:pt idx="345">
                  <c:v>285.05065917969</c:v>
                </c:pt>
                <c:pt idx="346">
                  <c:v>285.05065917969</c:v>
                </c:pt>
                <c:pt idx="347">
                  <c:v>285.05065917969</c:v>
                </c:pt>
                <c:pt idx="348">
                  <c:v>285.05065917969</c:v>
                </c:pt>
                <c:pt idx="349">
                  <c:v>285.05065917969</c:v>
                </c:pt>
                <c:pt idx="350">
                  <c:v>283.96398925780909</c:v>
                </c:pt>
                <c:pt idx="351">
                  <c:v>283.96398925780909</c:v>
                </c:pt>
                <c:pt idx="352">
                  <c:v>283.96398925780909</c:v>
                </c:pt>
                <c:pt idx="353">
                  <c:v>283.96398925780909</c:v>
                </c:pt>
                <c:pt idx="354">
                  <c:v>283.96398925780909</c:v>
                </c:pt>
                <c:pt idx="355">
                  <c:v>285.05065917969</c:v>
                </c:pt>
                <c:pt idx="356">
                  <c:v>283.96398925780909</c:v>
                </c:pt>
                <c:pt idx="357">
                  <c:v>283.96398925780909</c:v>
                </c:pt>
                <c:pt idx="358">
                  <c:v>283.96398925780909</c:v>
                </c:pt>
                <c:pt idx="359">
                  <c:v>283.96398925780909</c:v>
                </c:pt>
                <c:pt idx="360">
                  <c:v>283.96398925780909</c:v>
                </c:pt>
                <c:pt idx="361">
                  <c:v>283.96398925780909</c:v>
                </c:pt>
                <c:pt idx="362">
                  <c:v>283.96398925780909</c:v>
                </c:pt>
                <c:pt idx="363">
                  <c:v>283.96398925780909</c:v>
                </c:pt>
                <c:pt idx="364">
                  <c:v>283.96398925780909</c:v>
                </c:pt>
                <c:pt idx="365">
                  <c:v>283.96398925780909</c:v>
                </c:pt>
                <c:pt idx="366">
                  <c:v>283.96398925780909</c:v>
                </c:pt>
                <c:pt idx="367">
                  <c:v>283.96398925780909</c:v>
                </c:pt>
                <c:pt idx="368">
                  <c:v>283.96398925780909</c:v>
                </c:pt>
                <c:pt idx="369">
                  <c:v>283.96398925780909</c:v>
                </c:pt>
                <c:pt idx="370">
                  <c:v>283.96398925780909</c:v>
                </c:pt>
                <c:pt idx="371">
                  <c:v>283.96398925780909</c:v>
                </c:pt>
                <c:pt idx="372">
                  <c:v>283.96398925780909</c:v>
                </c:pt>
                <c:pt idx="373">
                  <c:v>283.96398925780909</c:v>
                </c:pt>
                <c:pt idx="374">
                  <c:v>283.96398925780909</c:v>
                </c:pt>
                <c:pt idx="375">
                  <c:v>283.96398925780909</c:v>
                </c:pt>
                <c:pt idx="376">
                  <c:v>283.96398925780909</c:v>
                </c:pt>
                <c:pt idx="377">
                  <c:v>283.96398925780909</c:v>
                </c:pt>
                <c:pt idx="378">
                  <c:v>282.88314819336091</c:v>
                </c:pt>
                <c:pt idx="379">
                  <c:v>282.88314819336091</c:v>
                </c:pt>
                <c:pt idx="380">
                  <c:v>282.88314819336091</c:v>
                </c:pt>
                <c:pt idx="381">
                  <c:v>283.96398925780909</c:v>
                </c:pt>
                <c:pt idx="382">
                  <c:v>282.88314819336091</c:v>
                </c:pt>
                <c:pt idx="383">
                  <c:v>282.88314819336091</c:v>
                </c:pt>
                <c:pt idx="384">
                  <c:v>282.88314819336091</c:v>
                </c:pt>
                <c:pt idx="385">
                  <c:v>282.88314819336091</c:v>
                </c:pt>
                <c:pt idx="386">
                  <c:v>282.88314819336091</c:v>
                </c:pt>
                <c:pt idx="387">
                  <c:v>282.88314819336091</c:v>
                </c:pt>
                <c:pt idx="388">
                  <c:v>283.96398925780909</c:v>
                </c:pt>
                <c:pt idx="389">
                  <c:v>282.88314819336091</c:v>
                </c:pt>
                <c:pt idx="390">
                  <c:v>282.88314819336091</c:v>
                </c:pt>
                <c:pt idx="391">
                  <c:v>282.88314819336091</c:v>
                </c:pt>
                <c:pt idx="392">
                  <c:v>282.88314819336091</c:v>
                </c:pt>
                <c:pt idx="393">
                  <c:v>282.88314819336091</c:v>
                </c:pt>
                <c:pt idx="394">
                  <c:v>282.88314819336091</c:v>
                </c:pt>
                <c:pt idx="395">
                  <c:v>282.88314819336091</c:v>
                </c:pt>
                <c:pt idx="396">
                  <c:v>281.80828857422</c:v>
                </c:pt>
                <c:pt idx="397">
                  <c:v>282.88314819336091</c:v>
                </c:pt>
                <c:pt idx="398">
                  <c:v>282.88314819336091</c:v>
                </c:pt>
                <c:pt idx="399">
                  <c:v>282.88314819336091</c:v>
                </c:pt>
                <c:pt idx="400">
                  <c:v>282.88314819336091</c:v>
                </c:pt>
                <c:pt idx="401">
                  <c:v>281.80828857422</c:v>
                </c:pt>
                <c:pt idx="402">
                  <c:v>282.88314819336091</c:v>
                </c:pt>
                <c:pt idx="403">
                  <c:v>281.80828857422</c:v>
                </c:pt>
                <c:pt idx="404">
                  <c:v>281.80828857422</c:v>
                </c:pt>
                <c:pt idx="405">
                  <c:v>281.80828857422</c:v>
                </c:pt>
                <c:pt idx="406">
                  <c:v>281.80828857422</c:v>
                </c:pt>
                <c:pt idx="407">
                  <c:v>281.80828857422</c:v>
                </c:pt>
                <c:pt idx="408">
                  <c:v>281.80828857422</c:v>
                </c:pt>
                <c:pt idx="409">
                  <c:v>281.80828857422</c:v>
                </c:pt>
                <c:pt idx="410">
                  <c:v>281.80828857422</c:v>
                </c:pt>
                <c:pt idx="411">
                  <c:v>281.80828857422</c:v>
                </c:pt>
                <c:pt idx="412">
                  <c:v>281.80828857422</c:v>
                </c:pt>
                <c:pt idx="413">
                  <c:v>281.80828857422</c:v>
                </c:pt>
                <c:pt idx="414">
                  <c:v>281.80828857422</c:v>
                </c:pt>
                <c:pt idx="415">
                  <c:v>281.80828857422</c:v>
                </c:pt>
                <c:pt idx="416">
                  <c:v>281.80828857422</c:v>
                </c:pt>
                <c:pt idx="417">
                  <c:v>281.80828857422</c:v>
                </c:pt>
                <c:pt idx="418">
                  <c:v>281.80828857422</c:v>
                </c:pt>
                <c:pt idx="419">
                  <c:v>281.80828857422</c:v>
                </c:pt>
                <c:pt idx="420">
                  <c:v>281.80828857422</c:v>
                </c:pt>
                <c:pt idx="421">
                  <c:v>281.80828857422</c:v>
                </c:pt>
                <c:pt idx="422">
                  <c:v>281.80828857422</c:v>
                </c:pt>
                <c:pt idx="423">
                  <c:v>281.80828857422</c:v>
                </c:pt>
                <c:pt idx="424">
                  <c:v>281.80828857422</c:v>
                </c:pt>
                <c:pt idx="425">
                  <c:v>281.80828857422</c:v>
                </c:pt>
                <c:pt idx="426">
                  <c:v>281.80828857422</c:v>
                </c:pt>
                <c:pt idx="427">
                  <c:v>281.80828857422</c:v>
                </c:pt>
                <c:pt idx="428">
                  <c:v>281.80828857422</c:v>
                </c:pt>
                <c:pt idx="429">
                  <c:v>281.80828857422</c:v>
                </c:pt>
                <c:pt idx="430">
                  <c:v>281.80828857422</c:v>
                </c:pt>
                <c:pt idx="431">
                  <c:v>280.73937988280909</c:v>
                </c:pt>
                <c:pt idx="432">
                  <c:v>281.80828857422</c:v>
                </c:pt>
                <c:pt idx="433">
                  <c:v>281.80828857422</c:v>
                </c:pt>
                <c:pt idx="434">
                  <c:v>281.80828857422</c:v>
                </c:pt>
                <c:pt idx="435">
                  <c:v>281.80828857422</c:v>
                </c:pt>
                <c:pt idx="436">
                  <c:v>281.80828857422</c:v>
                </c:pt>
                <c:pt idx="437">
                  <c:v>281.80828857422</c:v>
                </c:pt>
                <c:pt idx="438">
                  <c:v>280.73937988280909</c:v>
                </c:pt>
                <c:pt idx="439">
                  <c:v>281.80828857422</c:v>
                </c:pt>
                <c:pt idx="440">
                  <c:v>281.80828857422</c:v>
                </c:pt>
                <c:pt idx="441">
                  <c:v>280.73937988280909</c:v>
                </c:pt>
                <c:pt idx="442">
                  <c:v>281.80828857422</c:v>
                </c:pt>
                <c:pt idx="443">
                  <c:v>280.73937988280909</c:v>
                </c:pt>
                <c:pt idx="444">
                  <c:v>281.80828857422</c:v>
                </c:pt>
                <c:pt idx="445">
                  <c:v>280.73937988280909</c:v>
                </c:pt>
                <c:pt idx="446">
                  <c:v>280.73937988280909</c:v>
                </c:pt>
                <c:pt idx="447">
                  <c:v>280.73937988280909</c:v>
                </c:pt>
                <c:pt idx="448">
                  <c:v>280.73937988280909</c:v>
                </c:pt>
                <c:pt idx="449">
                  <c:v>280.73937988280909</c:v>
                </c:pt>
                <c:pt idx="450">
                  <c:v>280.73937988280909</c:v>
                </c:pt>
                <c:pt idx="451">
                  <c:v>280.73937988280909</c:v>
                </c:pt>
                <c:pt idx="452">
                  <c:v>280.73937988280909</c:v>
                </c:pt>
                <c:pt idx="453">
                  <c:v>280.73937988280909</c:v>
                </c:pt>
                <c:pt idx="454">
                  <c:v>280.73937988280909</c:v>
                </c:pt>
                <c:pt idx="455">
                  <c:v>280.73937988280909</c:v>
                </c:pt>
                <c:pt idx="456">
                  <c:v>280.73937988280909</c:v>
                </c:pt>
                <c:pt idx="457">
                  <c:v>280.73937988280909</c:v>
                </c:pt>
                <c:pt idx="458">
                  <c:v>280.73937988280909</c:v>
                </c:pt>
                <c:pt idx="459">
                  <c:v>280.73937988280909</c:v>
                </c:pt>
                <c:pt idx="460">
                  <c:v>280.73937988280909</c:v>
                </c:pt>
                <c:pt idx="461">
                  <c:v>280.73937988280909</c:v>
                </c:pt>
                <c:pt idx="462">
                  <c:v>280.73937988280909</c:v>
                </c:pt>
                <c:pt idx="463">
                  <c:v>280.73937988280909</c:v>
                </c:pt>
                <c:pt idx="464">
                  <c:v>280.73937988280909</c:v>
                </c:pt>
                <c:pt idx="465">
                  <c:v>280.73937988280909</c:v>
                </c:pt>
                <c:pt idx="466">
                  <c:v>279.61001586914</c:v>
                </c:pt>
                <c:pt idx="467">
                  <c:v>280.73937988280909</c:v>
                </c:pt>
                <c:pt idx="468">
                  <c:v>280.73937988280909</c:v>
                </c:pt>
                <c:pt idx="469">
                  <c:v>280.73937988280909</c:v>
                </c:pt>
                <c:pt idx="470">
                  <c:v>280.73937988280909</c:v>
                </c:pt>
                <c:pt idx="471">
                  <c:v>280.73937988280909</c:v>
                </c:pt>
                <c:pt idx="472">
                  <c:v>279.61001586914</c:v>
                </c:pt>
                <c:pt idx="473">
                  <c:v>280.73937988280909</c:v>
                </c:pt>
                <c:pt idx="474">
                  <c:v>279.61001586914</c:v>
                </c:pt>
                <c:pt idx="475">
                  <c:v>280.73937988280909</c:v>
                </c:pt>
                <c:pt idx="476">
                  <c:v>279.61001586914</c:v>
                </c:pt>
                <c:pt idx="477">
                  <c:v>279.61001586914</c:v>
                </c:pt>
                <c:pt idx="478">
                  <c:v>279.61001586914</c:v>
                </c:pt>
                <c:pt idx="479">
                  <c:v>280.73937988280909</c:v>
                </c:pt>
                <c:pt idx="480">
                  <c:v>279.61001586914</c:v>
                </c:pt>
                <c:pt idx="481">
                  <c:v>279.61001586914</c:v>
                </c:pt>
                <c:pt idx="482">
                  <c:v>279.61001586914</c:v>
                </c:pt>
                <c:pt idx="483">
                  <c:v>279.61001586914</c:v>
                </c:pt>
                <c:pt idx="484">
                  <c:v>279.61001586914</c:v>
                </c:pt>
                <c:pt idx="485">
                  <c:v>279.61001586914</c:v>
                </c:pt>
                <c:pt idx="486">
                  <c:v>279.61001586914</c:v>
                </c:pt>
                <c:pt idx="487">
                  <c:v>279.61001586914</c:v>
                </c:pt>
                <c:pt idx="488">
                  <c:v>279.61001586914</c:v>
                </c:pt>
                <c:pt idx="489">
                  <c:v>279.61001586914</c:v>
                </c:pt>
                <c:pt idx="490">
                  <c:v>279.61001586914</c:v>
                </c:pt>
                <c:pt idx="491">
                  <c:v>279.61001586914</c:v>
                </c:pt>
                <c:pt idx="492">
                  <c:v>279.61001586914</c:v>
                </c:pt>
                <c:pt idx="493">
                  <c:v>279.61001586914</c:v>
                </c:pt>
                <c:pt idx="494">
                  <c:v>279.61001586914</c:v>
                </c:pt>
                <c:pt idx="495">
                  <c:v>279.61001586914</c:v>
                </c:pt>
                <c:pt idx="496">
                  <c:v>279.61001586914</c:v>
                </c:pt>
                <c:pt idx="497">
                  <c:v>279.61001586914</c:v>
                </c:pt>
                <c:pt idx="498">
                  <c:v>279.61001586914</c:v>
                </c:pt>
                <c:pt idx="499">
                  <c:v>279.61001586914</c:v>
                </c:pt>
                <c:pt idx="500">
                  <c:v>279.61001586914</c:v>
                </c:pt>
                <c:pt idx="501">
                  <c:v>279.61001586914</c:v>
                </c:pt>
                <c:pt idx="502">
                  <c:v>279.61001586914</c:v>
                </c:pt>
                <c:pt idx="503">
                  <c:v>279.61001586914</c:v>
                </c:pt>
                <c:pt idx="504">
                  <c:v>279.61001586914</c:v>
                </c:pt>
                <c:pt idx="505">
                  <c:v>279.61001586914</c:v>
                </c:pt>
                <c:pt idx="506">
                  <c:v>279.61001586914</c:v>
                </c:pt>
                <c:pt idx="507">
                  <c:v>279.61001586914</c:v>
                </c:pt>
                <c:pt idx="508">
                  <c:v>279.61001586914</c:v>
                </c:pt>
                <c:pt idx="509">
                  <c:v>279.61001586914</c:v>
                </c:pt>
                <c:pt idx="510">
                  <c:v>278.55310058594</c:v>
                </c:pt>
                <c:pt idx="511">
                  <c:v>279.61001586914</c:v>
                </c:pt>
                <c:pt idx="512">
                  <c:v>278.55310058594</c:v>
                </c:pt>
                <c:pt idx="513">
                  <c:v>279.61001586914</c:v>
                </c:pt>
                <c:pt idx="514">
                  <c:v>278.55310058594</c:v>
                </c:pt>
                <c:pt idx="515">
                  <c:v>279.61001586914</c:v>
                </c:pt>
                <c:pt idx="516">
                  <c:v>279.61001586914</c:v>
                </c:pt>
                <c:pt idx="517">
                  <c:v>278.55310058594</c:v>
                </c:pt>
                <c:pt idx="518">
                  <c:v>279.61001586914</c:v>
                </c:pt>
                <c:pt idx="519">
                  <c:v>278.55310058594</c:v>
                </c:pt>
                <c:pt idx="520">
                  <c:v>278.55310058594</c:v>
                </c:pt>
                <c:pt idx="521">
                  <c:v>278.55310058594</c:v>
                </c:pt>
                <c:pt idx="522">
                  <c:v>278.55310058594</c:v>
                </c:pt>
                <c:pt idx="523">
                  <c:v>278.55310058594</c:v>
                </c:pt>
                <c:pt idx="524">
                  <c:v>278.55310058594</c:v>
                </c:pt>
                <c:pt idx="525">
                  <c:v>278.55310058594</c:v>
                </c:pt>
                <c:pt idx="526">
                  <c:v>278.55310058594</c:v>
                </c:pt>
                <c:pt idx="527">
                  <c:v>278.55310058594</c:v>
                </c:pt>
                <c:pt idx="528">
                  <c:v>278.55310058594</c:v>
                </c:pt>
                <c:pt idx="529">
                  <c:v>278.55310058594</c:v>
                </c:pt>
                <c:pt idx="530">
                  <c:v>278.55310058594</c:v>
                </c:pt>
                <c:pt idx="531">
                  <c:v>278.55310058594</c:v>
                </c:pt>
                <c:pt idx="532">
                  <c:v>278.55310058594</c:v>
                </c:pt>
                <c:pt idx="533">
                  <c:v>278.55310058594</c:v>
                </c:pt>
                <c:pt idx="534">
                  <c:v>278.55310058594</c:v>
                </c:pt>
                <c:pt idx="535">
                  <c:v>278.55310058594</c:v>
                </c:pt>
                <c:pt idx="536">
                  <c:v>278.55310058594</c:v>
                </c:pt>
                <c:pt idx="537">
                  <c:v>278.55310058594</c:v>
                </c:pt>
                <c:pt idx="538">
                  <c:v>278.55310058594</c:v>
                </c:pt>
                <c:pt idx="539">
                  <c:v>278.55310058594</c:v>
                </c:pt>
                <c:pt idx="540">
                  <c:v>278.55310058594</c:v>
                </c:pt>
                <c:pt idx="541">
                  <c:v>278.55310058594</c:v>
                </c:pt>
                <c:pt idx="542">
                  <c:v>278.55310058594</c:v>
                </c:pt>
                <c:pt idx="543">
                  <c:v>278.55310058594</c:v>
                </c:pt>
                <c:pt idx="544">
                  <c:v>278.55310058594</c:v>
                </c:pt>
                <c:pt idx="545">
                  <c:v>278.55310058594</c:v>
                </c:pt>
                <c:pt idx="546">
                  <c:v>278.55310058594</c:v>
                </c:pt>
                <c:pt idx="547">
                  <c:v>278.55310058594</c:v>
                </c:pt>
                <c:pt idx="548">
                  <c:v>278.55310058594</c:v>
                </c:pt>
                <c:pt idx="549">
                  <c:v>278.55310058594</c:v>
                </c:pt>
                <c:pt idx="550">
                  <c:v>278.55310058594</c:v>
                </c:pt>
                <c:pt idx="551">
                  <c:v>278.55310058594</c:v>
                </c:pt>
                <c:pt idx="552">
                  <c:v>277.50207519531085</c:v>
                </c:pt>
                <c:pt idx="553">
                  <c:v>277.50207519531085</c:v>
                </c:pt>
                <c:pt idx="554">
                  <c:v>278.55310058594</c:v>
                </c:pt>
                <c:pt idx="555">
                  <c:v>278.55310058594</c:v>
                </c:pt>
                <c:pt idx="556">
                  <c:v>278.55310058594</c:v>
                </c:pt>
                <c:pt idx="557">
                  <c:v>278.55310058594</c:v>
                </c:pt>
                <c:pt idx="558">
                  <c:v>278.55310058594</c:v>
                </c:pt>
                <c:pt idx="559">
                  <c:v>277.50207519531085</c:v>
                </c:pt>
                <c:pt idx="560">
                  <c:v>277.50207519531085</c:v>
                </c:pt>
                <c:pt idx="561">
                  <c:v>278.55310058594</c:v>
                </c:pt>
                <c:pt idx="562">
                  <c:v>277.50207519531085</c:v>
                </c:pt>
                <c:pt idx="563">
                  <c:v>277.50207519531085</c:v>
                </c:pt>
                <c:pt idx="564">
                  <c:v>277.50207519531085</c:v>
                </c:pt>
                <c:pt idx="565">
                  <c:v>278.55310058594</c:v>
                </c:pt>
                <c:pt idx="566">
                  <c:v>278.55310058594</c:v>
                </c:pt>
                <c:pt idx="567">
                  <c:v>277.50207519531085</c:v>
                </c:pt>
                <c:pt idx="568">
                  <c:v>278.55310058594</c:v>
                </c:pt>
                <c:pt idx="569">
                  <c:v>277.50207519531085</c:v>
                </c:pt>
                <c:pt idx="570">
                  <c:v>277.50207519531085</c:v>
                </c:pt>
                <c:pt idx="571">
                  <c:v>277.50207519531085</c:v>
                </c:pt>
                <c:pt idx="572">
                  <c:v>277.50207519531085</c:v>
                </c:pt>
                <c:pt idx="573">
                  <c:v>277.50207519531085</c:v>
                </c:pt>
                <c:pt idx="574">
                  <c:v>277.50207519531085</c:v>
                </c:pt>
                <c:pt idx="575">
                  <c:v>277.50207519531085</c:v>
                </c:pt>
                <c:pt idx="576">
                  <c:v>277.50207519531085</c:v>
                </c:pt>
                <c:pt idx="577">
                  <c:v>277.50207519531085</c:v>
                </c:pt>
                <c:pt idx="578">
                  <c:v>277.50207519531085</c:v>
                </c:pt>
                <c:pt idx="579">
                  <c:v>277.50207519531085</c:v>
                </c:pt>
                <c:pt idx="580">
                  <c:v>277.50207519531085</c:v>
                </c:pt>
                <c:pt idx="581">
                  <c:v>277.50207519531085</c:v>
                </c:pt>
                <c:pt idx="582">
                  <c:v>277.50207519531085</c:v>
                </c:pt>
                <c:pt idx="583">
                  <c:v>277.50207519531085</c:v>
                </c:pt>
                <c:pt idx="584">
                  <c:v>277.50207519531085</c:v>
                </c:pt>
                <c:pt idx="585">
                  <c:v>277.50207519531085</c:v>
                </c:pt>
                <c:pt idx="586">
                  <c:v>277.50207519531085</c:v>
                </c:pt>
                <c:pt idx="587">
                  <c:v>277.50207519531085</c:v>
                </c:pt>
                <c:pt idx="588">
                  <c:v>277.50207519531085</c:v>
                </c:pt>
                <c:pt idx="589">
                  <c:v>277.50207519531085</c:v>
                </c:pt>
                <c:pt idx="590">
                  <c:v>277.50207519531085</c:v>
                </c:pt>
                <c:pt idx="591">
                  <c:v>277.50207519531085</c:v>
                </c:pt>
                <c:pt idx="592">
                  <c:v>277.50207519531085</c:v>
                </c:pt>
                <c:pt idx="593">
                  <c:v>277.50207519531085</c:v>
                </c:pt>
                <c:pt idx="594">
                  <c:v>277.50207519531085</c:v>
                </c:pt>
                <c:pt idx="595">
                  <c:v>277.50207519531085</c:v>
                </c:pt>
                <c:pt idx="596">
                  <c:v>277.50207519531085</c:v>
                </c:pt>
                <c:pt idx="597">
                  <c:v>277.50207519531085</c:v>
                </c:pt>
                <c:pt idx="598">
                  <c:v>277.50207519531085</c:v>
                </c:pt>
                <c:pt idx="599">
                  <c:v>277.50207519531085</c:v>
                </c:pt>
                <c:pt idx="600">
                  <c:v>277.50207519531085</c:v>
                </c:pt>
                <c:pt idx="601">
                  <c:v>277.50207519531085</c:v>
                </c:pt>
                <c:pt idx="602">
                  <c:v>277.50207519531085</c:v>
                </c:pt>
                <c:pt idx="603">
                  <c:v>277.50207519531085</c:v>
                </c:pt>
                <c:pt idx="604">
                  <c:v>277.50207519531085</c:v>
                </c:pt>
                <c:pt idx="605">
                  <c:v>277.50207519531085</c:v>
                </c:pt>
                <c:pt idx="606">
                  <c:v>277.50207519531085</c:v>
                </c:pt>
                <c:pt idx="607">
                  <c:v>276.45672607421909</c:v>
                </c:pt>
                <c:pt idx="608">
                  <c:v>277.50207519531085</c:v>
                </c:pt>
                <c:pt idx="609">
                  <c:v>277.50207519531085</c:v>
                </c:pt>
                <c:pt idx="610">
                  <c:v>276.45672607421909</c:v>
                </c:pt>
                <c:pt idx="611">
                  <c:v>277.50207519531085</c:v>
                </c:pt>
                <c:pt idx="612">
                  <c:v>276.45672607421909</c:v>
                </c:pt>
                <c:pt idx="613">
                  <c:v>277.50207519531085</c:v>
                </c:pt>
                <c:pt idx="614">
                  <c:v>276.45672607421909</c:v>
                </c:pt>
                <c:pt idx="615">
                  <c:v>277.50207519531085</c:v>
                </c:pt>
                <c:pt idx="616">
                  <c:v>277.50207519531085</c:v>
                </c:pt>
                <c:pt idx="617">
                  <c:v>276.45672607421909</c:v>
                </c:pt>
                <c:pt idx="618">
                  <c:v>276.45672607421909</c:v>
                </c:pt>
                <c:pt idx="619">
                  <c:v>276.45672607421909</c:v>
                </c:pt>
                <c:pt idx="620">
                  <c:v>276.45672607421909</c:v>
                </c:pt>
                <c:pt idx="621">
                  <c:v>276.45672607421909</c:v>
                </c:pt>
                <c:pt idx="622">
                  <c:v>276.45672607421909</c:v>
                </c:pt>
                <c:pt idx="623">
                  <c:v>276.45672607421909</c:v>
                </c:pt>
                <c:pt idx="624">
                  <c:v>276.45672607421909</c:v>
                </c:pt>
                <c:pt idx="625">
                  <c:v>276.45672607421909</c:v>
                </c:pt>
                <c:pt idx="626">
                  <c:v>276.45672607421909</c:v>
                </c:pt>
                <c:pt idx="627">
                  <c:v>276.45672607421909</c:v>
                </c:pt>
                <c:pt idx="628">
                  <c:v>276.45672607421909</c:v>
                </c:pt>
                <c:pt idx="629">
                  <c:v>276.45672607421909</c:v>
                </c:pt>
                <c:pt idx="630">
                  <c:v>276.45672607421909</c:v>
                </c:pt>
                <c:pt idx="631">
                  <c:v>276.45672607421909</c:v>
                </c:pt>
                <c:pt idx="632">
                  <c:v>276.45672607421909</c:v>
                </c:pt>
                <c:pt idx="633">
                  <c:v>276.45672607421909</c:v>
                </c:pt>
                <c:pt idx="634">
                  <c:v>276.45672607421909</c:v>
                </c:pt>
                <c:pt idx="635">
                  <c:v>276.45672607421909</c:v>
                </c:pt>
                <c:pt idx="636">
                  <c:v>276.45672607421909</c:v>
                </c:pt>
                <c:pt idx="637">
                  <c:v>276.45672607421909</c:v>
                </c:pt>
                <c:pt idx="638">
                  <c:v>276.45672607421909</c:v>
                </c:pt>
                <c:pt idx="639">
                  <c:v>276.45672607421909</c:v>
                </c:pt>
                <c:pt idx="640">
                  <c:v>276.45672607421909</c:v>
                </c:pt>
                <c:pt idx="641">
                  <c:v>276.45672607421909</c:v>
                </c:pt>
                <c:pt idx="642">
                  <c:v>276.45672607421909</c:v>
                </c:pt>
                <c:pt idx="643">
                  <c:v>276.45672607421909</c:v>
                </c:pt>
                <c:pt idx="644">
                  <c:v>276.45672607421909</c:v>
                </c:pt>
                <c:pt idx="645">
                  <c:v>276.45672607421909</c:v>
                </c:pt>
                <c:pt idx="646">
                  <c:v>276.45672607421909</c:v>
                </c:pt>
                <c:pt idx="647">
                  <c:v>276.45672607421909</c:v>
                </c:pt>
                <c:pt idx="648">
                  <c:v>276.45672607421909</c:v>
                </c:pt>
                <c:pt idx="649">
                  <c:v>276.45672607421909</c:v>
                </c:pt>
                <c:pt idx="650">
                  <c:v>276.45672607421909</c:v>
                </c:pt>
                <c:pt idx="651">
                  <c:v>276.45672607421909</c:v>
                </c:pt>
                <c:pt idx="652">
                  <c:v>276.45672607421909</c:v>
                </c:pt>
                <c:pt idx="653">
                  <c:v>276.45672607421909</c:v>
                </c:pt>
                <c:pt idx="654">
                  <c:v>276.45672607421909</c:v>
                </c:pt>
                <c:pt idx="655">
                  <c:v>276.45672607421909</c:v>
                </c:pt>
                <c:pt idx="656">
                  <c:v>276.45672607421909</c:v>
                </c:pt>
                <c:pt idx="657">
                  <c:v>276.45672607421909</c:v>
                </c:pt>
                <c:pt idx="658">
                  <c:v>276.45672607421909</c:v>
                </c:pt>
                <c:pt idx="659">
                  <c:v>276.45672607421909</c:v>
                </c:pt>
                <c:pt idx="660">
                  <c:v>275.41708374022903</c:v>
                </c:pt>
                <c:pt idx="661">
                  <c:v>276.45672607421909</c:v>
                </c:pt>
                <c:pt idx="662">
                  <c:v>276.45672607421909</c:v>
                </c:pt>
                <c:pt idx="663">
                  <c:v>276.45672607421909</c:v>
                </c:pt>
                <c:pt idx="664">
                  <c:v>276.45672607421909</c:v>
                </c:pt>
                <c:pt idx="665">
                  <c:v>276.45672607421909</c:v>
                </c:pt>
                <c:pt idx="666">
                  <c:v>275.41708374022903</c:v>
                </c:pt>
                <c:pt idx="667">
                  <c:v>276.45672607421909</c:v>
                </c:pt>
                <c:pt idx="668">
                  <c:v>276.45672607421909</c:v>
                </c:pt>
                <c:pt idx="669">
                  <c:v>276.45672607421909</c:v>
                </c:pt>
                <c:pt idx="670">
                  <c:v>276.45672607421909</c:v>
                </c:pt>
                <c:pt idx="671">
                  <c:v>276.45672607421909</c:v>
                </c:pt>
                <c:pt idx="672">
                  <c:v>276.45672607421909</c:v>
                </c:pt>
                <c:pt idx="673">
                  <c:v>276.45672607421909</c:v>
                </c:pt>
                <c:pt idx="674">
                  <c:v>276.45672607421909</c:v>
                </c:pt>
                <c:pt idx="675">
                  <c:v>275.41708374022903</c:v>
                </c:pt>
                <c:pt idx="676">
                  <c:v>276.45672607421909</c:v>
                </c:pt>
                <c:pt idx="677">
                  <c:v>275.41708374022903</c:v>
                </c:pt>
                <c:pt idx="678">
                  <c:v>276.45672607421909</c:v>
                </c:pt>
                <c:pt idx="679">
                  <c:v>275.41708374022903</c:v>
                </c:pt>
                <c:pt idx="680">
                  <c:v>275.41708374022903</c:v>
                </c:pt>
                <c:pt idx="681">
                  <c:v>275.41708374022903</c:v>
                </c:pt>
                <c:pt idx="682">
                  <c:v>275.41708374022903</c:v>
                </c:pt>
                <c:pt idx="683">
                  <c:v>275.41708374022903</c:v>
                </c:pt>
                <c:pt idx="684">
                  <c:v>275.41708374022903</c:v>
                </c:pt>
                <c:pt idx="685">
                  <c:v>275.41708374022903</c:v>
                </c:pt>
                <c:pt idx="686">
                  <c:v>275.41708374022903</c:v>
                </c:pt>
                <c:pt idx="687">
                  <c:v>275.41708374022903</c:v>
                </c:pt>
                <c:pt idx="688">
                  <c:v>276.45672607421909</c:v>
                </c:pt>
                <c:pt idx="689">
                  <c:v>276.45672607421909</c:v>
                </c:pt>
                <c:pt idx="690">
                  <c:v>275.41708374022903</c:v>
                </c:pt>
                <c:pt idx="691">
                  <c:v>275.41708374022903</c:v>
                </c:pt>
                <c:pt idx="692">
                  <c:v>275.41708374022903</c:v>
                </c:pt>
                <c:pt idx="693">
                  <c:v>275.41708374022903</c:v>
                </c:pt>
                <c:pt idx="694">
                  <c:v>275.41708374022903</c:v>
                </c:pt>
                <c:pt idx="695">
                  <c:v>275.41708374022903</c:v>
                </c:pt>
                <c:pt idx="696">
                  <c:v>275.41708374022903</c:v>
                </c:pt>
                <c:pt idx="697">
                  <c:v>275.41708374022903</c:v>
                </c:pt>
                <c:pt idx="698">
                  <c:v>275.41708374022903</c:v>
                </c:pt>
                <c:pt idx="699">
                  <c:v>275.41708374022903</c:v>
                </c:pt>
                <c:pt idx="700">
                  <c:v>275.41708374022903</c:v>
                </c:pt>
                <c:pt idx="701">
                  <c:v>275.41708374022903</c:v>
                </c:pt>
                <c:pt idx="702">
                  <c:v>275.41708374022903</c:v>
                </c:pt>
                <c:pt idx="703">
                  <c:v>275.41708374022903</c:v>
                </c:pt>
                <c:pt idx="704">
                  <c:v>275.41708374022903</c:v>
                </c:pt>
                <c:pt idx="705">
                  <c:v>275.41708374022903</c:v>
                </c:pt>
                <c:pt idx="706">
                  <c:v>275.41708374022903</c:v>
                </c:pt>
                <c:pt idx="707">
                  <c:v>275.41708374022903</c:v>
                </c:pt>
                <c:pt idx="708">
                  <c:v>275.41708374022903</c:v>
                </c:pt>
                <c:pt idx="709">
                  <c:v>275.41708374022903</c:v>
                </c:pt>
                <c:pt idx="710">
                  <c:v>275.41708374022903</c:v>
                </c:pt>
                <c:pt idx="711">
                  <c:v>275.41708374022903</c:v>
                </c:pt>
                <c:pt idx="712">
                  <c:v>275.41708374022903</c:v>
                </c:pt>
                <c:pt idx="713">
                  <c:v>275.41708374022903</c:v>
                </c:pt>
                <c:pt idx="714">
                  <c:v>274.38317871093909</c:v>
                </c:pt>
                <c:pt idx="715">
                  <c:v>275.41708374022903</c:v>
                </c:pt>
                <c:pt idx="716">
                  <c:v>275.41708374022903</c:v>
                </c:pt>
                <c:pt idx="717">
                  <c:v>275.41708374022903</c:v>
                </c:pt>
                <c:pt idx="718">
                  <c:v>274.38317871093909</c:v>
                </c:pt>
                <c:pt idx="719">
                  <c:v>274.38317871093909</c:v>
                </c:pt>
                <c:pt idx="720">
                  <c:v>274.38317871093909</c:v>
                </c:pt>
                <c:pt idx="721">
                  <c:v>274.38317871093909</c:v>
                </c:pt>
                <c:pt idx="722">
                  <c:v>274.38317871093909</c:v>
                </c:pt>
                <c:pt idx="723">
                  <c:v>274.38317871093909</c:v>
                </c:pt>
                <c:pt idx="724">
                  <c:v>274.38317871093909</c:v>
                </c:pt>
                <c:pt idx="725">
                  <c:v>274.38317871093909</c:v>
                </c:pt>
                <c:pt idx="726">
                  <c:v>274.38317871093909</c:v>
                </c:pt>
                <c:pt idx="727">
                  <c:v>274.38317871093909</c:v>
                </c:pt>
                <c:pt idx="728">
                  <c:v>274.38317871093909</c:v>
                </c:pt>
                <c:pt idx="729">
                  <c:v>274.38317871093909</c:v>
                </c:pt>
                <c:pt idx="730">
                  <c:v>274.38317871093909</c:v>
                </c:pt>
                <c:pt idx="731">
                  <c:v>274.38317871093909</c:v>
                </c:pt>
                <c:pt idx="732">
                  <c:v>274.38317871093909</c:v>
                </c:pt>
                <c:pt idx="733">
                  <c:v>274.38317871093909</c:v>
                </c:pt>
                <c:pt idx="734">
                  <c:v>274.38317871093909</c:v>
                </c:pt>
                <c:pt idx="735">
                  <c:v>274.38317871093909</c:v>
                </c:pt>
                <c:pt idx="736">
                  <c:v>274.38317871093909</c:v>
                </c:pt>
                <c:pt idx="737">
                  <c:v>274.38317871093909</c:v>
                </c:pt>
                <c:pt idx="738">
                  <c:v>273.35501098633</c:v>
                </c:pt>
                <c:pt idx="739">
                  <c:v>274.38317871093909</c:v>
                </c:pt>
                <c:pt idx="740">
                  <c:v>274.38317871093909</c:v>
                </c:pt>
                <c:pt idx="741">
                  <c:v>274.38317871093909</c:v>
                </c:pt>
                <c:pt idx="742">
                  <c:v>273.35501098633</c:v>
                </c:pt>
                <c:pt idx="743">
                  <c:v>273.35501098633</c:v>
                </c:pt>
                <c:pt idx="744">
                  <c:v>273.35501098633</c:v>
                </c:pt>
                <c:pt idx="745">
                  <c:v>273.35501098633</c:v>
                </c:pt>
                <c:pt idx="746">
                  <c:v>273.35501098633</c:v>
                </c:pt>
                <c:pt idx="747">
                  <c:v>273.35501098633</c:v>
                </c:pt>
                <c:pt idx="748">
                  <c:v>273.35501098633</c:v>
                </c:pt>
                <c:pt idx="749">
                  <c:v>273.35501098633</c:v>
                </c:pt>
                <c:pt idx="750">
                  <c:v>273.35501098633</c:v>
                </c:pt>
                <c:pt idx="751">
                  <c:v>273.35501098633</c:v>
                </c:pt>
                <c:pt idx="752">
                  <c:v>273.35501098633</c:v>
                </c:pt>
                <c:pt idx="753">
                  <c:v>273.35501098633</c:v>
                </c:pt>
                <c:pt idx="754">
                  <c:v>273.35501098633</c:v>
                </c:pt>
                <c:pt idx="755">
                  <c:v>273.35501098633</c:v>
                </c:pt>
                <c:pt idx="756">
                  <c:v>273.35501098633</c:v>
                </c:pt>
                <c:pt idx="757">
                  <c:v>273.35501098633</c:v>
                </c:pt>
                <c:pt idx="758">
                  <c:v>273.35501098633</c:v>
                </c:pt>
                <c:pt idx="759">
                  <c:v>273.35501098633</c:v>
                </c:pt>
                <c:pt idx="760">
                  <c:v>273.35501098633</c:v>
                </c:pt>
                <c:pt idx="761">
                  <c:v>273.35501098633</c:v>
                </c:pt>
                <c:pt idx="762">
                  <c:v>273.35501098633</c:v>
                </c:pt>
                <c:pt idx="763">
                  <c:v>273.35501098633</c:v>
                </c:pt>
                <c:pt idx="764">
                  <c:v>273.35501098633</c:v>
                </c:pt>
                <c:pt idx="765">
                  <c:v>273.35501098633</c:v>
                </c:pt>
                <c:pt idx="766">
                  <c:v>273.35501098633</c:v>
                </c:pt>
                <c:pt idx="767">
                  <c:v>273.35501098633</c:v>
                </c:pt>
                <c:pt idx="768">
                  <c:v>273.35501098633</c:v>
                </c:pt>
                <c:pt idx="769">
                  <c:v>272.33248901367</c:v>
                </c:pt>
                <c:pt idx="770">
                  <c:v>273.35501098633</c:v>
                </c:pt>
                <c:pt idx="771">
                  <c:v>273.35501098633</c:v>
                </c:pt>
                <c:pt idx="772">
                  <c:v>273.35501098633</c:v>
                </c:pt>
                <c:pt idx="773">
                  <c:v>273.35501098633</c:v>
                </c:pt>
                <c:pt idx="774">
                  <c:v>272.33248901367</c:v>
                </c:pt>
                <c:pt idx="775">
                  <c:v>272.33248901367</c:v>
                </c:pt>
                <c:pt idx="776">
                  <c:v>272.33248901367</c:v>
                </c:pt>
                <c:pt idx="777">
                  <c:v>272.33248901367</c:v>
                </c:pt>
                <c:pt idx="778">
                  <c:v>272.33248901367</c:v>
                </c:pt>
                <c:pt idx="779">
                  <c:v>272.33248901367</c:v>
                </c:pt>
                <c:pt idx="780">
                  <c:v>272.33248901367</c:v>
                </c:pt>
                <c:pt idx="781">
                  <c:v>272.33248901367</c:v>
                </c:pt>
                <c:pt idx="782">
                  <c:v>272.33248901367</c:v>
                </c:pt>
                <c:pt idx="783">
                  <c:v>272.33248901367</c:v>
                </c:pt>
                <c:pt idx="784">
                  <c:v>272.33248901367</c:v>
                </c:pt>
                <c:pt idx="785">
                  <c:v>272.33248901367</c:v>
                </c:pt>
                <c:pt idx="786">
                  <c:v>272.33248901367</c:v>
                </c:pt>
                <c:pt idx="787">
                  <c:v>272.33248901367</c:v>
                </c:pt>
                <c:pt idx="788">
                  <c:v>272.33248901367</c:v>
                </c:pt>
                <c:pt idx="789">
                  <c:v>272.33248901367</c:v>
                </c:pt>
                <c:pt idx="790">
                  <c:v>272.33248901367</c:v>
                </c:pt>
                <c:pt idx="791">
                  <c:v>272.33248901367</c:v>
                </c:pt>
                <c:pt idx="792">
                  <c:v>272.33248901367</c:v>
                </c:pt>
                <c:pt idx="793">
                  <c:v>272.33248901367</c:v>
                </c:pt>
                <c:pt idx="794">
                  <c:v>272.33248901367</c:v>
                </c:pt>
                <c:pt idx="795">
                  <c:v>272.33248901367</c:v>
                </c:pt>
                <c:pt idx="796">
                  <c:v>272.33248901367</c:v>
                </c:pt>
                <c:pt idx="797">
                  <c:v>271.31546020508</c:v>
                </c:pt>
                <c:pt idx="798">
                  <c:v>272.33248901367</c:v>
                </c:pt>
                <c:pt idx="799">
                  <c:v>271.31546020508</c:v>
                </c:pt>
                <c:pt idx="800">
                  <c:v>271.31546020508</c:v>
                </c:pt>
                <c:pt idx="801">
                  <c:v>271.31546020508</c:v>
                </c:pt>
                <c:pt idx="802">
                  <c:v>272.33248901367</c:v>
                </c:pt>
                <c:pt idx="803">
                  <c:v>272.33248901367</c:v>
                </c:pt>
                <c:pt idx="804">
                  <c:v>272.33248901367</c:v>
                </c:pt>
                <c:pt idx="805">
                  <c:v>271.31546020508</c:v>
                </c:pt>
                <c:pt idx="806">
                  <c:v>271.31546020508</c:v>
                </c:pt>
                <c:pt idx="807">
                  <c:v>271.31546020508</c:v>
                </c:pt>
                <c:pt idx="808">
                  <c:v>271.31546020508</c:v>
                </c:pt>
                <c:pt idx="809">
                  <c:v>271.31546020508</c:v>
                </c:pt>
                <c:pt idx="810">
                  <c:v>271.31546020508</c:v>
                </c:pt>
                <c:pt idx="811">
                  <c:v>271.31546020508</c:v>
                </c:pt>
                <c:pt idx="812">
                  <c:v>271.31546020508</c:v>
                </c:pt>
                <c:pt idx="813">
                  <c:v>271.31546020508</c:v>
                </c:pt>
                <c:pt idx="814">
                  <c:v>271.31546020508</c:v>
                </c:pt>
                <c:pt idx="815">
                  <c:v>271.31546020508</c:v>
                </c:pt>
                <c:pt idx="816">
                  <c:v>271.31546020508</c:v>
                </c:pt>
                <c:pt idx="817">
                  <c:v>271.31546020508</c:v>
                </c:pt>
                <c:pt idx="818">
                  <c:v>271.31546020508</c:v>
                </c:pt>
                <c:pt idx="819">
                  <c:v>271.31546020508</c:v>
                </c:pt>
                <c:pt idx="820">
                  <c:v>271.31546020508</c:v>
                </c:pt>
                <c:pt idx="821">
                  <c:v>271.31546020508</c:v>
                </c:pt>
                <c:pt idx="822">
                  <c:v>271.31546020508</c:v>
                </c:pt>
                <c:pt idx="823">
                  <c:v>271.31546020508</c:v>
                </c:pt>
                <c:pt idx="824">
                  <c:v>271.31546020508</c:v>
                </c:pt>
                <c:pt idx="825">
                  <c:v>271.31546020508</c:v>
                </c:pt>
                <c:pt idx="826">
                  <c:v>271.31546020508</c:v>
                </c:pt>
                <c:pt idx="827">
                  <c:v>271.31546020508</c:v>
                </c:pt>
                <c:pt idx="828">
                  <c:v>271.31546020508</c:v>
                </c:pt>
                <c:pt idx="829">
                  <c:v>271.31546020508</c:v>
                </c:pt>
                <c:pt idx="830">
                  <c:v>271.31546020508</c:v>
                </c:pt>
                <c:pt idx="831">
                  <c:v>271.31546020508</c:v>
                </c:pt>
                <c:pt idx="832">
                  <c:v>271.31546020508</c:v>
                </c:pt>
                <c:pt idx="833">
                  <c:v>271.31546020508</c:v>
                </c:pt>
                <c:pt idx="834">
                  <c:v>270.30404663086182</c:v>
                </c:pt>
                <c:pt idx="835">
                  <c:v>271.31546020508</c:v>
                </c:pt>
                <c:pt idx="836">
                  <c:v>271.31546020508</c:v>
                </c:pt>
                <c:pt idx="837">
                  <c:v>271.31546020508</c:v>
                </c:pt>
                <c:pt idx="838">
                  <c:v>270.30404663086182</c:v>
                </c:pt>
                <c:pt idx="839">
                  <c:v>270.30404663086182</c:v>
                </c:pt>
                <c:pt idx="840">
                  <c:v>270.30404663086182</c:v>
                </c:pt>
                <c:pt idx="841">
                  <c:v>270.30404663086182</c:v>
                </c:pt>
                <c:pt idx="842">
                  <c:v>270.30404663086182</c:v>
                </c:pt>
                <c:pt idx="843">
                  <c:v>270.30404663086182</c:v>
                </c:pt>
                <c:pt idx="844">
                  <c:v>271.31546020508</c:v>
                </c:pt>
                <c:pt idx="845">
                  <c:v>270.30404663086182</c:v>
                </c:pt>
                <c:pt idx="846">
                  <c:v>270.30404663086182</c:v>
                </c:pt>
                <c:pt idx="847">
                  <c:v>270.30404663086182</c:v>
                </c:pt>
                <c:pt idx="848">
                  <c:v>270.30404663086182</c:v>
                </c:pt>
                <c:pt idx="849">
                  <c:v>270.30404663086182</c:v>
                </c:pt>
                <c:pt idx="850">
                  <c:v>270.30404663086182</c:v>
                </c:pt>
                <c:pt idx="851">
                  <c:v>270.30404663086182</c:v>
                </c:pt>
                <c:pt idx="852">
                  <c:v>270.30404663086182</c:v>
                </c:pt>
                <c:pt idx="853">
                  <c:v>270.30404663086182</c:v>
                </c:pt>
                <c:pt idx="854">
                  <c:v>270.30404663086182</c:v>
                </c:pt>
                <c:pt idx="855">
                  <c:v>270.30404663086182</c:v>
                </c:pt>
                <c:pt idx="856">
                  <c:v>270.30404663086182</c:v>
                </c:pt>
                <c:pt idx="857">
                  <c:v>270.30404663086182</c:v>
                </c:pt>
                <c:pt idx="858">
                  <c:v>270.30404663086182</c:v>
                </c:pt>
                <c:pt idx="859">
                  <c:v>270.30404663086182</c:v>
                </c:pt>
                <c:pt idx="860">
                  <c:v>270.30404663086182</c:v>
                </c:pt>
                <c:pt idx="861">
                  <c:v>270.30404663086182</c:v>
                </c:pt>
                <c:pt idx="862">
                  <c:v>270.30404663086182</c:v>
                </c:pt>
                <c:pt idx="863">
                  <c:v>270.30404663086182</c:v>
                </c:pt>
                <c:pt idx="864">
                  <c:v>270.30404663086182</c:v>
                </c:pt>
                <c:pt idx="865">
                  <c:v>270.30404663086182</c:v>
                </c:pt>
                <c:pt idx="866">
                  <c:v>270.30404663086182</c:v>
                </c:pt>
                <c:pt idx="867">
                  <c:v>270.30404663086182</c:v>
                </c:pt>
                <c:pt idx="868">
                  <c:v>270.30404663086182</c:v>
                </c:pt>
                <c:pt idx="869">
                  <c:v>269.29827880858835</c:v>
                </c:pt>
                <c:pt idx="870">
                  <c:v>270.30404663086182</c:v>
                </c:pt>
                <c:pt idx="871">
                  <c:v>269.29827880858835</c:v>
                </c:pt>
                <c:pt idx="872">
                  <c:v>270.30404663086182</c:v>
                </c:pt>
                <c:pt idx="873">
                  <c:v>269.29827880858835</c:v>
                </c:pt>
                <c:pt idx="874">
                  <c:v>270.30404663086182</c:v>
                </c:pt>
                <c:pt idx="875">
                  <c:v>270.30404663086182</c:v>
                </c:pt>
                <c:pt idx="876">
                  <c:v>270.30404663086182</c:v>
                </c:pt>
                <c:pt idx="877">
                  <c:v>269.29827880858835</c:v>
                </c:pt>
                <c:pt idx="878">
                  <c:v>269.29827880858835</c:v>
                </c:pt>
                <c:pt idx="879">
                  <c:v>270.30404663086182</c:v>
                </c:pt>
                <c:pt idx="880">
                  <c:v>270.30404663086182</c:v>
                </c:pt>
                <c:pt idx="881">
                  <c:v>269.29827880858835</c:v>
                </c:pt>
                <c:pt idx="882">
                  <c:v>269.29827880858835</c:v>
                </c:pt>
                <c:pt idx="883">
                  <c:v>269.29827880858835</c:v>
                </c:pt>
                <c:pt idx="884">
                  <c:v>270.30404663086182</c:v>
                </c:pt>
                <c:pt idx="885">
                  <c:v>269.29827880858835</c:v>
                </c:pt>
                <c:pt idx="886">
                  <c:v>270.30404663086182</c:v>
                </c:pt>
                <c:pt idx="887">
                  <c:v>269.29827880858835</c:v>
                </c:pt>
                <c:pt idx="888">
                  <c:v>270.30404663086182</c:v>
                </c:pt>
                <c:pt idx="889">
                  <c:v>269.29827880858835</c:v>
                </c:pt>
                <c:pt idx="890">
                  <c:v>270.30404663086182</c:v>
                </c:pt>
                <c:pt idx="891">
                  <c:v>269.29827880858835</c:v>
                </c:pt>
                <c:pt idx="892">
                  <c:v>269.29827880858835</c:v>
                </c:pt>
                <c:pt idx="893">
                  <c:v>269.29827880858835</c:v>
                </c:pt>
                <c:pt idx="894">
                  <c:v>269.29827880858835</c:v>
                </c:pt>
                <c:pt idx="895">
                  <c:v>269.29827880858835</c:v>
                </c:pt>
                <c:pt idx="896">
                  <c:v>269.29827880858835</c:v>
                </c:pt>
                <c:pt idx="897">
                  <c:v>270.30404663086182</c:v>
                </c:pt>
                <c:pt idx="898">
                  <c:v>269.29827880858835</c:v>
                </c:pt>
                <c:pt idx="899">
                  <c:v>269.29827880858835</c:v>
                </c:pt>
                <c:pt idx="900">
                  <c:v>269.29827880858835</c:v>
                </c:pt>
                <c:pt idx="901">
                  <c:v>269.29827880858835</c:v>
                </c:pt>
                <c:pt idx="902">
                  <c:v>269.29827880858835</c:v>
                </c:pt>
                <c:pt idx="903">
                  <c:v>270.30404663086182</c:v>
                </c:pt>
                <c:pt idx="904">
                  <c:v>270.30404663086182</c:v>
                </c:pt>
                <c:pt idx="905">
                  <c:v>269.29827880858835</c:v>
                </c:pt>
                <c:pt idx="906">
                  <c:v>269.29827880858835</c:v>
                </c:pt>
                <c:pt idx="907">
                  <c:v>269.29827880858835</c:v>
                </c:pt>
                <c:pt idx="908">
                  <c:v>269.29827880858835</c:v>
                </c:pt>
                <c:pt idx="909">
                  <c:v>269.29827880858835</c:v>
                </c:pt>
                <c:pt idx="910">
                  <c:v>269.29827880858835</c:v>
                </c:pt>
                <c:pt idx="911">
                  <c:v>269.29827880858835</c:v>
                </c:pt>
                <c:pt idx="912">
                  <c:v>269.29827880858835</c:v>
                </c:pt>
                <c:pt idx="913">
                  <c:v>269.29827880858835</c:v>
                </c:pt>
                <c:pt idx="914">
                  <c:v>269.29827880858835</c:v>
                </c:pt>
                <c:pt idx="915">
                  <c:v>269.29827880858835</c:v>
                </c:pt>
                <c:pt idx="916">
                  <c:v>269.29827880858835</c:v>
                </c:pt>
                <c:pt idx="917">
                  <c:v>269.29827880858835</c:v>
                </c:pt>
                <c:pt idx="918">
                  <c:v>269.29827880858835</c:v>
                </c:pt>
                <c:pt idx="919">
                  <c:v>269.29827880858835</c:v>
                </c:pt>
                <c:pt idx="920">
                  <c:v>269.29827880858835</c:v>
                </c:pt>
                <c:pt idx="921">
                  <c:v>269.29827880858835</c:v>
                </c:pt>
                <c:pt idx="922">
                  <c:v>269.29827880858835</c:v>
                </c:pt>
                <c:pt idx="923">
                  <c:v>269.29827880858835</c:v>
                </c:pt>
                <c:pt idx="924">
                  <c:v>269.29827880858835</c:v>
                </c:pt>
                <c:pt idx="925">
                  <c:v>269.29827880858835</c:v>
                </c:pt>
                <c:pt idx="926">
                  <c:v>269.29827880858835</c:v>
                </c:pt>
                <c:pt idx="927">
                  <c:v>269.29827880858835</c:v>
                </c:pt>
                <c:pt idx="928">
                  <c:v>269.29827880858835</c:v>
                </c:pt>
                <c:pt idx="929">
                  <c:v>269.29827880858835</c:v>
                </c:pt>
                <c:pt idx="930">
                  <c:v>269.29827880858835</c:v>
                </c:pt>
                <c:pt idx="931">
                  <c:v>269.29827880858835</c:v>
                </c:pt>
                <c:pt idx="932">
                  <c:v>269.29827880858835</c:v>
                </c:pt>
                <c:pt idx="933">
                  <c:v>269.29827880858835</c:v>
                </c:pt>
                <c:pt idx="934">
                  <c:v>269.29827880858835</c:v>
                </c:pt>
                <c:pt idx="935">
                  <c:v>269.29827880858835</c:v>
                </c:pt>
                <c:pt idx="936">
                  <c:v>269.29827880858835</c:v>
                </c:pt>
                <c:pt idx="937">
                  <c:v>269.29827880858835</c:v>
                </c:pt>
                <c:pt idx="938">
                  <c:v>269.29827880858835</c:v>
                </c:pt>
                <c:pt idx="939">
                  <c:v>269.29827880858835</c:v>
                </c:pt>
                <c:pt idx="940">
                  <c:v>269.29827880858835</c:v>
                </c:pt>
                <c:pt idx="941">
                  <c:v>269.29827880858835</c:v>
                </c:pt>
                <c:pt idx="942">
                  <c:v>269.29827880858835</c:v>
                </c:pt>
                <c:pt idx="943">
                  <c:v>269.29827880858835</c:v>
                </c:pt>
                <c:pt idx="944">
                  <c:v>269.29827880858835</c:v>
                </c:pt>
                <c:pt idx="945">
                  <c:v>269.29827880858835</c:v>
                </c:pt>
                <c:pt idx="946">
                  <c:v>269.29827880858835</c:v>
                </c:pt>
                <c:pt idx="947">
                  <c:v>269.29827880858835</c:v>
                </c:pt>
                <c:pt idx="948">
                  <c:v>269.29827880858835</c:v>
                </c:pt>
                <c:pt idx="949">
                  <c:v>269.29827880858835</c:v>
                </c:pt>
                <c:pt idx="950">
                  <c:v>269.29827880858835</c:v>
                </c:pt>
                <c:pt idx="951">
                  <c:v>269.29827880858835</c:v>
                </c:pt>
                <c:pt idx="952">
                  <c:v>269.29827880858835</c:v>
                </c:pt>
                <c:pt idx="953">
                  <c:v>269.29827880858835</c:v>
                </c:pt>
                <c:pt idx="954">
                  <c:v>269.29827880858835</c:v>
                </c:pt>
                <c:pt idx="955">
                  <c:v>269.29827880858835</c:v>
                </c:pt>
                <c:pt idx="956">
                  <c:v>269.29827880858835</c:v>
                </c:pt>
                <c:pt idx="957">
                  <c:v>269.29827880858835</c:v>
                </c:pt>
                <c:pt idx="958">
                  <c:v>269.29827880858835</c:v>
                </c:pt>
                <c:pt idx="959">
                  <c:v>269.29827880858835</c:v>
                </c:pt>
                <c:pt idx="960">
                  <c:v>269.29827880858835</c:v>
                </c:pt>
                <c:pt idx="961">
                  <c:v>269.29827880858835</c:v>
                </c:pt>
                <c:pt idx="962">
                  <c:v>269.29827880858835</c:v>
                </c:pt>
                <c:pt idx="963">
                  <c:v>269.29827880858835</c:v>
                </c:pt>
                <c:pt idx="964">
                  <c:v>269.29827880858835</c:v>
                </c:pt>
                <c:pt idx="965">
                  <c:v>268.29791259765909</c:v>
                </c:pt>
                <c:pt idx="966">
                  <c:v>268.29791259765909</c:v>
                </c:pt>
                <c:pt idx="967">
                  <c:v>268.29791259765909</c:v>
                </c:pt>
                <c:pt idx="968">
                  <c:v>269.29827880858835</c:v>
                </c:pt>
                <c:pt idx="969">
                  <c:v>268.29791259765909</c:v>
                </c:pt>
                <c:pt idx="970">
                  <c:v>268.29791259765909</c:v>
                </c:pt>
                <c:pt idx="971">
                  <c:v>269.29827880858835</c:v>
                </c:pt>
                <c:pt idx="972">
                  <c:v>268.29791259765909</c:v>
                </c:pt>
                <c:pt idx="973">
                  <c:v>268.29791259765909</c:v>
                </c:pt>
                <c:pt idx="974">
                  <c:v>268.29791259765909</c:v>
                </c:pt>
                <c:pt idx="975">
                  <c:v>268.29791259765909</c:v>
                </c:pt>
                <c:pt idx="976">
                  <c:v>268.29791259765909</c:v>
                </c:pt>
                <c:pt idx="977">
                  <c:v>268.29791259765909</c:v>
                </c:pt>
                <c:pt idx="978">
                  <c:v>268.29791259765909</c:v>
                </c:pt>
                <c:pt idx="979">
                  <c:v>268.29791259765909</c:v>
                </c:pt>
                <c:pt idx="980">
                  <c:v>268.29791259765909</c:v>
                </c:pt>
                <c:pt idx="981">
                  <c:v>268.29791259765909</c:v>
                </c:pt>
                <c:pt idx="982">
                  <c:v>268.29791259765909</c:v>
                </c:pt>
                <c:pt idx="983">
                  <c:v>268.29791259765909</c:v>
                </c:pt>
                <c:pt idx="984">
                  <c:v>268.29791259765909</c:v>
                </c:pt>
                <c:pt idx="985">
                  <c:v>268.29791259765909</c:v>
                </c:pt>
                <c:pt idx="986">
                  <c:v>268.29791259765909</c:v>
                </c:pt>
                <c:pt idx="987">
                  <c:v>268.29791259765909</c:v>
                </c:pt>
                <c:pt idx="988">
                  <c:v>268.29791259765909</c:v>
                </c:pt>
                <c:pt idx="989">
                  <c:v>267.30310058594</c:v>
                </c:pt>
                <c:pt idx="990">
                  <c:v>268.29791259765909</c:v>
                </c:pt>
                <c:pt idx="991">
                  <c:v>268.29791259765909</c:v>
                </c:pt>
                <c:pt idx="992">
                  <c:v>268.29791259765909</c:v>
                </c:pt>
                <c:pt idx="993">
                  <c:v>268.29791259765909</c:v>
                </c:pt>
                <c:pt idx="994">
                  <c:v>268.29791259765909</c:v>
                </c:pt>
                <c:pt idx="995">
                  <c:v>268.29791259765909</c:v>
                </c:pt>
                <c:pt idx="996">
                  <c:v>268.29791259765909</c:v>
                </c:pt>
                <c:pt idx="997">
                  <c:v>267.30310058594</c:v>
                </c:pt>
                <c:pt idx="998">
                  <c:v>268.29791259765909</c:v>
                </c:pt>
                <c:pt idx="999">
                  <c:v>268.29791259765909</c:v>
                </c:pt>
                <c:pt idx="1000">
                  <c:v>268.29791259765909</c:v>
                </c:pt>
                <c:pt idx="1001">
                  <c:v>268.29791259765909</c:v>
                </c:pt>
                <c:pt idx="1002">
                  <c:v>267.30310058594</c:v>
                </c:pt>
                <c:pt idx="1003">
                  <c:v>267.30310058594</c:v>
                </c:pt>
                <c:pt idx="1004">
                  <c:v>267.30310058594</c:v>
                </c:pt>
                <c:pt idx="1005">
                  <c:v>267.30310058594</c:v>
                </c:pt>
                <c:pt idx="1006">
                  <c:v>267.30310058594</c:v>
                </c:pt>
                <c:pt idx="1007">
                  <c:v>267.30310058594</c:v>
                </c:pt>
                <c:pt idx="1008">
                  <c:v>267.30310058594</c:v>
                </c:pt>
                <c:pt idx="1009">
                  <c:v>267.30310058594</c:v>
                </c:pt>
                <c:pt idx="1010">
                  <c:v>267.30310058594</c:v>
                </c:pt>
                <c:pt idx="1011">
                  <c:v>267.30310058594</c:v>
                </c:pt>
                <c:pt idx="1012">
                  <c:v>267.30310058594</c:v>
                </c:pt>
                <c:pt idx="1013">
                  <c:v>267.30310058594</c:v>
                </c:pt>
                <c:pt idx="1014">
                  <c:v>267.30310058594</c:v>
                </c:pt>
                <c:pt idx="1015">
                  <c:v>267.30310058594</c:v>
                </c:pt>
                <c:pt idx="1016">
                  <c:v>267.30310058594</c:v>
                </c:pt>
                <c:pt idx="1017">
                  <c:v>267.30310058594</c:v>
                </c:pt>
                <c:pt idx="1018">
                  <c:v>267.30310058594</c:v>
                </c:pt>
                <c:pt idx="1019">
                  <c:v>267.30310058594</c:v>
                </c:pt>
                <c:pt idx="1020">
                  <c:v>267.30310058594</c:v>
                </c:pt>
                <c:pt idx="1021">
                  <c:v>267.30310058594</c:v>
                </c:pt>
                <c:pt idx="1022">
                  <c:v>267.30310058594</c:v>
                </c:pt>
                <c:pt idx="1023">
                  <c:v>267.30310058594</c:v>
                </c:pt>
                <c:pt idx="1024">
                  <c:v>267.30310058594</c:v>
                </c:pt>
                <c:pt idx="1025">
                  <c:v>267.30310058594</c:v>
                </c:pt>
                <c:pt idx="1026">
                  <c:v>267.30310058594</c:v>
                </c:pt>
                <c:pt idx="1027">
                  <c:v>267.30310058594</c:v>
                </c:pt>
                <c:pt idx="1028">
                  <c:v>267.30310058594</c:v>
                </c:pt>
                <c:pt idx="1029">
                  <c:v>267.30310058594</c:v>
                </c:pt>
                <c:pt idx="1030">
                  <c:v>267.30310058594</c:v>
                </c:pt>
                <c:pt idx="1031">
                  <c:v>266.31372070312</c:v>
                </c:pt>
                <c:pt idx="1032">
                  <c:v>267.30310058594</c:v>
                </c:pt>
                <c:pt idx="1033">
                  <c:v>267.30310058594</c:v>
                </c:pt>
                <c:pt idx="1034">
                  <c:v>267.30310058594</c:v>
                </c:pt>
                <c:pt idx="1035">
                  <c:v>266.31372070312</c:v>
                </c:pt>
                <c:pt idx="1036">
                  <c:v>266.31372070312</c:v>
                </c:pt>
                <c:pt idx="1037">
                  <c:v>267.30310058594</c:v>
                </c:pt>
                <c:pt idx="1038">
                  <c:v>266.31372070312</c:v>
                </c:pt>
                <c:pt idx="1039">
                  <c:v>266.31372070312</c:v>
                </c:pt>
                <c:pt idx="1040">
                  <c:v>266.31372070312</c:v>
                </c:pt>
                <c:pt idx="1041">
                  <c:v>266.31372070312</c:v>
                </c:pt>
                <c:pt idx="1042">
                  <c:v>266.31372070312</c:v>
                </c:pt>
                <c:pt idx="1043">
                  <c:v>266.31372070312</c:v>
                </c:pt>
                <c:pt idx="1044">
                  <c:v>266.31372070312</c:v>
                </c:pt>
                <c:pt idx="1045">
                  <c:v>266.31372070312</c:v>
                </c:pt>
                <c:pt idx="1046">
                  <c:v>266.31372070312</c:v>
                </c:pt>
                <c:pt idx="1047">
                  <c:v>266.31372070312</c:v>
                </c:pt>
                <c:pt idx="1048">
                  <c:v>265.32983398437</c:v>
                </c:pt>
                <c:pt idx="1049">
                  <c:v>265.32983398437</c:v>
                </c:pt>
                <c:pt idx="1050">
                  <c:v>266.31372070312</c:v>
                </c:pt>
                <c:pt idx="1051">
                  <c:v>265.32983398437</c:v>
                </c:pt>
                <c:pt idx="1052">
                  <c:v>266.31372070312</c:v>
                </c:pt>
                <c:pt idx="1053">
                  <c:v>266.31372070312</c:v>
                </c:pt>
                <c:pt idx="1054">
                  <c:v>266.31372070312</c:v>
                </c:pt>
                <c:pt idx="1055">
                  <c:v>265.32983398437</c:v>
                </c:pt>
                <c:pt idx="1056">
                  <c:v>265.32983398437</c:v>
                </c:pt>
                <c:pt idx="1057">
                  <c:v>265.32983398437</c:v>
                </c:pt>
                <c:pt idx="1058">
                  <c:v>265.32983398437</c:v>
                </c:pt>
                <c:pt idx="1059">
                  <c:v>265.32983398437</c:v>
                </c:pt>
                <c:pt idx="1060">
                  <c:v>265.32983398437</c:v>
                </c:pt>
                <c:pt idx="1061">
                  <c:v>265.32983398437</c:v>
                </c:pt>
                <c:pt idx="1062">
                  <c:v>265.32983398437</c:v>
                </c:pt>
                <c:pt idx="1063">
                  <c:v>265.32983398437</c:v>
                </c:pt>
                <c:pt idx="1064">
                  <c:v>265.32983398437</c:v>
                </c:pt>
                <c:pt idx="1065">
                  <c:v>265.32983398437</c:v>
                </c:pt>
                <c:pt idx="1066">
                  <c:v>265.32983398437</c:v>
                </c:pt>
                <c:pt idx="1067">
                  <c:v>265.32983398437</c:v>
                </c:pt>
                <c:pt idx="1068">
                  <c:v>265.32983398437</c:v>
                </c:pt>
                <c:pt idx="1069">
                  <c:v>265.32983398437</c:v>
                </c:pt>
                <c:pt idx="1070">
                  <c:v>265.32983398437</c:v>
                </c:pt>
                <c:pt idx="1071">
                  <c:v>265.32983398437</c:v>
                </c:pt>
                <c:pt idx="1072">
                  <c:v>265.32983398437</c:v>
                </c:pt>
                <c:pt idx="1073">
                  <c:v>265.32983398437</c:v>
                </c:pt>
                <c:pt idx="1074">
                  <c:v>265.32983398437</c:v>
                </c:pt>
                <c:pt idx="1075">
                  <c:v>265.32983398437</c:v>
                </c:pt>
                <c:pt idx="1076">
                  <c:v>265.32983398437</c:v>
                </c:pt>
                <c:pt idx="1077">
                  <c:v>265.32983398437</c:v>
                </c:pt>
                <c:pt idx="1078">
                  <c:v>265.32983398437</c:v>
                </c:pt>
                <c:pt idx="1079">
                  <c:v>265.32983398437</c:v>
                </c:pt>
                <c:pt idx="1080">
                  <c:v>265.32983398437</c:v>
                </c:pt>
                <c:pt idx="1081">
                  <c:v>265.32983398437</c:v>
                </c:pt>
                <c:pt idx="1082">
                  <c:v>265.32983398437</c:v>
                </c:pt>
                <c:pt idx="1083">
                  <c:v>265.32983398437</c:v>
                </c:pt>
                <c:pt idx="1084">
                  <c:v>265.32983398437</c:v>
                </c:pt>
                <c:pt idx="1085">
                  <c:v>265.32983398437</c:v>
                </c:pt>
                <c:pt idx="1086">
                  <c:v>265.32983398437</c:v>
                </c:pt>
                <c:pt idx="1087">
                  <c:v>265.32983398437</c:v>
                </c:pt>
                <c:pt idx="1088">
                  <c:v>265.32983398437</c:v>
                </c:pt>
                <c:pt idx="1089">
                  <c:v>265.32983398437</c:v>
                </c:pt>
                <c:pt idx="1090">
                  <c:v>265.32983398437</c:v>
                </c:pt>
                <c:pt idx="1091">
                  <c:v>265.32983398437</c:v>
                </c:pt>
                <c:pt idx="1092">
                  <c:v>265.32983398437</c:v>
                </c:pt>
                <c:pt idx="1093">
                  <c:v>265.32983398437</c:v>
                </c:pt>
                <c:pt idx="1094">
                  <c:v>264.35125732422</c:v>
                </c:pt>
                <c:pt idx="1095">
                  <c:v>264.35125732422</c:v>
                </c:pt>
                <c:pt idx="1096">
                  <c:v>264.35125732422</c:v>
                </c:pt>
                <c:pt idx="1097">
                  <c:v>265.32983398437</c:v>
                </c:pt>
                <c:pt idx="1098">
                  <c:v>264.35125732422</c:v>
                </c:pt>
                <c:pt idx="1099">
                  <c:v>264.35125732422</c:v>
                </c:pt>
                <c:pt idx="1100">
                  <c:v>264.35125732422</c:v>
                </c:pt>
                <c:pt idx="1101">
                  <c:v>264.35125732422</c:v>
                </c:pt>
                <c:pt idx="1102">
                  <c:v>264.35125732422</c:v>
                </c:pt>
                <c:pt idx="1103">
                  <c:v>264.35125732422</c:v>
                </c:pt>
                <c:pt idx="1104">
                  <c:v>264.35125732422</c:v>
                </c:pt>
                <c:pt idx="1105">
                  <c:v>264.35125732422</c:v>
                </c:pt>
                <c:pt idx="1106">
                  <c:v>264.35125732422</c:v>
                </c:pt>
                <c:pt idx="1107">
                  <c:v>264.35125732422</c:v>
                </c:pt>
                <c:pt idx="1108">
                  <c:v>264.35125732422</c:v>
                </c:pt>
                <c:pt idx="1109">
                  <c:v>264.35125732422</c:v>
                </c:pt>
                <c:pt idx="1110">
                  <c:v>264.35125732422</c:v>
                </c:pt>
                <c:pt idx="1111">
                  <c:v>264.35125732422</c:v>
                </c:pt>
                <c:pt idx="1112">
                  <c:v>264.35125732422</c:v>
                </c:pt>
                <c:pt idx="1113">
                  <c:v>264.35125732422</c:v>
                </c:pt>
                <c:pt idx="1114">
                  <c:v>264.35125732422</c:v>
                </c:pt>
                <c:pt idx="1115">
                  <c:v>264.35125732422</c:v>
                </c:pt>
                <c:pt idx="1116">
                  <c:v>264.35125732422</c:v>
                </c:pt>
                <c:pt idx="1117">
                  <c:v>264.35125732422</c:v>
                </c:pt>
                <c:pt idx="1118">
                  <c:v>264.35125732422</c:v>
                </c:pt>
                <c:pt idx="1119">
                  <c:v>264.35125732422</c:v>
                </c:pt>
                <c:pt idx="1120">
                  <c:v>264.35125732422</c:v>
                </c:pt>
                <c:pt idx="1121">
                  <c:v>264.35125732422</c:v>
                </c:pt>
                <c:pt idx="1122">
                  <c:v>264.35125732422</c:v>
                </c:pt>
                <c:pt idx="1123">
                  <c:v>264.35125732422</c:v>
                </c:pt>
                <c:pt idx="1124">
                  <c:v>264.35125732422</c:v>
                </c:pt>
                <c:pt idx="1125">
                  <c:v>264.35125732422</c:v>
                </c:pt>
                <c:pt idx="1126">
                  <c:v>264.35125732422</c:v>
                </c:pt>
                <c:pt idx="1127">
                  <c:v>264.35125732422</c:v>
                </c:pt>
                <c:pt idx="1128">
                  <c:v>264.35125732422</c:v>
                </c:pt>
                <c:pt idx="1129">
                  <c:v>263.37808227539</c:v>
                </c:pt>
                <c:pt idx="1130">
                  <c:v>263.37808227539</c:v>
                </c:pt>
                <c:pt idx="1131">
                  <c:v>264.35125732422</c:v>
                </c:pt>
                <c:pt idx="1132">
                  <c:v>263.37808227539</c:v>
                </c:pt>
                <c:pt idx="1133">
                  <c:v>263.37808227539</c:v>
                </c:pt>
                <c:pt idx="1134">
                  <c:v>263.37808227539</c:v>
                </c:pt>
                <c:pt idx="1135">
                  <c:v>264.35125732422</c:v>
                </c:pt>
                <c:pt idx="1136">
                  <c:v>263.37808227539</c:v>
                </c:pt>
                <c:pt idx="1137">
                  <c:v>263.37808227539</c:v>
                </c:pt>
                <c:pt idx="1138">
                  <c:v>263.37808227539</c:v>
                </c:pt>
                <c:pt idx="1139">
                  <c:v>263.37808227539</c:v>
                </c:pt>
                <c:pt idx="1140">
                  <c:v>263.37808227539</c:v>
                </c:pt>
                <c:pt idx="1141">
                  <c:v>263.37808227539</c:v>
                </c:pt>
                <c:pt idx="1142">
                  <c:v>263.37808227539</c:v>
                </c:pt>
                <c:pt idx="1143">
                  <c:v>263.37808227539</c:v>
                </c:pt>
                <c:pt idx="1144">
                  <c:v>263.37808227539</c:v>
                </c:pt>
                <c:pt idx="1145">
                  <c:v>263.37808227539</c:v>
                </c:pt>
                <c:pt idx="1146">
                  <c:v>263.37808227539</c:v>
                </c:pt>
                <c:pt idx="1147">
                  <c:v>263.37808227539</c:v>
                </c:pt>
                <c:pt idx="1148">
                  <c:v>263.37808227539</c:v>
                </c:pt>
                <c:pt idx="1149">
                  <c:v>263.37808227539</c:v>
                </c:pt>
                <c:pt idx="1150">
                  <c:v>263.37808227539</c:v>
                </c:pt>
                <c:pt idx="1151">
                  <c:v>263.37808227539</c:v>
                </c:pt>
                <c:pt idx="1152">
                  <c:v>263.37808227539</c:v>
                </c:pt>
                <c:pt idx="1153">
                  <c:v>263.37808227539</c:v>
                </c:pt>
                <c:pt idx="1154">
                  <c:v>263.37808227539</c:v>
                </c:pt>
                <c:pt idx="1155">
                  <c:v>263.37808227539</c:v>
                </c:pt>
                <c:pt idx="1156">
                  <c:v>263.37808227539</c:v>
                </c:pt>
                <c:pt idx="1157">
                  <c:v>263.37808227539</c:v>
                </c:pt>
                <c:pt idx="1158">
                  <c:v>263.37808227539</c:v>
                </c:pt>
                <c:pt idx="1159">
                  <c:v>263.37808227539</c:v>
                </c:pt>
                <c:pt idx="1160">
                  <c:v>262.41027832031</c:v>
                </c:pt>
                <c:pt idx="1161">
                  <c:v>263.37808227539</c:v>
                </c:pt>
                <c:pt idx="1162">
                  <c:v>263.37808227539</c:v>
                </c:pt>
                <c:pt idx="1163">
                  <c:v>263.37808227539</c:v>
                </c:pt>
                <c:pt idx="1164">
                  <c:v>263.37808227539</c:v>
                </c:pt>
                <c:pt idx="1165">
                  <c:v>263.37808227539</c:v>
                </c:pt>
                <c:pt idx="1166">
                  <c:v>263.37808227539</c:v>
                </c:pt>
                <c:pt idx="1167">
                  <c:v>262.41027832031</c:v>
                </c:pt>
                <c:pt idx="1168">
                  <c:v>263.37808227539</c:v>
                </c:pt>
                <c:pt idx="1169">
                  <c:v>262.41027832031</c:v>
                </c:pt>
                <c:pt idx="1170">
                  <c:v>262.41027832031</c:v>
                </c:pt>
                <c:pt idx="1171">
                  <c:v>262.41027832031</c:v>
                </c:pt>
                <c:pt idx="1172">
                  <c:v>262.41027832031</c:v>
                </c:pt>
                <c:pt idx="1173">
                  <c:v>262.41027832031</c:v>
                </c:pt>
                <c:pt idx="1174">
                  <c:v>262.41027832031</c:v>
                </c:pt>
                <c:pt idx="1175">
                  <c:v>262.41027832031</c:v>
                </c:pt>
                <c:pt idx="1176">
                  <c:v>263.37808227539</c:v>
                </c:pt>
                <c:pt idx="1177">
                  <c:v>262.41027832031</c:v>
                </c:pt>
                <c:pt idx="1178">
                  <c:v>262.41027832031</c:v>
                </c:pt>
                <c:pt idx="1179">
                  <c:v>262.41027832031</c:v>
                </c:pt>
                <c:pt idx="1180">
                  <c:v>262.41027832031</c:v>
                </c:pt>
                <c:pt idx="1181">
                  <c:v>262.41027832031</c:v>
                </c:pt>
                <c:pt idx="1182">
                  <c:v>262.41027832031</c:v>
                </c:pt>
                <c:pt idx="1183">
                  <c:v>262.41027832031</c:v>
                </c:pt>
                <c:pt idx="1184">
                  <c:v>262.41027832031</c:v>
                </c:pt>
                <c:pt idx="1185">
                  <c:v>262.41027832031</c:v>
                </c:pt>
                <c:pt idx="1186">
                  <c:v>262.41027832031</c:v>
                </c:pt>
                <c:pt idx="1187">
                  <c:v>262.41027832031</c:v>
                </c:pt>
                <c:pt idx="1188">
                  <c:v>262.41027832031</c:v>
                </c:pt>
                <c:pt idx="1189">
                  <c:v>262.41027832031</c:v>
                </c:pt>
                <c:pt idx="1190">
                  <c:v>262.41027832031</c:v>
                </c:pt>
                <c:pt idx="1191">
                  <c:v>262.41027832031</c:v>
                </c:pt>
                <c:pt idx="1192">
                  <c:v>262.41027832031</c:v>
                </c:pt>
                <c:pt idx="1193">
                  <c:v>262.41027832031</c:v>
                </c:pt>
                <c:pt idx="1194">
                  <c:v>262.41027832031</c:v>
                </c:pt>
                <c:pt idx="1195">
                  <c:v>262.41027832031</c:v>
                </c:pt>
                <c:pt idx="1196">
                  <c:v>262.41027832031</c:v>
                </c:pt>
                <c:pt idx="1197">
                  <c:v>262.41027832031</c:v>
                </c:pt>
                <c:pt idx="1198">
                  <c:v>262.41027832031</c:v>
                </c:pt>
                <c:pt idx="1199">
                  <c:v>262.41027832031</c:v>
                </c:pt>
                <c:pt idx="1200">
                  <c:v>261.44772338866994</c:v>
                </c:pt>
                <c:pt idx="1201">
                  <c:v>262.41027832031</c:v>
                </c:pt>
                <c:pt idx="1202">
                  <c:v>262.41027832031</c:v>
                </c:pt>
                <c:pt idx="1203">
                  <c:v>262.41027832031</c:v>
                </c:pt>
                <c:pt idx="1204">
                  <c:v>262.41027832031</c:v>
                </c:pt>
                <c:pt idx="1205">
                  <c:v>261.44772338866994</c:v>
                </c:pt>
                <c:pt idx="1206">
                  <c:v>262.41027832031</c:v>
                </c:pt>
                <c:pt idx="1207">
                  <c:v>261.44772338866994</c:v>
                </c:pt>
                <c:pt idx="1208">
                  <c:v>262.41027832031</c:v>
                </c:pt>
                <c:pt idx="1209">
                  <c:v>262.41027832031</c:v>
                </c:pt>
                <c:pt idx="1210">
                  <c:v>261.44772338866994</c:v>
                </c:pt>
                <c:pt idx="1211">
                  <c:v>261.44772338866994</c:v>
                </c:pt>
                <c:pt idx="1212">
                  <c:v>261.44772338866994</c:v>
                </c:pt>
                <c:pt idx="1213">
                  <c:v>261.44772338866994</c:v>
                </c:pt>
                <c:pt idx="1214">
                  <c:v>261.44772338866994</c:v>
                </c:pt>
                <c:pt idx="1215">
                  <c:v>261.44772338866994</c:v>
                </c:pt>
                <c:pt idx="1216">
                  <c:v>261.44772338866994</c:v>
                </c:pt>
                <c:pt idx="1217">
                  <c:v>261.44772338866994</c:v>
                </c:pt>
                <c:pt idx="1218">
                  <c:v>261.44772338866994</c:v>
                </c:pt>
                <c:pt idx="1219">
                  <c:v>261.44772338866994</c:v>
                </c:pt>
                <c:pt idx="1220">
                  <c:v>261.44772338866994</c:v>
                </c:pt>
                <c:pt idx="1221">
                  <c:v>261.44772338866994</c:v>
                </c:pt>
                <c:pt idx="1222">
                  <c:v>261.44772338866994</c:v>
                </c:pt>
                <c:pt idx="1223">
                  <c:v>261.44772338866994</c:v>
                </c:pt>
                <c:pt idx="1224">
                  <c:v>261.44772338866994</c:v>
                </c:pt>
                <c:pt idx="1225">
                  <c:v>262.41027832031</c:v>
                </c:pt>
                <c:pt idx="1226">
                  <c:v>261.44772338866994</c:v>
                </c:pt>
                <c:pt idx="1227">
                  <c:v>261.44772338866994</c:v>
                </c:pt>
                <c:pt idx="1228">
                  <c:v>261.44772338866994</c:v>
                </c:pt>
                <c:pt idx="1229">
                  <c:v>261.44772338866994</c:v>
                </c:pt>
                <c:pt idx="1230">
                  <c:v>261.44772338866994</c:v>
                </c:pt>
                <c:pt idx="1231">
                  <c:v>261.44772338866994</c:v>
                </c:pt>
                <c:pt idx="1232">
                  <c:v>261.44772338866994</c:v>
                </c:pt>
                <c:pt idx="1233">
                  <c:v>261.44772338866994</c:v>
                </c:pt>
                <c:pt idx="1234">
                  <c:v>261.44772338866994</c:v>
                </c:pt>
                <c:pt idx="1235">
                  <c:v>261.44772338866994</c:v>
                </c:pt>
                <c:pt idx="1236">
                  <c:v>261.44772338866994</c:v>
                </c:pt>
                <c:pt idx="1237">
                  <c:v>261.44772338866994</c:v>
                </c:pt>
                <c:pt idx="1238">
                  <c:v>261.44772338866994</c:v>
                </c:pt>
                <c:pt idx="1239">
                  <c:v>261.44772338866994</c:v>
                </c:pt>
                <c:pt idx="1240">
                  <c:v>261.44772338866994</c:v>
                </c:pt>
                <c:pt idx="1241">
                  <c:v>261.44772338866994</c:v>
                </c:pt>
                <c:pt idx="1242">
                  <c:v>261.44772338866994</c:v>
                </c:pt>
                <c:pt idx="1243">
                  <c:v>261.44772338866994</c:v>
                </c:pt>
                <c:pt idx="1244">
                  <c:v>261.44772338866994</c:v>
                </c:pt>
                <c:pt idx="1245">
                  <c:v>261.44772338866994</c:v>
                </c:pt>
                <c:pt idx="1246">
                  <c:v>261.44772338866994</c:v>
                </c:pt>
                <c:pt idx="1247">
                  <c:v>261.44772338866994</c:v>
                </c:pt>
                <c:pt idx="1248">
                  <c:v>261.44772338866994</c:v>
                </c:pt>
                <c:pt idx="1249">
                  <c:v>261.44772338866994</c:v>
                </c:pt>
                <c:pt idx="1250">
                  <c:v>261.44772338866994</c:v>
                </c:pt>
                <c:pt idx="1251">
                  <c:v>261.44772338866994</c:v>
                </c:pt>
                <c:pt idx="1252">
                  <c:v>261.44772338866994</c:v>
                </c:pt>
                <c:pt idx="1253">
                  <c:v>261.44772338866994</c:v>
                </c:pt>
                <c:pt idx="1254">
                  <c:v>261.44772338866994</c:v>
                </c:pt>
                <c:pt idx="1255">
                  <c:v>261.44772338866994</c:v>
                </c:pt>
                <c:pt idx="1256">
                  <c:v>261.44772338866994</c:v>
                </c:pt>
                <c:pt idx="1257">
                  <c:v>261.44772338866994</c:v>
                </c:pt>
                <c:pt idx="1258">
                  <c:v>261.44772338866994</c:v>
                </c:pt>
                <c:pt idx="1259">
                  <c:v>261.44772338866994</c:v>
                </c:pt>
                <c:pt idx="1260">
                  <c:v>261.44772338866994</c:v>
                </c:pt>
                <c:pt idx="1261">
                  <c:v>261.44772338866994</c:v>
                </c:pt>
                <c:pt idx="1262">
                  <c:v>261.44772338866994</c:v>
                </c:pt>
                <c:pt idx="1263">
                  <c:v>261.44772338866994</c:v>
                </c:pt>
                <c:pt idx="1264">
                  <c:v>261.44772338866994</c:v>
                </c:pt>
                <c:pt idx="1265">
                  <c:v>261.44772338866994</c:v>
                </c:pt>
                <c:pt idx="1266">
                  <c:v>261.44772338866994</c:v>
                </c:pt>
                <c:pt idx="1267">
                  <c:v>261.44772338866994</c:v>
                </c:pt>
                <c:pt idx="1268">
                  <c:v>261.44772338866994</c:v>
                </c:pt>
                <c:pt idx="1269">
                  <c:v>261.44772338866994</c:v>
                </c:pt>
                <c:pt idx="1270">
                  <c:v>261.44772338866994</c:v>
                </c:pt>
                <c:pt idx="1271">
                  <c:v>261.44772338866994</c:v>
                </c:pt>
                <c:pt idx="1272">
                  <c:v>261.44772338866994</c:v>
                </c:pt>
                <c:pt idx="1273">
                  <c:v>261.44772338866994</c:v>
                </c:pt>
                <c:pt idx="1274">
                  <c:v>261.44772338866994</c:v>
                </c:pt>
                <c:pt idx="1275">
                  <c:v>261.44772338866994</c:v>
                </c:pt>
                <c:pt idx="1276">
                  <c:v>261.44772338866994</c:v>
                </c:pt>
                <c:pt idx="1277">
                  <c:v>261.44772338866994</c:v>
                </c:pt>
                <c:pt idx="1278">
                  <c:v>261.44772338866994</c:v>
                </c:pt>
                <c:pt idx="1279">
                  <c:v>261.44772338866994</c:v>
                </c:pt>
                <c:pt idx="1280">
                  <c:v>261.44772338866994</c:v>
                </c:pt>
                <c:pt idx="1281">
                  <c:v>261.44772338866994</c:v>
                </c:pt>
                <c:pt idx="1282">
                  <c:v>261.44772338866994</c:v>
                </c:pt>
                <c:pt idx="1283">
                  <c:v>260.49050903319903</c:v>
                </c:pt>
                <c:pt idx="1284">
                  <c:v>260.49050903319903</c:v>
                </c:pt>
                <c:pt idx="1285">
                  <c:v>261.44772338866994</c:v>
                </c:pt>
                <c:pt idx="1286">
                  <c:v>260.49050903319903</c:v>
                </c:pt>
                <c:pt idx="1287">
                  <c:v>260.49050903319903</c:v>
                </c:pt>
                <c:pt idx="1288">
                  <c:v>260.49050903319903</c:v>
                </c:pt>
                <c:pt idx="1289">
                  <c:v>260.49050903319903</c:v>
                </c:pt>
                <c:pt idx="1290">
                  <c:v>261.44772338866994</c:v>
                </c:pt>
                <c:pt idx="1291">
                  <c:v>260.49050903319903</c:v>
                </c:pt>
                <c:pt idx="1292">
                  <c:v>260.49050903319903</c:v>
                </c:pt>
                <c:pt idx="1293">
                  <c:v>261.44772338866994</c:v>
                </c:pt>
                <c:pt idx="1294">
                  <c:v>260.49050903319903</c:v>
                </c:pt>
                <c:pt idx="1295">
                  <c:v>260.49050903319903</c:v>
                </c:pt>
                <c:pt idx="1296">
                  <c:v>260.49050903319903</c:v>
                </c:pt>
                <c:pt idx="1297">
                  <c:v>260.49050903319903</c:v>
                </c:pt>
                <c:pt idx="1298">
                  <c:v>260.49050903319903</c:v>
                </c:pt>
                <c:pt idx="1299">
                  <c:v>260.49050903319903</c:v>
                </c:pt>
                <c:pt idx="1300">
                  <c:v>260.49050903319903</c:v>
                </c:pt>
                <c:pt idx="1301">
                  <c:v>260.49050903319903</c:v>
                </c:pt>
                <c:pt idx="1302">
                  <c:v>260.49050903319903</c:v>
                </c:pt>
                <c:pt idx="1303">
                  <c:v>260.49050903319903</c:v>
                </c:pt>
                <c:pt idx="1304">
                  <c:v>260.49050903319903</c:v>
                </c:pt>
                <c:pt idx="1305">
                  <c:v>260.49050903319903</c:v>
                </c:pt>
                <c:pt idx="1306">
                  <c:v>260.49050903319903</c:v>
                </c:pt>
                <c:pt idx="1307">
                  <c:v>260.49050903319903</c:v>
                </c:pt>
                <c:pt idx="1308">
                  <c:v>260.49050903319903</c:v>
                </c:pt>
                <c:pt idx="1309">
                  <c:v>260.49050903319903</c:v>
                </c:pt>
                <c:pt idx="1310">
                  <c:v>260.49050903319903</c:v>
                </c:pt>
                <c:pt idx="1311">
                  <c:v>260.49050903319903</c:v>
                </c:pt>
                <c:pt idx="1312">
                  <c:v>259.53851318358903</c:v>
                </c:pt>
                <c:pt idx="1313">
                  <c:v>260.49050903319903</c:v>
                </c:pt>
                <c:pt idx="1314">
                  <c:v>259.53851318358903</c:v>
                </c:pt>
                <c:pt idx="1315">
                  <c:v>260.49050903319903</c:v>
                </c:pt>
                <c:pt idx="1316">
                  <c:v>259.53851318358903</c:v>
                </c:pt>
                <c:pt idx="1317">
                  <c:v>260.49050903319903</c:v>
                </c:pt>
                <c:pt idx="1318">
                  <c:v>260.49050903319903</c:v>
                </c:pt>
                <c:pt idx="1319">
                  <c:v>259.53851318358903</c:v>
                </c:pt>
                <c:pt idx="1320">
                  <c:v>259.53851318358903</c:v>
                </c:pt>
                <c:pt idx="1321">
                  <c:v>259.53851318358903</c:v>
                </c:pt>
                <c:pt idx="1322">
                  <c:v>259.53851318358903</c:v>
                </c:pt>
                <c:pt idx="1323">
                  <c:v>259.53851318358903</c:v>
                </c:pt>
                <c:pt idx="1324">
                  <c:v>259.53851318358903</c:v>
                </c:pt>
                <c:pt idx="1325">
                  <c:v>259.53851318358903</c:v>
                </c:pt>
                <c:pt idx="1326">
                  <c:v>259.53851318358903</c:v>
                </c:pt>
                <c:pt idx="1327">
                  <c:v>259.53851318358903</c:v>
                </c:pt>
                <c:pt idx="1328">
                  <c:v>259.53851318358903</c:v>
                </c:pt>
                <c:pt idx="1329">
                  <c:v>259.53851318358903</c:v>
                </c:pt>
                <c:pt idx="1330">
                  <c:v>259.53851318358903</c:v>
                </c:pt>
                <c:pt idx="1331">
                  <c:v>259.53851318358903</c:v>
                </c:pt>
                <c:pt idx="1332">
                  <c:v>259.53851318358903</c:v>
                </c:pt>
                <c:pt idx="1333">
                  <c:v>259.53851318358903</c:v>
                </c:pt>
                <c:pt idx="1334">
                  <c:v>259.53851318358903</c:v>
                </c:pt>
                <c:pt idx="1335">
                  <c:v>258.59173583984</c:v>
                </c:pt>
                <c:pt idx="1336">
                  <c:v>258.59173583984</c:v>
                </c:pt>
                <c:pt idx="1337">
                  <c:v>259.53851318358903</c:v>
                </c:pt>
                <c:pt idx="1338">
                  <c:v>259.53851318358903</c:v>
                </c:pt>
                <c:pt idx="1339">
                  <c:v>258.59173583984</c:v>
                </c:pt>
                <c:pt idx="1340">
                  <c:v>258.59173583984</c:v>
                </c:pt>
                <c:pt idx="1341">
                  <c:v>258.59173583984</c:v>
                </c:pt>
                <c:pt idx="1342">
                  <c:v>258.59173583984</c:v>
                </c:pt>
                <c:pt idx="1343">
                  <c:v>258.59173583984</c:v>
                </c:pt>
                <c:pt idx="1344">
                  <c:v>258.59173583984</c:v>
                </c:pt>
                <c:pt idx="1345">
                  <c:v>258.59173583984</c:v>
                </c:pt>
                <c:pt idx="1346">
                  <c:v>258.59173583984</c:v>
                </c:pt>
                <c:pt idx="1347">
                  <c:v>258.59173583984</c:v>
                </c:pt>
                <c:pt idx="1348">
                  <c:v>258.59173583984</c:v>
                </c:pt>
                <c:pt idx="1349">
                  <c:v>258.59173583984</c:v>
                </c:pt>
                <c:pt idx="1350">
                  <c:v>258.59173583984</c:v>
                </c:pt>
                <c:pt idx="1351">
                  <c:v>257.65005493164</c:v>
                </c:pt>
                <c:pt idx="1352">
                  <c:v>257.65005493164</c:v>
                </c:pt>
                <c:pt idx="1353">
                  <c:v>257.65005493164</c:v>
                </c:pt>
                <c:pt idx="1354">
                  <c:v>258.59173583984</c:v>
                </c:pt>
                <c:pt idx="1355">
                  <c:v>257.65005493164</c:v>
                </c:pt>
                <c:pt idx="1356">
                  <c:v>257.65005493164</c:v>
                </c:pt>
                <c:pt idx="1357">
                  <c:v>257.65005493164</c:v>
                </c:pt>
                <c:pt idx="1358">
                  <c:v>257.65005493164</c:v>
                </c:pt>
                <c:pt idx="1359">
                  <c:v>257.65005493164</c:v>
                </c:pt>
                <c:pt idx="1360">
                  <c:v>257.65005493164</c:v>
                </c:pt>
                <c:pt idx="1361">
                  <c:v>257.65005493164</c:v>
                </c:pt>
                <c:pt idx="1362">
                  <c:v>257.65005493164</c:v>
                </c:pt>
                <c:pt idx="1363">
                  <c:v>257.65005493164</c:v>
                </c:pt>
                <c:pt idx="1364">
                  <c:v>257.65005493164</c:v>
                </c:pt>
                <c:pt idx="1365">
                  <c:v>257.65005493164</c:v>
                </c:pt>
                <c:pt idx="1366">
                  <c:v>257.65005493164</c:v>
                </c:pt>
                <c:pt idx="1367">
                  <c:v>257.65005493164</c:v>
                </c:pt>
                <c:pt idx="1368">
                  <c:v>257.65005493164</c:v>
                </c:pt>
                <c:pt idx="1369">
                  <c:v>257.65005493164</c:v>
                </c:pt>
                <c:pt idx="1370">
                  <c:v>257.65005493164</c:v>
                </c:pt>
                <c:pt idx="1371">
                  <c:v>257.65005493164</c:v>
                </c:pt>
                <c:pt idx="1372">
                  <c:v>257.65005493164</c:v>
                </c:pt>
                <c:pt idx="1373">
                  <c:v>257.65005493164</c:v>
                </c:pt>
                <c:pt idx="1374">
                  <c:v>257.65005493164</c:v>
                </c:pt>
                <c:pt idx="1375">
                  <c:v>257.65005493164</c:v>
                </c:pt>
                <c:pt idx="1376">
                  <c:v>257.65005493164</c:v>
                </c:pt>
                <c:pt idx="1377">
                  <c:v>256.71365356445</c:v>
                </c:pt>
                <c:pt idx="1378">
                  <c:v>256.71365356445</c:v>
                </c:pt>
                <c:pt idx="1379">
                  <c:v>256.71365356445</c:v>
                </c:pt>
                <c:pt idx="1380">
                  <c:v>256.71365356445</c:v>
                </c:pt>
                <c:pt idx="1381">
                  <c:v>256.71365356445</c:v>
                </c:pt>
                <c:pt idx="1382">
                  <c:v>256.71365356445</c:v>
                </c:pt>
                <c:pt idx="1383">
                  <c:v>256.71365356445</c:v>
                </c:pt>
                <c:pt idx="1384">
                  <c:v>256.71365356445</c:v>
                </c:pt>
                <c:pt idx="1385">
                  <c:v>256.71365356445</c:v>
                </c:pt>
                <c:pt idx="1386">
                  <c:v>256.71365356445</c:v>
                </c:pt>
                <c:pt idx="1387">
                  <c:v>256.71365356445</c:v>
                </c:pt>
                <c:pt idx="1388">
                  <c:v>256.71365356445</c:v>
                </c:pt>
                <c:pt idx="1389">
                  <c:v>256.71365356445</c:v>
                </c:pt>
                <c:pt idx="1390">
                  <c:v>256.71365356445</c:v>
                </c:pt>
                <c:pt idx="1391">
                  <c:v>256.71365356445</c:v>
                </c:pt>
                <c:pt idx="1392">
                  <c:v>255.78228759766043</c:v>
                </c:pt>
                <c:pt idx="1393">
                  <c:v>256.71365356445</c:v>
                </c:pt>
                <c:pt idx="1394">
                  <c:v>256.71365356445</c:v>
                </c:pt>
                <c:pt idx="1395">
                  <c:v>255.78228759766043</c:v>
                </c:pt>
                <c:pt idx="1396">
                  <c:v>255.78228759766043</c:v>
                </c:pt>
                <c:pt idx="1397">
                  <c:v>255.78228759766043</c:v>
                </c:pt>
                <c:pt idx="1398">
                  <c:v>255.78228759766043</c:v>
                </c:pt>
                <c:pt idx="1399">
                  <c:v>255.78228759766043</c:v>
                </c:pt>
                <c:pt idx="1400">
                  <c:v>255.78228759766043</c:v>
                </c:pt>
                <c:pt idx="1401">
                  <c:v>255.78228759766043</c:v>
                </c:pt>
                <c:pt idx="1402">
                  <c:v>255.78228759766043</c:v>
                </c:pt>
                <c:pt idx="1403">
                  <c:v>255.78228759766043</c:v>
                </c:pt>
                <c:pt idx="1404">
                  <c:v>254.8559875488304</c:v>
                </c:pt>
                <c:pt idx="1405">
                  <c:v>255.78228759766043</c:v>
                </c:pt>
                <c:pt idx="1406">
                  <c:v>254.8559875488304</c:v>
                </c:pt>
                <c:pt idx="1407">
                  <c:v>255.78228759766043</c:v>
                </c:pt>
                <c:pt idx="1408">
                  <c:v>254.8559875488304</c:v>
                </c:pt>
                <c:pt idx="1409">
                  <c:v>254.8559875488304</c:v>
                </c:pt>
                <c:pt idx="1410">
                  <c:v>254.8559875488304</c:v>
                </c:pt>
                <c:pt idx="1411">
                  <c:v>254.8559875488304</c:v>
                </c:pt>
                <c:pt idx="1412">
                  <c:v>254.8559875488304</c:v>
                </c:pt>
                <c:pt idx="1413">
                  <c:v>254.8559875488304</c:v>
                </c:pt>
                <c:pt idx="1414">
                  <c:v>254.8559875488304</c:v>
                </c:pt>
                <c:pt idx="1415">
                  <c:v>254.8559875488304</c:v>
                </c:pt>
                <c:pt idx="1416">
                  <c:v>254.8559875488304</c:v>
                </c:pt>
                <c:pt idx="1417">
                  <c:v>254.8559875488304</c:v>
                </c:pt>
                <c:pt idx="1418">
                  <c:v>254.8559875488304</c:v>
                </c:pt>
                <c:pt idx="1419">
                  <c:v>253.93479919433992</c:v>
                </c:pt>
                <c:pt idx="1420">
                  <c:v>254.8559875488304</c:v>
                </c:pt>
                <c:pt idx="1421">
                  <c:v>253.93479919433992</c:v>
                </c:pt>
                <c:pt idx="1422">
                  <c:v>253.93479919433992</c:v>
                </c:pt>
                <c:pt idx="1423">
                  <c:v>253.93479919433992</c:v>
                </c:pt>
                <c:pt idx="1424">
                  <c:v>253.93479919433992</c:v>
                </c:pt>
                <c:pt idx="1425">
                  <c:v>253.93479919433992</c:v>
                </c:pt>
                <c:pt idx="1426">
                  <c:v>253.93479919433992</c:v>
                </c:pt>
                <c:pt idx="1427">
                  <c:v>253.93479919433992</c:v>
                </c:pt>
                <c:pt idx="1428">
                  <c:v>253.93479919433992</c:v>
                </c:pt>
                <c:pt idx="1429">
                  <c:v>253.93479919433992</c:v>
                </c:pt>
                <c:pt idx="1430">
                  <c:v>253.93479919433992</c:v>
                </c:pt>
                <c:pt idx="1431">
                  <c:v>253.93479919433992</c:v>
                </c:pt>
                <c:pt idx="1432">
                  <c:v>253.93479919433992</c:v>
                </c:pt>
                <c:pt idx="1433">
                  <c:v>253.93479919433992</c:v>
                </c:pt>
                <c:pt idx="1434">
                  <c:v>253.93479919433992</c:v>
                </c:pt>
                <c:pt idx="1435">
                  <c:v>253.93479919433992</c:v>
                </c:pt>
                <c:pt idx="1436">
                  <c:v>253.93479919433992</c:v>
                </c:pt>
                <c:pt idx="1437">
                  <c:v>253.93479919433992</c:v>
                </c:pt>
                <c:pt idx="1438">
                  <c:v>253.93479919433992</c:v>
                </c:pt>
                <c:pt idx="1439">
                  <c:v>253.0185241699196</c:v>
                </c:pt>
                <c:pt idx="1440">
                  <c:v>253.0185241699196</c:v>
                </c:pt>
                <c:pt idx="1441">
                  <c:v>253.0185241699196</c:v>
                </c:pt>
                <c:pt idx="1442">
                  <c:v>253.0185241699196</c:v>
                </c:pt>
                <c:pt idx="1443">
                  <c:v>253.0185241699196</c:v>
                </c:pt>
                <c:pt idx="1444">
                  <c:v>253.0185241699196</c:v>
                </c:pt>
                <c:pt idx="1445">
                  <c:v>253.0185241699196</c:v>
                </c:pt>
                <c:pt idx="1446">
                  <c:v>253.0185241699196</c:v>
                </c:pt>
                <c:pt idx="1447">
                  <c:v>253.0185241699196</c:v>
                </c:pt>
                <c:pt idx="1448">
                  <c:v>253.0185241699196</c:v>
                </c:pt>
                <c:pt idx="1449">
                  <c:v>253.0185241699196</c:v>
                </c:pt>
                <c:pt idx="1450">
                  <c:v>253.0185241699196</c:v>
                </c:pt>
                <c:pt idx="1451">
                  <c:v>253.0185241699196</c:v>
                </c:pt>
                <c:pt idx="1452">
                  <c:v>253.0185241699196</c:v>
                </c:pt>
                <c:pt idx="1453">
                  <c:v>253.0185241699196</c:v>
                </c:pt>
                <c:pt idx="1454">
                  <c:v>253.0185241699196</c:v>
                </c:pt>
                <c:pt idx="1455">
                  <c:v>253.0185241699196</c:v>
                </c:pt>
                <c:pt idx="1456">
                  <c:v>252.0506439209</c:v>
                </c:pt>
                <c:pt idx="1457">
                  <c:v>252.0506439209</c:v>
                </c:pt>
                <c:pt idx="1458">
                  <c:v>252.0506439209</c:v>
                </c:pt>
                <c:pt idx="1459">
                  <c:v>253.0185241699196</c:v>
                </c:pt>
                <c:pt idx="1460">
                  <c:v>252.0506439209</c:v>
                </c:pt>
                <c:pt idx="1461">
                  <c:v>252.0506439209</c:v>
                </c:pt>
                <c:pt idx="1462">
                  <c:v>253.0185241699196</c:v>
                </c:pt>
                <c:pt idx="1463">
                  <c:v>252.0506439209</c:v>
                </c:pt>
                <c:pt idx="1464">
                  <c:v>253.0185241699196</c:v>
                </c:pt>
                <c:pt idx="1465">
                  <c:v>252.0506439209</c:v>
                </c:pt>
                <c:pt idx="1466">
                  <c:v>253.0185241699196</c:v>
                </c:pt>
                <c:pt idx="1467">
                  <c:v>252.0506439209</c:v>
                </c:pt>
                <c:pt idx="1468">
                  <c:v>252.0506439209</c:v>
                </c:pt>
                <c:pt idx="1469">
                  <c:v>252.0506439209</c:v>
                </c:pt>
                <c:pt idx="1470">
                  <c:v>252.0506439209</c:v>
                </c:pt>
                <c:pt idx="1471">
                  <c:v>252.0506439209</c:v>
                </c:pt>
                <c:pt idx="1472">
                  <c:v>252.0506439209</c:v>
                </c:pt>
                <c:pt idx="1473">
                  <c:v>252.0506439209</c:v>
                </c:pt>
                <c:pt idx="1474">
                  <c:v>252.0506439209</c:v>
                </c:pt>
                <c:pt idx="1475">
                  <c:v>252.0506439209</c:v>
                </c:pt>
                <c:pt idx="1476">
                  <c:v>252.0506439209</c:v>
                </c:pt>
                <c:pt idx="1477">
                  <c:v>252.0506439209</c:v>
                </c:pt>
                <c:pt idx="1478">
                  <c:v>252.0506439209</c:v>
                </c:pt>
                <c:pt idx="1479">
                  <c:v>252.0506439209</c:v>
                </c:pt>
                <c:pt idx="1480">
                  <c:v>252.0506439209</c:v>
                </c:pt>
                <c:pt idx="1481">
                  <c:v>252.0506439209</c:v>
                </c:pt>
                <c:pt idx="1482">
                  <c:v>252.0506439209</c:v>
                </c:pt>
                <c:pt idx="1483">
                  <c:v>252.0506439209</c:v>
                </c:pt>
                <c:pt idx="1484">
                  <c:v>252.0506439209</c:v>
                </c:pt>
                <c:pt idx="1485">
                  <c:v>252.0506439209</c:v>
                </c:pt>
                <c:pt idx="1486">
                  <c:v>252.0506439209</c:v>
                </c:pt>
                <c:pt idx="1487">
                  <c:v>252.0506439209</c:v>
                </c:pt>
                <c:pt idx="1488">
                  <c:v>252.0506439209</c:v>
                </c:pt>
                <c:pt idx="1489">
                  <c:v>252.0506439209</c:v>
                </c:pt>
                <c:pt idx="1490">
                  <c:v>252.0506439209</c:v>
                </c:pt>
                <c:pt idx="1491">
                  <c:v>252.0506439209</c:v>
                </c:pt>
                <c:pt idx="1492">
                  <c:v>252.0506439209</c:v>
                </c:pt>
                <c:pt idx="1493">
                  <c:v>252.0506439209</c:v>
                </c:pt>
                <c:pt idx="1494">
                  <c:v>252.0506439209</c:v>
                </c:pt>
                <c:pt idx="1495">
                  <c:v>252.0506439209</c:v>
                </c:pt>
                <c:pt idx="1496">
                  <c:v>252.0506439209</c:v>
                </c:pt>
                <c:pt idx="1497">
                  <c:v>252.0506439209</c:v>
                </c:pt>
                <c:pt idx="1498">
                  <c:v>252.0506439209</c:v>
                </c:pt>
                <c:pt idx="1499">
                  <c:v>251.14476013183935</c:v>
                </c:pt>
                <c:pt idx="1500">
                  <c:v>252.0506439209</c:v>
                </c:pt>
                <c:pt idx="1501">
                  <c:v>252.0506439209</c:v>
                </c:pt>
                <c:pt idx="1502">
                  <c:v>251.14476013183935</c:v>
                </c:pt>
                <c:pt idx="1503">
                  <c:v>251.14476013183935</c:v>
                </c:pt>
                <c:pt idx="1504">
                  <c:v>252.0506439209</c:v>
                </c:pt>
                <c:pt idx="1505">
                  <c:v>251.14476013183935</c:v>
                </c:pt>
                <c:pt idx="1506">
                  <c:v>252.0506439209</c:v>
                </c:pt>
                <c:pt idx="1507">
                  <c:v>251.14476013183935</c:v>
                </c:pt>
                <c:pt idx="1508">
                  <c:v>251.14476013183935</c:v>
                </c:pt>
                <c:pt idx="1509">
                  <c:v>251.14476013183935</c:v>
                </c:pt>
                <c:pt idx="1510">
                  <c:v>252.0506439209</c:v>
                </c:pt>
                <c:pt idx="1511">
                  <c:v>251.14476013183935</c:v>
                </c:pt>
                <c:pt idx="1512">
                  <c:v>251.14476013183935</c:v>
                </c:pt>
                <c:pt idx="1513">
                  <c:v>251.14476013183935</c:v>
                </c:pt>
                <c:pt idx="1514">
                  <c:v>251.14476013183935</c:v>
                </c:pt>
                <c:pt idx="1515">
                  <c:v>251.14476013183935</c:v>
                </c:pt>
                <c:pt idx="1516">
                  <c:v>251.14476013183935</c:v>
                </c:pt>
                <c:pt idx="1517">
                  <c:v>251.14476013183935</c:v>
                </c:pt>
                <c:pt idx="1518">
                  <c:v>251.14476013183935</c:v>
                </c:pt>
                <c:pt idx="1519">
                  <c:v>251.14476013183935</c:v>
                </c:pt>
                <c:pt idx="1520">
                  <c:v>250.2437591552696</c:v>
                </c:pt>
                <c:pt idx="1521">
                  <c:v>251.14476013183935</c:v>
                </c:pt>
                <c:pt idx="1522">
                  <c:v>251.14476013183935</c:v>
                </c:pt>
                <c:pt idx="1523">
                  <c:v>250.2437591552696</c:v>
                </c:pt>
                <c:pt idx="1524">
                  <c:v>251.14476013183935</c:v>
                </c:pt>
                <c:pt idx="1525">
                  <c:v>251.14476013183935</c:v>
                </c:pt>
                <c:pt idx="1526">
                  <c:v>250.2437591552696</c:v>
                </c:pt>
                <c:pt idx="1527">
                  <c:v>250.2437591552696</c:v>
                </c:pt>
                <c:pt idx="1528">
                  <c:v>251.14476013183935</c:v>
                </c:pt>
                <c:pt idx="1529">
                  <c:v>250.2437591552696</c:v>
                </c:pt>
                <c:pt idx="1530">
                  <c:v>250.2437591552696</c:v>
                </c:pt>
                <c:pt idx="1531">
                  <c:v>250.2437591552696</c:v>
                </c:pt>
                <c:pt idx="1532">
                  <c:v>250.2437591552696</c:v>
                </c:pt>
                <c:pt idx="1533">
                  <c:v>250.2437591552696</c:v>
                </c:pt>
                <c:pt idx="1534">
                  <c:v>250.2437591552696</c:v>
                </c:pt>
                <c:pt idx="1535">
                  <c:v>250.2437591552696</c:v>
                </c:pt>
                <c:pt idx="1536">
                  <c:v>250.2437591552696</c:v>
                </c:pt>
                <c:pt idx="1537">
                  <c:v>250.2437591552696</c:v>
                </c:pt>
                <c:pt idx="1538">
                  <c:v>250.2437591552696</c:v>
                </c:pt>
                <c:pt idx="1539">
                  <c:v>250.2437591552696</c:v>
                </c:pt>
                <c:pt idx="1540">
                  <c:v>250.2437591552696</c:v>
                </c:pt>
                <c:pt idx="1541">
                  <c:v>250.2437591552696</c:v>
                </c:pt>
                <c:pt idx="1542">
                  <c:v>250.2437591552696</c:v>
                </c:pt>
                <c:pt idx="1543">
                  <c:v>250.2437591552696</c:v>
                </c:pt>
                <c:pt idx="1544">
                  <c:v>250.2437591552696</c:v>
                </c:pt>
                <c:pt idx="1545">
                  <c:v>250.2437591552696</c:v>
                </c:pt>
                <c:pt idx="1546">
                  <c:v>250.2437591552696</c:v>
                </c:pt>
                <c:pt idx="1547">
                  <c:v>250.2437591552696</c:v>
                </c:pt>
                <c:pt idx="1548">
                  <c:v>250.2437591552696</c:v>
                </c:pt>
                <c:pt idx="1549">
                  <c:v>250.2437591552696</c:v>
                </c:pt>
                <c:pt idx="1550">
                  <c:v>250.2437591552696</c:v>
                </c:pt>
                <c:pt idx="1551">
                  <c:v>250.2437591552696</c:v>
                </c:pt>
                <c:pt idx="1552">
                  <c:v>250.2437591552696</c:v>
                </c:pt>
                <c:pt idx="1553">
                  <c:v>250.2437591552696</c:v>
                </c:pt>
                <c:pt idx="1554">
                  <c:v>250.2437591552696</c:v>
                </c:pt>
                <c:pt idx="1555">
                  <c:v>250.2437591552696</c:v>
                </c:pt>
                <c:pt idx="1556">
                  <c:v>249.34768676758</c:v>
                </c:pt>
                <c:pt idx="1557">
                  <c:v>250.2437591552696</c:v>
                </c:pt>
                <c:pt idx="1558">
                  <c:v>250.2437591552696</c:v>
                </c:pt>
                <c:pt idx="1559">
                  <c:v>249.34768676758</c:v>
                </c:pt>
                <c:pt idx="1560">
                  <c:v>249.34768676758</c:v>
                </c:pt>
                <c:pt idx="1561">
                  <c:v>249.34768676758</c:v>
                </c:pt>
                <c:pt idx="1562">
                  <c:v>249.34768676758</c:v>
                </c:pt>
                <c:pt idx="1563">
                  <c:v>249.34768676758</c:v>
                </c:pt>
                <c:pt idx="1564">
                  <c:v>249.34768676758</c:v>
                </c:pt>
                <c:pt idx="1565">
                  <c:v>249.34768676758</c:v>
                </c:pt>
                <c:pt idx="1566">
                  <c:v>249.34768676758</c:v>
                </c:pt>
                <c:pt idx="1567">
                  <c:v>249.34768676758</c:v>
                </c:pt>
                <c:pt idx="1568">
                  <c:v>249.34768676758</c:v>
                </c:pt>
                <c:pt idx="1569">
                  <c:v>249.34768676758</c:v>
                </c:pt>
                <c:pt idx="1570">
                  <c:v>249.34768676758</c:v>
                </c:pt>
                <c:pt idx="1571">
                  <c:v>249.34768676758</c:v>
                </c:pt>
                <c:pt idx="1572">
                  <c:v>249.34768676758</c:v>
                </c:pt>
                <c:pt idx="1573">
                  <c:v>248.45645141602043</c:v>
                </c:pt>
                <c:pt idx="1574">
                  <c:v>249.34768676758</c:v>
                </c:pt>
                <c:pt idx="1575">
                  <c:v>248.45645141602043</c:v>
                </c:pt>
                <c:pt idx="1576">
                  <c:v>248.45645141602043</c:v>
                </c:pt>
                <c:pt idx="1577">
                  <c:v>248.45645141602043</c:v>
                </c:pt>
                <c:pt idx="1578">
                  <c:v>249.34768676758</c:v>
                </c:pt>
                <c:pt idx="1579">
                  <c:v>248.45645141602043</c:v>
                </c:pt>
                <c:pt idx="1580">
                  <c:v>248.45645141602043</c:v>
                </c:pt>
                <c:pt idx="1581">
                  <c:v>248.45645141602043</c:v>
                </c:pt>
                <c:pt idx="1582">
                  <c:v>248.45645141602043</c:v>
                </c:pt>
                <c:pt idx="1583">
                  <c:v>248.45645141602043</c:v>
                </c:pt>
                <c:pt idx="1584">
                  <c:v>248.45645141602043</c:v>
                </c:pt>
                <c:pt idx="1585">
                  <c:v>248.45645141602043</c:v>
                </c:pt>
                <c:pt idx="1586">
                  <c:v>248.45645141602043</c:v>
                </c:pt>
                <c:pt idx="1587">
                  <c:v>248.45645141602043</c:v>
                </c:pt>
                <c:pt idx="1588">
                  <c:v>248.45645141602043</c:v>
                </c:pt>
                <c:pt idx="1589">
                  <c:v>248.45645141602043</c:v>
                </c:pt>
                <c:pt idx="1590">
                  <c:v>248.45645141602043</c:v>
                </c:pt>
                <c:pt idx="1591">
                  <c:v>248.45645141602043</c:v>
                </c:pt>
                <c:pt idx="1592">
                  <c:v>248.45645141602043</c:v>
                </c:pt>
                <c:pt idx="1593">
                  <c:v>247.5700378418</c:v>
                </c:pt>
                <c:pt idx="1594">
                  <c:v>248.45645141602043</c:v>
                </c:pt>
                <c:pt idx="1595">
                  <c:v>248.45645141602043</c:v>
                </c:pt>
                <c:pt idx="1596">
                  <c:v>247.5700378418</c:v>
                </c:pt>
                <c:pt idx="1597">
                  <c:v>247.5700378418</c:v>
                </c:pt>
                <c:pt idx="1598">
                  <c:v>247.5700378418</c:v>
                </c:pt>
                <c:pt idx="1599">
                  <c:v>247.5700378418</c:v>
                </c:pt>
                <c:pt idx="1600">
                  <c:v>247.5700378418</c:v>
                </c:pt>
                <c:pt idx="1601">
                  <c:v>247.5700378418</c:v>
                </c:pt>
                <c:pt idx="1602">
                  <c:v>247.5700378418</c:v>
                </c:pt>
                <c:pt idx="1603">
                  <c:v>247.5700378418</c:v>
                </c:pt>
                <c:pt idx="1604">
                  <c:v>247.5700378418</c:v>
                </c:pt>
                <c:pt idx="1605">
                  <c:v>247.5700378418</c:v>
                </c:pt>
                <c:pt idx="1606">
                  <c:v>247.5700378418</c:v>
                </c:pt>
                <c:pt idx="1607">
                  <c:v>247.5700378418</c:v>
                </c:pt>
                <c:pt idx="1608">
                  <c:v>247.5700378418</c:v>
                </c:pt>
                <c:pt idx="1609">
                  <c:v>246.6884918212904</c:v>
                </c:pt>
                <c:pt idx="1610">
                  <c:v>246.6884918212904</c:v>
                </c:pt>
                <c:pt idx="1611">
                  <c:v>247.5700378418</c:v>
                </c:pt>
                <c:pt idx="1612">
                  <c:v>246.6884918212904</c:v>
                </c:pt>
                <c:pt idx="1613">
                  <c:v>246.6884918212904</c:v>
                </c:pt>
                <c:pt idx="1614">
                  <c:v>246.6884918212904</c:v>
                </c:pt>
                <c:pt idx="1615">
                  <c:v>246.6884918212904</c:v>
                </c:pt>
                <c:pt idx="1616">
                  <c:v>246.6884918212904</c:v>
                </c:pt>
                <c:pt idx="1617">
                  <c:v>246.6884918212904</c:v>
                </c:pt>
                <c:pt idx="1618">
                  <c:v>246.6884918212904</c:v>
                </c:pt>
                <c:pt idx="1619">
                  <c:v>246.6884918212904</c:v>
                </c:pt>
                <c:pt idx="1620">
                  <c:v>246.6884918212904</c:v>
                </c:pt>
                <c:pt idx="1621">
                  <c:v>246.6884918212904</c:v>
                </c:pt>
                <c:pt idx="1622">
                  <c:v>246.6884918212904</c:v>
                </c:pt>
                <c:pt idx="1623">
                  <c:v>246.6884918212904</c:v>
                </c:pt>
                <c:pt idx="1624">
                  <c:v>246.6884918212904</c:v>
                </c:pt>
                <c:pt idx="1625">
                  <c:v>246.6884918212904</c:v>
                </c:pt>
                <c:pt idx="1626">
                  <c:v>246.6884918212904</c:v>
                </c:pt>
                <c:pt idx="1627">
                  <c:v>246.6884918212904</c:v>
                </c:pt>
                <c:pt idx="1628">
                  <c:v>246.6884918212904</c:v>
                </c:pt>
                <c:pt idx="1629">
                  <c:v>246.6884918212904</c:v>
                </c:pt>
                <c:pt idx="1630">
                  <c:v>246.6884918212904</c:v>
                </c:pt>
                <c:pt idx="1631">
                  <c:v>246.6884918212904</c:v>
                </c:pt>
                <c:pt idx="1632">
                  <c:v>245.8118133544904</c:v>
                </c:pt>
                <c:pt idx="1633">
                  <c:v>245.8118133544904</c:v>
                </c:pt>
                <c:pt idx="1634">
                  <c:v>245.8118133544904</c:v>
                </c:pt>
                <c:pt idx="1635">
                  <c:v>245.8118133544904</c:v>
                </c:pt>
                <c:pt idx="1636">
                  <c:v>245.8118133544904</c:v>
                </c:pt>
                <c:pt idx="1637">
                  <c:v>245.8118133544904</c:v>
                </c:pt>
                <c:pt idx="1638">
                  <c:v>245.8118133544904</c:v>
                </c:pt>
                <c:pt idx="1639">
                  <c:v>245.8118133544904</c:v>
                </c:pt>
                <c:pt idx="1640">
                  <c:v>245.8118133544904</c:v>
                </c:pt>
                <c:pt idx="1641">
                  <c:v>245.8118133544904</c:v>
                </c:pt>
                <c:pt idx="1642">
                  <c:v>245.8118133544904</c:v>
                </c:pt>
                <c:pt idx="1643">
                  <c:v>245.8118133544904</c:v>
                </c:pt>
                <c:pt idx="1644">
                  <c:v>245.8118133544904</c:v>
                </c:pt>
                <c:pt idx="1645">
                  <c:v>245.8118133544904</c:v>
                </c:pt>
                <c:pt idx="1646">
                  <c:v>245.8118133544904</c:v>
                </c:pt>
                <c:pt idx="1647">
                  <c:v>245.8118133544904</c:v>
                </c:pt>
                <c:pt idx="1648">
                  <c:v>245.8118133544904</c:v>
                </c:pt>
                <c:pt idx="1649">
                  <c:v>245.8118133544904</c:v>
                </c:pt>
                <c:pt idx="1650">
                  <c:v>245.8118133544904</c:v>
                </c:pt>
                <c:pt idx="1651">
                  <c:v>245.8118133544904</c:v>
                </c:pt>
                <c:pt idx="1652">
                  <c:v>244.93980407714992</c:v>
                </c:pt>
                <c:pt idx="1653">
                  <c:v>245.8118133544904</c:v>
                </c:pt>
                <c:pt idx="1654">
                  <c:v>244.93980407714992</c:v>
                </c:pt>
                <c:pt idx="1655">
                  <c:v>244.93980407714992</c:v>
                </c:pt>
                <c:pt idx="1656">
                  <c:v>245.8118133544904</c:v>
                </c:pt>
                <c:pt idx="1657">
                  <c:v>245.8118133544904</c:v>
                </c:pt>
                <c:pt idx="1658">
                  <c:v>244.93980407714992</c:v>
                </c:pt>
                <c:pt idx="1659">
                  <c:v>244.93980407714992</c:v>
                </c:pt>
                <c:pt idx="1660">
                  <c:v>244.93980407714992</c:v>
                </c:pt>
                <c:pt idx="1661">
                  <c:v>244.93980407714992</c:v>
                </c:pt>
                <c:pt idx="1662">
                  <c:v>244.93980407714992</c:v>
                </c:pt>
                <c:pt idx="1663">
                  <c:v>244.93980407714992</c:v>
                </c:pt>
                <c:pt idx="1664">
                  <c:v>244.93980407714992</c:v>
                </c:pt>
                <c:pt idx="1665">
                  <c:v>244.93980407714992</c:v>
                </c:pt>
                <c:pt idx="1666">
                  <c:v>244.93980407714992</c:v>
                </c:pt>
                <c:pt idx="1667">
                  <c:v>244.93980407714992</c:v>
                </c:pt>
                <c:pt idx="1668">
                  <c:v>244.93980407714992</c:v>
                </c:pt>
                <c:pt idx="1669">
                  <c:v>244.93980407714992</c:v>
                </c:pt>
                <c:pt idx="1670">
                  <c:v>244.93980407714992</c:v>
                </c:pt>
                <c:pt idx="1671">
                  <c:v>244.93980407714992</c:v>
                </c:pt>
                <c:pt idx="1672">
                  <c:v>244.93980407714992</c:v>
                </c:pt>
                <c:pt idx="1673">
                  <c:v>244.93980407714992</c:v>
                </c:pt>
                <c:pt idx="1674">
                  <c:v>244.93980407714992</c:v>
                </c:pt>
                <c:pt idx="1675">
                  <c:v>244.0725402832</c:v>
                </c:pt>
                <c:pt idx="1676">
                  <c:v>244.0725402832</c:v>
                </c:pt>
                <c:pt idx="1677">
                  <c:v>244.0725402832</c:v>
                </c:pt>
                <c:pt idx="1678">
                  <c:v>244.93980407714992</c:v>
                </c:pt>
                <c:pt idx="1679">
                  <c:v>244.0725402832</c:v>
                </c:pt>
                <c:pt idx="1680">
                  <c:v>244.0725402832</c:v>
                </c:pt>
                <c:pt idx="1681">
                  <c:v>244.0725402832</c:v>
                </c:pt>
                <c:pt idx="1682">
                  <c:v>244.0725402832</c:v>
                </c:pt>
                <c:pt idx="1683">
                  <c:v>244.0725402832</c:v>
                </c:pt>
                <c:pt idx="1684">
                  <c:v>244.0725402832</c:v>
                </c:pt>
                <c:pt idx="1685">
                  <c:v>244.0725402832</c:v>
                </c:pt>
                <c:pt idx="1686">
                  <c:v>244.0725402832</c:v>
                </c:pt>
                <c:pt idx="1687">
                  <c:v>244.0725402832</c:v>
                </c:pt>
                <c:pt idx="1688">
                  <c:v>244.0725402832</c:v>
                </c:pt>
                <c:pt idx="1689">
                  <c:v>244.0725402832</c:v>
                </c:pt>
                <c:pt idx="1690">
                  <c:v>244.0725402832</c:v>
                </c:pt>
                <c:pt idx="1691">
                  <c:v>244.0725402832</c:v>
                </c:pt>
                <c:pt idx="1692">
                  <c:v>244.0725402832</c:v>
                </c:pt>
                <c:pt idx="1693">
                  <c:v>244.0725402832</c:v>
                </c:pt>
                <c:pt idx="1694">
                  <c:v>244.0725402832</c:v>
                </c:pt>
                <c:pt idx="1695">
                  <c:v>244.0725402832</c:v>
                </c:pt>
                <c:pt idx="1696">
                  <c:v>244.0725402832</c:v>
                </c:pt>
                <c:pt idx="1697">
                  <c:v>244.0725402832</c:v>
                </c:pt>
                <c:pt idx="1698">
                  <c:v>243.21000671386992</c:v>
                </c:pt>
                <c:pt idx="1699">
                  <c:v>243.21000671386992</c:v>
                </c:pt>
                <c:pt idx="1700">
                  <c:v>244.0725402832</c:v>
                </c:pt>
                <c:pt idx="1701">
                  <c:v>244.0725402832</c:v>
                </c:pt>
                <c:pt idx="1702">
                  <c:v>243.21000671386992</c:v>
                </c:pt>
                <c:pt idx="1703">
                  <c:v>243.21000671386992</c:v>
                </c:pt>
                <c:pt idx="1704">
                  <c:v>243.21000671386992</c:v>
                </c:pt>
                <c:pt idx="1705">
                  <c:v>244.0725402832</c:v>
                </c:pt>
                <c:pt idx="1706">
                  <c:v>243.21000671386992</c:v>
                </c:pt>
                <c:pt idx="1707">
                  <c:v>244.0725402832</c:v>
                </c:pt>
                <c:pt idx="1708">
                  <c:v>243.21000671386992</c:v>
                </c:pt>
                <c:pt idx="1709">
                  <c:v>243.21000671386992</c:v>
                </c:pt>
                <c:pt idx="1710">
                  <c:v>243.21000671386992</c:v>
                </c:pt>
                <c:pt idx="1711">
                  <c:v>243.21000671386992</c:v>
                </c:pt>
                <c:pt idx="1712">
                  <c:v>243.21000671386992</c:v>
                </c:pt>
                <c:pt idx="1713">
                  <c:v>243.21000671386992</c:v>
                </c:pt>
                <c:pt idx="1714">
                  <c:v>243.21000671386992</c:v>
                </c:pt>
                <c:pt idx="1715">
                  <c:v>243.21000671386992</c:v>
                </c:pt>
                <c:pt idx="1716">
                  <c:v>243.21000671386992</c:v>
                </c:pt>
                <c:pt idx="1717">
                  <c:v>243.21000671386992</c:v>
                </c:pt>
                <c:pt idx="1718">
                  <c:v>243.21000671386992</c:v>
                </c:pt>
                <c:pt idx="1719">
                  <c:v>243.21000671386992</c:v>
                </c:pt>
                <c:pt idx="1720">
                  <c:v>243.21000671386992</c:v>
                </c:pt>
                <c:pt idx="1721">
                  <c:v>243.21000671386992</c:v>
                </c:pt>
                <c:pt idx="1722">
                  <c:v>243.21000671386992</c:v>
                </c:pt>
                <c:pt idx="1723">
                  <c:v>243.21000671386992</c:v>
                </c:pt>
                <c:pt idx="1724">
                  <c:v>243.21000671386992</c:v>
                </c:pt>
                <c:pt idx="1725">
                  <c:v>243.21000671386992</c:v>
                </c:pt>
                <c:pt idx="1726">
                  <c:v>243.21000671386992</c:v>
                </c:pt>
                <c:pt idx="1727">
                  <c:v>243.21000671386992</c:v>
                </c:pt>
                <c:pt idx="1728">
                  <c:v>243.21000671386992</c:v>
                </c:pt>
                <c:pt idx="1729">
                  <c:v>243.21000671386992</c:v>
                </c:pt>
                <c:pt idx="1730">
                  <c:v>243.21000671386992</c:v>
                </c:pt>
                <c:pt idx="1731">
                  <c:v>243.21000671386992</c:v>
                </c:pt>
                <c:pt idx="1732">
                  <c:v>243.21000671386992</c:v>
                </c:pt>
                <c:pt idx="1733">
                  <c:v>243.21000671386992</c:v>
                </c:pt>
                <c:pt idx="1734">
                  <c:v>243.21000671386992</c:v>
                </c:pt>
                <c:pt idx="1735">
                  <c:v>243.21000671386992</c:v>
                </c:pt>
                <c:pt idx="1736">
                  <c:v>243.21000671386992</c:v>
                </c:pt>
                <c:pt idx="1737">
                  <c:v>243.21000671386992</c:v>
                </c:pt>
                <c:pt idx="1738">
                  <c:v>243.21000671386992</c:v>
                </c:pt>
                <c:pt idx="1739">
                  <c:v>243.21000671386992</c:v>
                </c:pt>
                <c:pt idx="1740">
                  <c:v>243.21000671386992</c:v>
                </c:pt>
                <c:pt idx="1741">
                  <c:v>243.21000671386992</c:v>
                </c:pt>
                <c:pt idx="1742">
                  <c:v>243.21000671386992</c:v>
                </c:pt>
                <c:pt idx="1743">
                  <c:v>243.21000671386992</c:v>
                </c:pt>
                <c:pt idx="1744">
                  <c:v>242.35208129883</c:v>
                </c:pt>
                <c:pt idx="1745">
                  <c:v>242.35208129883</c:v>
                </c:pt>
                <c:pt idx="1746">
                  <c:v>242.35208129883</c:v>
                </c:pt>
                <c:pt idx="1747">
                  <c:v>242.35208129883</c:v>
                </c:pt>
                <c:pt idx="1748">
                  <c:v>242.35208129883</c:v>
                </c:pt>
                <c:pt idx="1749">
                  <c:v>242.35208129883</c:v>
                </c:pt>
                <c:pt idx="1750">
                  <c:v>243.21000671386992</c:v>
                </c:pt>
                <c:pt idx="1751">
                  <c:v>243.21000671386992</c:v>
                </c:pt>
                <c:pt idx="1752">
                  <c:v>242.35208129883</c:v>
                </c:pt>
                <c:pt idx="1753">
                  <c:v>243.21000671386992</c:v>
                </c:pt>
                <c:pt idx="1754">
                  <c:v>243.21000671386992</c:v>
                </c:pt>
                <c:pt idx="1755">
                  <c:v>242.35208129883</c:v>
                </c:pt>
                <c:pt idx="1756">
                  <c:v>242.35208129883</c:v>
                </c:pt>
                <c:pt idx="1757">
                  <c:v>242.35208129883</c:v>
                </c:pt>
                <c:pt idx="1758">
                  <c:v>242.35208129883</c:v>
                </c:pt>
                <c:pt idx="1759">
                  <c:v>242.35208129883</c:v>
                </c:pt>
                <c:pt idx="1760">
                  <c:v>242.35208129883</c:v>
                </c:pt>
                <c:pt idx="1761">
                  <c:v>242.35208129883</c:v>
                </c:pt>
                <c:pt idx="1762">
                  <c:v>242.35208129883</c:v>
                </c:pt>
                <c:pt idx="1763">
                  <c:v>242.35208129883</c:v>
                </c:pt>
                <c:pt idx="1764">
                  <c:v>242.35208129883</c:v>
                </c:pt>
                <c:pt idx="1765">
                  <c:v>242.35208129883</c:v>
                </c:pt>
                <c:pt idx="1766">
                  <c:v>242.35208129883</c:v>
                </c:pt>
                <c:pt idx="1767">
                  <c:v>242.35208129883</c:v>
                </c:pt>
                <c:pt idx="1768">
                  <c:v>242.35208129883</c:v>
                </c:pt>
                <c:pt idx="1769">
                  <c:v>242.35208129883</c:v>
                </c:pt>
                <c:pt idx="1770">
                  <c:v>242.35208129883</c:v>
                </c:pt>
                <c:pt idx="1771">
                  <c:v>242.35208129883</c:v>
                </c:pt>
                <c:pt idx="1772">
                  <c:v>242.35208129883</c:v>
                </c:pt>
                <c:pt idx="1773">
                  <c:v>242.35208129883</c:v>
                </c:pt>
                <c:pt idx="1774">
                  <c:v>242.35208129883</c:v>
                </c:pt>
                <c:pt idx="1775">
                  <c:v>242.35208129883</c:v>
                </c:pt>
                <c:pt idx="1776">
                  <c:v>242.35208129883</c:v>
                </c:pt>
                <c:pt idx="1777">
                  <c:v>242.35208129883</c:v>
                </c:pt>
                <c:pt idx="1778">
                  <c:v>242.35208129883</c:v>
                </c:pt>
                <c:pt idx="1779">
                  <c:v>242.35208129883</c:v>
                </c:pt>
                <c:pt idx="1780">
                  <c:v>242.35208129883</c:v>
                </c:pt>
                <c:pt idx="1781">
                  <c:v>242.35208129883</c:v>
                </c:pt>
                <c:pt idx="1782">
                  <c:v>242.35208129883</c:v>
                </c:pt>
                <c:pt idx="1783">
                  <c:v>242.35208129883</c:v>
                </c:pt>
                <c:pt idx="1784">
                  <c:v>242.35208129883</c:v>
                </c:pt>
                <c:pt idx="1785">
                  <c:v>242.35208129883</c:v>
                </c:pt>
                <c:pt idx="1786">
                  <c:v>242.35208129883</c:v>
                </c:pt>
                <c:pt idx="1787">
                  <c:v>242.35208129883</c:v>
                </c:pt>
                <c:pt idx="1788">
                  <c:v>242.35208129883</c:v>
                </c:pt>
                <c:pt idx="1789">
                  <c:v>242.35208129883</c:v>
                </c:pt>
                <c:pt idx="1790">
                  <c:v>242.35208129883</c:v>
                </c:pt>
                <c:pt idx="1791">
                  <c:v>241.4988403320308</c:v>
                </c:pt>
                <c:pt idx="1792">
                  <c:v>241.4988403320308</c:v>
                </c:pt>
                <c:pt idx="1793">
                  <c:v>242.35208129883</c:v>
                </c:pt>
                <c:pt idx="1794">
                  <c:v>241.4988403320308</c:v>
                </c:pt>
                <c:pt idx="1795">
                  <c:v>242.35208129883</c:v>
                </c:pt>
                <c:pt idx="1796">
                  <c:v>242.35208129883</c:v>
                </c:pt>
                <c:pt idx="1797">
                  <c:v>241.4988403320308</c:v>
                </c:pt>
                <c:pt idx="1798">
                  <c:v>241.4988403320308</c:v>
                </c:pt>
                <c:pt idx="1799">
                  <c:v>241.4988403320308</c:v>
                </c:pt>
                <c:pt idx="1800">
                  <c:v>241.4988403320308</c:v>
                </c:pt>
                <c:pt idx="1801">
                  <c:v>241.4988403320308</c:v>
                </c:pt>
                <c:pt idx="1802">
                  <c:v>241.4988403320308</c:v>
                </c:pt>
                <c:pt idx="1803">
                  <c:v>241.4988403320308</c:v>
                </c:pt>
                <c:pt idx="1804">
                  <c:v>241.4988403320308</c:v>
                </c:pt>
                <c:pt idx="1805">
                  <c:v>241.4988403320308</c:v>
                </c:pt>
                <c:pt idx="1806">
                  <c:v>241.4988403320308</c:v>
                </c:pt>
                <c:pt idx="1807">
                  <c:v>241.4988403320308</c:v>
                </c:pt>
                <c:pt idx="1808">
                  <c:v>241.4988403320308</c:v>
                </c:pt>
                <c:pt idx="1809">
                  <c:v>241.4988403320308</c:v>
                </c:pt>
                <c:pt idx="1810">
                  <c:v>241.4988403320308</c:v>
                </c:pt>
                <c:pt idx="1811">
                  <c:v>241.4988403320308</c:v>
                </c:pt>
                <c:pt idx="1812">
                  <c:v>240.65017700195</c:v>
                </c:pt>
                <c:pt idx="1813">
                  <c:v>241.4988403320308</c:v>
                </c:pt>
                <c:pt idx="1814">
                  <c:v>240.65017700195</c:v>
                </c:pt>
                <c:pt idx="1815">
                  <c:v>240.65017700195</c:v>
                </c:pt>
                <c:pt idx="1816">
                  <c:v>240.65017700195</c:v>
                </c:pt>
                <c:pt idx="1817">
                  <c:v>240.65017700195</c:v>
                </c:pt>
                <c:pt idx="1818">
                  <c:v>240.65017700195</c:v>
                </c:pt>
                <c:pt idx="1819">
                  <c:v>240.65017700195</c:v>
                </c:pt>
                <c:pt idx="1820">
                  <c:v>240.65017700195</c:v>
                </c:pt>
                <c:pt idx="1821">
                  <c:v>240.65017700195</c:v>
                </c:pt>
                <c:pt idx="1822">
                  <c:v>240.65017700195</c:v>
                </c:pt>
                <c:pt idx="1823">
                  <c:v>240.65017700195</c:v>
                </c:pt>
                <c:pt idx="1824">
                  <c:v>240.65017700195</c:v>
                </c:pt>
                <c:pt idx="1825">
                  <c:v>240.65017700195</c:v>
                </c:pt>
                <c:pt idx="1826">
                  <c:v>240.65017700195</c:v>
                </c:pt>
                <c:pt idx="1827">
                  <c:v>240.65017700195</c:v>
                </c:pt>
                <c:pt idx="1828">
                  <c:v>239.8060760498</c:v>
                </c:pt>
                <c:pt idx="1829">
                  <c:v>240.65017700195</c:v>
                </c:pt>
                <c:pt idx="1830">
                  <c:v>240.65017700195</c:v>
                </c:pt>
                <c:pt idx="1831">
                  <c:v>239.8060760498</c:v>
                </c:pt>
                <c:pt idx="1832">
                  <c:v>240.65017700195</c:v>
                </c:pt>
                <c:pt idx="1833">
                  <c:v>239.8060760498</c:v>
                </c:pt>
                <c:pt idx="1834">
                  <c:v>239.8060760498</c:v>
                </c:pt>
                <c:pt idx="1835">
                  <c:v>239.8060760498</c:v>
                </c:pt>
                <c:pt idx="1836">
                  <c:v>239.8060760498</c:v>
                </c:pt>
                <c:pt idx="1837">
                  <c:v>239.8060760498</c:v>
                </c:pt>
                <c:pt idx="1838">
                  <c:v>239.8060760498</c:v>
                </c:pt>
                <c:pt idx="1839">
                  <c:v>239.8060760498</c:v>
                </c:pt>
                <c:pt idx="1840">
                  <c:v>239.8060760498</c:v>
                </c:pt>
                <c:pt idx="1841">
                  <c:v>239.8060760498</c:v>
                </c:pt>
                <c:pt idx="1842">
                  <c:v>239.8060760498</c:v>
                </c:pt>
                <c:pt idx="1843">
                  <c:v>239.8060760498</c:v>
                </c:pt>
                <c:pt idx="1844">
                  <c:v>239.8060760498</c:v>
                </c:pt>
                <c:pt idx="1845">
                  <c:v>238.96661376952972</c:v>
                </c:pt>
                <c:pt idx="1846">
                  <c:v>239.8060760498</c:v>
                </c:pt>
                <c:pt idx="1847">
                  <c:v>238.96661376952972</c:v>
                </c:pt>
                <c:pt idx="1848">
                  <c:v>238.96661376952972</c:v>
                </c:pt>
                <c:pt idx="1849">
                  <c:v>238.96661376952972</c:v>
                </c:pt>
                <c:pt idx="1850">
                  <c:v>238.96661376952972</c:v>
                </c:pt>
                <c:pt idx="1851">
                  <c:v>238.96661376952972</c:v>
                </c:pt>
                <c:pt idx="1852">
                  <c:v>238.96661376952972</c:v>
                </c:pt>
                <c:pt idx="1853">
                  <c:v>238.96661376952972</c:v>
                </c:pt>
                <c:pt idx="1854">
                  <c:v>238.96661376952972</c:v>
                </c:pt>
                <c:pt idx="1855">
                  <c:v>238.96661376952972</c:v>
                </c:pt>
                <c:pt idx="1856">
                  <c:v>238.96661376952972</c:v>
                </c:pt>
                <c:pt idx="1857">
                  <c:v>238.96661376952972</c:v>
                </c:pt>
                <c:pt idx="1858">
                  <c:v>238.96661376952972</c:v>
                </c:pt>
                <c:pt idx="1859">
                  <c:v>238.96661376952972</c:v>
                </c:pt>
                <c:pt idx="1860">
                  <c:v>238.96661376952972</c:v>
                </c:pt>
                <c:pt idx="1861">
                  <c:v>238.13159179686923</c:v>
                </c:pt>
                <c:pt idx="1862">
                  <c:v>238.96661376952972</c:v>
                </c:pt>
                <c:pt idx="1863">
                  <c:v>238.13159179686923</c:v>
                </c:pt>
                <c:pt idx="1864">
                  <c:v>238.13159179686923</c:v>
                </c:pt>
                <c:pt idx="1865">
                  <c:v>238.13159179686923</c:v>
                </c:pt>
                <c:pt idx="1866">
                  <c:v>238.13159179686923</c:v>
                </c:pt>
                <c:pt idx="1867">
                  <c:v>238.13159179686923</c:v>
                </c:pt>
                <c:pt idx="1868">
                  <c:v>238.13159179686923</c:v>
                </c:pt>
                <c:pt idx="1869">
                  <c:v>238.13159179686923</c:v>
                </c:pt>
                <c:pt idx="1870">
                  <c:v>238.13159179686923</c:v>
                </c:pt>
                <c:pt idx="1871">
                  <c:v>238.13159179686923</c:v>
                </c:pt>
                <c:pt idx="1872">
                  <c:v>238.13159179686923</c:v>
                </c:pt>
                <c:pt idx="1873">
                  <c:v>238.13159179686923</c:v>
                </c:pt>
                <c:pt idx="1874">
                  <c:v>238.13159179686923</c:v>
                </c:pt>
                <c:pt idx="1875">
                  <c:v>238.13159179686923</c:v>
                </c:pt>
                <c:pt idx="1876">
                  <c:v>238.13159179686923</c:v>
                </c:pt>
                <c:pt idx="1877">
                  <c:v>238.13159179686923</c:v>
                </c:pt>
                <c:pt idx="1878">
                  <c:v>238.13159179686923</c:v>
                </c:pt>
                <c:pt idx="1879">
                  <c:v>237.30107116699</c:v>
                </c:pt>
                <c:pt idx="1880">
                  <c:v>237.30107116699</c:v>
                </c:pt>
                <c:pt idx="1881">
                  <c:v>238.13159179686923</c:v>
                </c:pt>
                <c:pt idx="1882">
                  <c:v>238.13159179686923</c:v>
                </c:pt>
                <c:pt idx="1883">
                  <c:v>237.30107116699</c:v>
                </c:pt>
                <c:pt idx="1884">
                  <c:v>237.30107116699</c:v>
                </c:pt>
                <c:pt idx="1885">
                  <c:v>238.13159179686923</c:v>
                </c:pt>
                <c:pt idx="1886">
                  <c:v>237.30107116699</c:v>
                </c:pt>
                <c:pt idx="1887">
                  <c:v>237.30107116699</c:v>
                </c:pt>
                <c:pt idx="1888">
                  <c:v>237.30107116699</c:v>
                </c:pt>
                <c:pt idx="1889">
                  <c:v>237.30107116699</c:v>
                </c:pt>
                <c:pt idx="1890">
                  <c:v>237.30107116699</c:v>
                </c:pt>
                <c:pt idx="1891">
                  <c:v>237.30107116699</c:v>
                </c:pt>
                <c:pt idx="1892">
                  <c:v>236.47503662109</c:v>
                </c:pt>
                <c:pt idx="1893">
                  <c:v>236.47503662109</c:v>
                </c:pt>
                <c:pt idx="1894">
                  <c:v>237.30107116699</c:v>
                </c:pt>
                <c:pt idx="1895">
                  <c:v>236.47503662109</c:v>
                </c:pt>
                <c:pt idx="1896">
                  <c:v>236.47503662109</c:v>
                </c:pt>
                <c:pt idx="1897">
                  <c:v>236.47503662109</c:v>
                </c:pt>
                <c:pt idx="1898">
                  <c:v>236.47503662109</c:v>
                </c:pt>
                <c:pt idx="1899">
                  <c:v>236.47503662109</c:v>
                </c:pt>
                <c:pt idx="1900">
                  <c:v>236.47503662109</c:v>
                </c:pt>
                <c:pt idx="1901">
                  <c:v>236.47503662109</c:v>
                </c:pt>
                <c:pt idx="1902">
                  <c:v>236.47503662109</c:v>
                </c:pt>
                <c:pt idx="1903">
                  <c:v>236.47503662109</c:v>
                </c:pt>
                <c:pt idx="1904">
                  <c:v>236.47503662109</c:v>
                </c:pt>
                <c:pt idx="1905">
                  <c:v>236.47503662109</c:v>
                </c:pt>
                <c:pt idx="1906">
                  <c:v>236.47503662109</c:v>
                </c:pt>
                <c:pt idx="1907">
                  <c:v>236.47503662109</c:v>
                </c:pt>
                <c:pt idx="1908">
                  <c:v>236.47503662109</c:v>
                </c:pt>
                <c:pt idx="1909">
                  <c:v>236.47503662109</c:v>
                </c:pt>
                <c:pt idx="1910">
                  <c:v>236.47503662109</c:v>
                </c:pt>
                <c:pt idx="1911">
                  <c:v>236.47503662109</c:v>
                </c:pt>
                <c:pt idx="1912">
                  <c:v>236.47503662109</c:v>
                </c:pt>
                <c:pt idx="1913">
                  <c:v>236.47503662109</c:v>
                </c:pt>
                <c:pt idx="1914">
                  <c:v>236.47503662109</c:v>
                </c:pt>
                <c:pt idx="1915">
                  <c:v>236.47503662109</c:v>
                </c:pt>
                <c:pt idx="1916">
                  <c:v>236.47503662109</c:v>
                </c:pt>
                <c:pt idx="1917">
                  <c:v>236.47503662109</c:v>
                </c:pt>
                <c:pt idx="1918">
                  <c:v>236.47503662109</c:v>
                </c:pt>
                <c:pt idx="1919">
                  <c:v>236.47503662109</c:v>
                </c:pt>
                <c:pt idx="1920">
                  <c:v>236.47503662109</c:v>
                </c:pt>
                <c:pt idx="1921">
                  <c:v>236.47503662109</c:v>
                </c:pt>
                <c:pt idx="1922">
                  <c:v>236.47503662109</c:v>
                </c:pt>
                <c:pt idx="1923">
                  <c:v>235.65348815918</c:v>
                </c:pt>
                <c:pt idx="1924">
                  <c:v>235.65348815918</c:v>
                </c:pt>
                <c:pt idx="1925">
                  <c:v>236.47503662109</c:v>
                </c:pt>
                <c:pt idx="1926">
                  <c:v>236.47503662109</c:v>
                </c:pt>
                <c:pt idx="1927">
                  <c:v>235.65348815918</c:v>
                </c:pt>
                <c:pt idx="1928">
                  <c:v>235.65348815918</c:v>
                </c:pt>
                <c:pt idx="1929">
                  <c:v>235.65348815918</c:v>
                </c:pt>
                <c:pt idx="1930">
                  <c:v>235.65348815918</c:v>
                </c:pt>
                <c:pt idx="1931">
                  <c:v>235.65348815918</c:v>
                </c:pt>
                <c:pt idx="1932">
                  <c:v>235.65348815918</c:v>
                </c:pt>
                <c:pt idx="1933">
                  <c:v>235.65348815918</c:v>
                </c:pt>
                <c:pt idx="1934">
                  <c:v>235.65348815918</c:v>
                </c:pt>
                <c:pt idx="1935">
                  <c:v>235.65348815918</c:v>
                </c:pt>
                <c:pt idx="1936">
                  <c:v>235.65348815918</c:v>
                </c:pt>
                <c:pt idx="1937">
                  <c:v>235.65348815918</c:v>
                </c:pt>
                <c:pt idx="1938">
                  <c:v>235.65348815918</c:v>
                </c:pt>
                <c:pt idx="1939">
                  <c:v>235.65348815918</c:v>
                </c:pt>
                <c:pt idx="1940">
                  <c:v>235.65348815918</c:v>
                </c:pt>
                <c:pt idx="1941">
                  <c:v>235.65348815918</c:v>
                </c:pt>
                <c:pt idx="1942">
                  <c:v>235.65348815918</c:v>
                </c:pt>
                <c:pt idx="1943">
                  <c:v>235.65348815918</c:v>
                </c:pt>
                <c:pt idx="1944">
                  <c:v>235.65348815918</c:v>
                </c:pt>
                <c:pt idx="1945">
                  <c:v>235.65348815918</c:v>
                </c:pt>
                <c:pt idx="1946">
                  <c:v>234.83630371094</c:v>
                </c:pt>
                <c:pt idx="1947">
                  <c:v>234.83630371094</c:v>
                </c:pt>
                <c:pt idx="1948">
                  <c:v>234.83630371094</c:v>
                </c:pt>
                <c:pt idx="1949">
                  <c:v>234.83630371094</c:v>
                </c:pt>
                <c:pt idx="1950">
                  <c:v>234.83630371094</c:v>
                </c:pt>
                <c:pt idx="1951">
                  <c:v>234.83630371094</c:v>
                </c:pt>
                <c:pt idx="1952">
                  <c:v>234.83630371094</c:v>
                </c:pt>
                <c:pt idx="1953">
                  <c:v>234.83630371094</c:v>
                </c:pt>
                <c:pt idx="1954">
                  <c:v>234.83630371094</c:v>
                </c:pt>
                <c:pt idx="1955">
                  <c:v>234.83630371094</c:v>
                </c:pt>
                <c:pt idx="1956">
                  <c:v>234.83630371094</c:v>
                </c:pt>
                <c:pt idx="1957">
                  <c:v>234.83630371094</c:v>
                </c:pt>
                <c:pt idx="1958">
                  <c:v>234.83630371094</c:v>
                </c:pt>
                <c:pt idx="1959">
                  <c:v>234.83630371094</c:v>
                </c:pt>
                <c:pt idx="1960">
                  <c:v>234.83630371094</c:v>
                </c:pt>
                <c:pt idx="1961">
                  <c:v>234.83630371094</c:v>
                </c:pt>
                <c:pt idx="1962">
                  <c:v>234.83630371094</c:v>
                </c:pt>
                <c:pt idx="1963">
                  <c:v>234.83630371094</c:v>
                </c:pt>
                <c:pt idx="1964">
                  <c:v>234.83630371094</c:v>
                </c:pt>
                <c:pt idx="1965">
                  <c:v>234.02339172363</c:v>
                </c:pt>
                <c:pt idx="1966">
                  <c:v>234.83630371094</c:v>
                </c:pt>
                <c:pt idx="1967">
                  <c:v>234.83630371094</c:v>
                </c:pt>
                <c:pt idx="1968">
                  <c:v>234.83630371094</c:v>
                </c:pt>
                <c:pt idx="1969">
                  <c:v>234.83630371094</c:v>
                </c:pt>
                <c:pt idx="1970">
                  <c:v>234.83630371094</c:v>
                </c:pt>
                <c:pt idx="1971">
                  <c:v>234.83630371094</c:v>
                </c:pt>
                <c:pt idx="1972">
                  <c:v>234.02339172363</c:v>
                </c:pt>
                <c:pt idx="1973">
                  <c:v>234.83630371094</c:v>
                </c:pt>
                <c:pt idx="1974">
                  <c:v>234.02339172363</c:v>
                </c:pt>
                <c:pt idx="1975">
                  <c:v>234.02339172363</c:v>
                </c:pt>
                <c:pt idx="1976">
                  <c:v>234.83630371094</c:v>
                </c:pt>
                <c:pt idx="1977">
                  <c:v>234.02339172363</c:v>
                </c:pt>
                <c:pt idx="1978">
                  <c:v>234.02339172363</c:v>
                </c:pt>
                <c:pt idx="1979">
                  <c:v>234.02339172363</c:v>
                </c:pt>
                <c:pt idx="1980">
                  <c:v>234.02339172363</c:v>
                </c:pt>
                <c:pt idx="1981">
                  <c:v>234.02339172363</c:v>
                </c:pt>
                <c:pt idx="1982">
                  <c:v>234.02339172363</c:v>
                </c:pt>
                <c:pt idx="1983">
                  <c:v>234.02339172363</c:v>
                </c:pt>
                <c:pt idx="1984">
                  <c:v>234.02339172363</c:v>
                </c:pt>
                <c:pt idx="1985">
                  <c:v>234.02339172363</c:v>
                </c:pt>
                <c:pt idx="1986">
                  <c:v>234.02339172363</c:v>
                </c:pt>
                <c:pt idx="1987">
                  <c:v>234.02339172363</c:v>
                </c:pt>
                <c:pt idx="1988">
                  <c:v>234.02339172363</c:v>
                </c:pt>
                <c:pt idx="1989">
                  <c:v>234.02339172363</c:v>
                </c:pt>
                <c:pt idx="1990">
                  <c:v>234.02339172363</c:v>
                </c:pt>
                <c:pt idx="1991">
                  <c:v>233.21496582030923</c:v>
                </c:pt>
                <c:pt idx="1992">
                  <c:v>234.02339172363</c:v>
                </c:pt>
                <c:pt idx="1993">
                  <c:v>233.21496582030923</c:v>
                </c:pt>
                <c:pt idx="1994">
                  <c:v>233.21496582030923</c:v>
                </c:pt>
                <c:pt idx="1995">
                  <c:v>233.21496582030923</c:v>
                </c:pt>
                <c:pt idx="1996">
                  <c:v>233.21496582030923</c:v>
                </c:pt>
                <c:pt idx="1997">
                  <c:v>233.21496582030923</c:v>
                </c:pt>
                <c:pt idx="1998">
                  <c:v>234.02339172363</c:v>
                </c:pt>
                <c:pt idx="1999">
                  <c:v>233.21496582030923</c:v>
                </c:pt>
                <c:pt idx="2000">
                  <c:v>233.21496582030923</c:v>
                </c:pt>
                <c:pt idx="2001">
                  <c:v>233.21496582030923</c:v>
                </c:pt>
                <c:pt idx="2002">
                  <c:v>233.21496582030923</c:v>
                </c:pt>
                <c:pt idx="2003">
                  <c:v>233.21496582030923</c:v>
                </c:pt>
                <c:pt idx="2004">
                  <c:v>233.21496582030923</c:v>
                </c:pt>
                <c:pt idx="2005">
                  <c:v>233.21496582030923</c:v>
                </c:pt>
                <c:pt idx="2006">
                  <c:v>233.21496582030923</c:v>
                </c:pt>
                <c:pt idx="2007">
                  <c:v>233.21496582030923</c:v>
                </c:pt>
                <c:pt idx="2008">
                  <c:v>233.21496582030923</c:v>
                </c:pt>
                <c:pt idx="2009">
                  <c:v>233.21496582030923</c:v>
                </c:pt>
                <c:pt idx="2010">
                  <c:v>233.21496582030923</c:v>
                </c:pt>
                <c:pt idx="2011">
                  <c:v>233.21496582030923</c:v>
                </c:pt>
                <c:pt idx="2012">
                  <c:v>232.41087341309</c:v>
                </c:pt>
                <c:pt idx="2013">
                  <c:v>233.21496582030923</c:v>
                </c:pt>
                <c:pt idx="2014">
                  <c:v>232.41087341309</c:v>
                </c:pt>
                <c:pt idx="2015">
                  <c:v>233.21496582030923</c:v>
                </c:pt>
                <c:pt idx="2016">
                  <c:v>233.21496582030923</c:v>
                </c:pt>
                <c:pt idx="2017">
                  <c:v>233.21496582030923</c:v>
                </c:pt>
                <c:pt idx="2018">
                  <c:v>232.41087341309</c:v>
                </c:pt>
                <c:pt idx="2019">
                  <c:v>232.41087341309</c:v>
                </c:pt>
                <c:pt idx="2020">
                  <c:v>232.41087341309</c:v>
                </c:pt>
                <c:pt idx="2021">
                  <c:v>232.41087341309</c:v>
                </c:pt>
                <c:pt idx="2022">
                  <c:v>232.41087341309</c:v>
                </c:pt>
                <c:pt idx="2023">
                  <c:v>232.41087341309</c:v>
                </c:pt>
                <c:pt idx="2024">
                  <c:v>232.41087341309</c:v>
                </c:pt>
                <c:pt idx="2025">
                  <c:v>232.41087341309</c:v>
                </c:pt>
                <c:pt idx="2026">
                  <c:v>232.41087341309</c:v>
                </c:pt>
                <c:pt idx="2027">
                  <c:v>232.41087341309</c:v>
                </c:pt>
                <c:pt idx="2028">
                  <c:v>232.41087341309</c:v>
                </c:pt>
                <c:pt idx="2029">
                  <c:v>232.41087341309</c:v>
                </c:pt>
                <c:pt idx="2030">
                  <c:v>231.61106872558992</c:v>
                </c:pt>
                <c:pt idx="2031">
                  <c:v>232.41087341309</c:v>
                </c:pt>
                <c:pt idx="2032">
                  <c:v>231.61106872558992</c:v>
                </c:pt>
                <c:pt idx="2033">
                  <c:v>232.41087341309</c:v>
                </c:pt>
                <c:pt idx="2034">
                  <c:v>231.61106872558992</c:v>
                </c:pt>
                <c:pt idx="2035">
                  <c:v>231.61106872558992</c:v>
                </c:pt>
                <c:pt idx="2036">
                  <c:v>231.61106872558992</c:v>
                </c:pt>
                <c:pt idx="2037">
                  <c:v>231.61106872558992</c:v>
                </c:pt>
                <c:pt idx="2038">
                  <c:v>231.61106872558992</c:v>
                </c:pt>
                <c:pt idx="2039">
                  <c:v>231.61106872558992</c:v>
                </c:pt>
                <c:pt idx="2040">
                  <c:v>231.61106872558992</c:v>
                </c:pt>
                <c:pt idx="2041">
                  <c:v>231.61106872558992</c:v>
                </c:pt>
                <c:pt idx="2042">
                  <c:v>230.8155517578096</c:v>
                </c:pt>
                <c:pt idx="2043">
                  <c:v>231.61106872558992</c:v>
                </c:pt>
                <c:pt idx="2044">
                  <c:v>230.8155517578096</c:v>
                </c:pt>
                <c:pt idx="2045">
                  <c:v>230.8155517578096</c:v>
                </c:pt>
                <c:pt idx="2046">
                  <c:v>230.8155517578096</c:v>
                </c:pt>
                <c:pt idx="2047">
                  <c:v>230.8155517578096</c:v>
                </c:pt>
                <c:pt idx="2048">
                  <c:v>230.8155517578096</c:v>
                </c:pt>
                <c:pt idx="2049">
                  <c:v>230.8155517578096</c:v>
                </c:pt>
                <c:pt idx="2050">
                  <c:v>230.8155517578096</c:v>
                </c:pt>
                <c:pt idx="2051">
                  <c:v>230.8155517578096</c:v>
                </c:pt>
                <c:pt idx="2052">
                  <c:v>230.8155517578096</c:v>
                </c:pt>
                <c:pt idx="2053">
                  <c:v>230.8155517578096</c:v>
                </c:pt>
                <c:pt idx="2054">
                  <c:v>230.02420043945</c:v>
                </c:pt>
                <c:pt idx="2055">
                  <c:v>230.02420043945</c:v>
                </c:pt>
                <c:pt idx="2056">
                  <c:v>230.02420043945</c:v>
                </c:pt>
                <c:pt idx="2057">
                  <c:v>230.02420043945</c:v>
                </c:pt>
                <c:pt idx="2058">
                  <c:v>230.02420043945</c:v>
                </c:pt>
                <c:pt idx="2059">
                  <c:v>230.02420043945</c:v>
                </c:pt>
                <c:pt idx="2060">
                  <c:v>230.02420043945</c:v>
                </c:pt>
                <c:pt idx="2061">
                  <c:v>230.02420043945</c:v>
                </c:pt>
                <c:pt idx="2062">
                  <c:v>230.02420043945</c:v>
                </c:pt>
                <c:pt idx="2063">
                  <c:v>230.02420043945</c:v>
                </c:pt>
                <c:pt idx="2064">
                  <c:v>230.02420043945</c:v>
                </c:pt>
                <c:pt idx="2065">
                  <c:v>230.02420043945</c:v>
                </c:pt>
                <c:pt idx="2066">
                  <c:v>229.23710632324</c:v>
                </c:pt>
                <c:pt idx="2067">
                  <c:v>230.02420043945</c:v>
                </c:pt>
                <c:pt idx="2068">
                  <c:v>229.23710632324</c:v>
                </c:pt>
                <c:pt idx="2069">
                  <c:v>230.02420043945</c:v>
                </c:pt>
                <c:pt idx="2070">
                  <c:v>229.23710632324</c:v>
                </c:pt>
                <c:pt idx="2071">
                  <c:v>229.23710632324</c:v>
                </c:pt>
                <c:pt idx="2072">
                  <c:v>229.23710632324</c:v>
                </c:pt>
                <c:pt idx="2073">
                  <c:v>229.23710632324</c:v>
                </c:pt>
                <c:pt idx="2074">
                  <c:v>229.23710632324</c:v>
                </c:pt>
                <c:pt idx="2075">
                  <c:v>229.23710632324</c:v>
                </c:pt>
                <c:pt idx="2076">
                  <c:v>229.23710632324</c:v>
                </c:pt>
                <c:pt idx="2077">
                  <c:v>229.23710632324</c:v>
                </c:pt>
                <c:pt idx="2078">
                  <c:v>228.4054260253904</c:v>
                </c:pt>
                <c:pt idx="2079">
                  <c:v>228.4054260253904</c:v>
                </c:pt>
                <c:pt idx="2080">
                  <c:v>228.4054260253904</c:v>
                </c:pt>
                <c:pt idx="2081">
                  <c:v>228.4054260253904</c:v>
                </c:pt>
                <c:pt idx="2082">
                  <c:v>228.4054260253904</c:v>
                </c:pt>
                <c:pt idx="2083">
                  <c:v>229.23710632324</c:v>
                </c:pt>
                <c:pt idx="2084">
                  <c:v>228.4054260253904</c:v>
                </c:pt>
                <c:pt idx="2085">
                  <c:v>228.4054260253904</c:v>
                </c:pt>
                <c:pt idx="2086">
                  <c:v>228.4054260253904</c:v>
                </c:pt>
                <c:pt idx="2087">
                  <c:v>228.4054260253904</c:v>
                </c:pt>
                <c:pt idx="2088">
                  <c:v>228.4054260253904</c:v>
                </c:pt>
                <c:pt idx="2089">
                  <c:v>228.4054260253904</c:v>
                </c:pt>
                <c:pt idx="2090">
                  <c:v>228.4054260253904</c:v>
                </c:pt>
                <c:pt idx="2091">
                  <c:v>228.4054260253904</c:v>
                </c:pt>
                <c:pt idx="2092">
                  <c:v>227.62690734863079</c:v>
                </c:pt>
                <c:pt idx="2093">
                  <c:v>227.62690734863079</c:v>
                </c:pt>
                <c:pt idx="2094">
                  <c:v>227.62690734863079</c:v>
                </c:pt>
                <c:pt idx="2095">
                  <c:v>227.62690734863079</c:v>
                </c:pt>
                <c:pt idx="2096">
                  <c:v>227.62690734863079</c:v>
                </c:pt>
                <c:pt idx="2097">
                  <c:v>227.62690734863079</c:v>
                </c:pt>
                <c:pt idx="2098">
                  <c:v>227.62690734863079</c:v>
                </c:pt>
                <c:pt idx="2099">
                  <c:v>227.62690734863079</c:v>
                </c:pt>
                <c:pt idx="2100">
                  <c:v>227.62690734863079</c:v>
                </c:pt>
                <c:pt idx="2101">
                  <c:v>227.62690734863079</c:v>
                </c:pt>
                <c:pt idx="2102">
                  <c:v>227.62690734863079</c:v>
                </c:pt>
                <c:pt idx="2103">
                  <c:v>227.62690734863079</c:v>
                </c:pt>
                <c:pt idx="2104">
                  <c:v>227.62690734863079</c:v>
                </c:pt>
                <c:pt idx="2105">
                  <c:v>226.85258483887</c:v>
                </c:pt>
                <c:pt idx="2106">
                  <c:v>226.85258483887</c:v>
                </c:pt>
                <c:pt idx="2107">
                  <c:v>226.85258483887</c:v>
                </c:pt>
                <c:pt idx="2108">
                  <c:v>227.62690734863079</c:v>
                </c:pt>
                <c:pt idx="2109">
                  <c:v>227.62690734863079</c:v>
                </c:pt>
                <c:pt idx="2110">
                  <c:v>226.85258483887</c:v>
                </c:pt>
                <c:pt idx="2111">
                  <c:v>227.62690734863079</c:v>
                </c:pt>
                <c:pt idx="2112">
                  <c:v>226.85258483887</c:v>
                </c:pt>
                <c:pt idx="2113">
                  <c:v>226.85258483887</c:v>
                </c:pt>
                <c:pt idx="2114">
                  <c:v>226.85258483887</c:v>
                </c:pt>
                <c:pt idx="2115">
                  <c:v>226.85258483887</c:v>
                </c:pt>
                <c:pt idx="2116">
                  <c:v>226.85258483887</c:v>
                </c:pt>
                <c:pt idx="2117">
                  <c:v>226.85258483887</c:v>
                </c:pt>
                <c:pt idx="2118">
                  <c:v>226.85258483887</c:v>
                </c:pt>
                <c:pt idx="2119">
                  <c:v>226.85258483887</c:v>
                </c:pt>
                <c:pt idx="2120">
                  <c:v>226.08241271973043</c:v>
                </c:pt>
                <c:pt idx="2121">
                  <c:v>226.85258483887</c:v>
                </c:pt>
                <c:pt idx="2122">
                  <c:v>226.85258483887</c:v>
                </c:pt>
                <c:pt idx="2123">
                  <c:v>226.08241271973043</c:v>
                </c:pt>
                <c:pt idx="2124">
                  <c:v>226.85258483887</c:v>
                </c:pt>
                <c:pt idx="2125">
                  <c:v>226.08241271973043</c:v>
                </c:pt>
                <c:pt idx="2126">
                  <c:v>226.08241271973043</c:v>
                </c:pt>
                <c:pt idx="2127">
                  <c:v>226.08241271973043</c:v>
                </c:pt>
                <c:pt idx="2128">
                  <c:v>226.08241271973043</c:v>
                </c:pt>
                <c:pt idx="2129">
                  <c:v>226.08241271973043</c:v>
                </c:pt>
                <c:pt idx="2130">
                  <c:v>226.08241271973043</c:v>
                </c:pt>
                <c:pt idx="2131">
                  <c:v>226.08241271973043</c:v>
                </c:pt>
                <c:pt idx="2132">
                  <c:v>226.08241271973043</c:v>
                </c:pt>
                <c:pt idx="2133">
                  <c:v>226.08241271973043</c:v>
                </c:pt>
                <c:pt idx="2134">
                  <c:v>226.08241271973043</c:v>
                </c:pt>
                <c:pt idx="2135">
                  <c:v>226.08241271973043</c:v>
                </c:pt>
                <c:pt idx="2136">
                  <c:v>226.08241271973043</c:v>
                </c:pt>
                <c:pt idx="2137">
                  <c:v>225.31625366210992</c:v>
                </c:pt>
                <c:pt idx="2138">
                  <c:v>226.08241271973043</c:v>
                </c:pt>
                <c:pt idx="2139">
                  <c:v>226.08241271973043</c:v>
                </c:pt>
                <c:pt idx="2140">
                  <c:v>225.31625366210992</c:v>
                </c:pt>
                <c:pt idx="2141">
                  <c:v>226.08241271973043</c:v>
                </c:pt>
                <c:pt idx="2142">
                  <c:v>226.08241271973043</c:v>
                </c:pt>
                <c:pt idx="2143">
                  <c:v>226.08241271973043</c:v>
                </c:pt>
                <c:pt idx="2144">
                  <c:v>225.31625366210992</c:v>
                </c:pt>
                <c:pt idx="2145">
                  <c:v>225.31625366210992</c:v>
                </c:pt>
                <c:pt idx="2146">
                  <c:v>225.31625366210992</c:v>
                </c:pt>
                <c:pt idx="2147">
                  <c:v>225.31625366210992</c:v>
                </c:pt>
                <c:pt idx="2148">
                  <c:v>225.31625366210992</c:v>
                </c:pt>
                <c:pt idx="2149">
                  <c:v>225.31625366210992</c:v>
                </c:pt>
                <c:pt idx="2150">
                  <c:v>225.31625366210992</c:v>
                </c:pt>
                <c:pt idx="2151">
                  <c:v>225.31625366210992</c:v>
                </c:pt>
                <c:pt idx="2152">
                  <c:v>225.31625366210992</c:v>
                </c:pt>
                <c:pt idx="2153">
                  <c:v>225.31625366210992</c:v>
                </c:pt>
                <c:pt idx="2154">
                  <c:v>225.31625366210992</c:v>
                </c:pt>
                <c:pt idx="2155">
                  <c:v>225.31625366210992</c:v>
                </c:pt>
                <c:pt idx="2156">
                  <c:v>225.31625366210992</c:v>
                </c:pt>
                <c:pt idx="2157">
                  <c:v>225.31625366210992</c:v>
                </c:pt>
                <c:pt idx="2158">
                  <c:v>225.31625366210992</c:v>
                </c:pt>
                <c:pt idx="2159">
                  <c:v>225.31625366210992</c:v>
                </c:pt>
                <c:pt idx="2160">
                  <c:v>225.31625366210992</c:v>
                </c:pt>
                <c:pt idx="2161">
                  <c:v>224.5541381835904</c:v>
                </c:pt>
                <c:pt idx="2162">
                  <c:v>225.31625366210992</c:v>
                </c:pt>
                <c:pt idx="2163">
                  <c:v>225.31625366210992</c:v>
                </c:pt>
                <c:pt idx="2164">
                  <c:v>225.31625366210992</c:v>
                </c:pt>
                <c:pt idx="2165">
                  <c:v>224.5541381835904</c:v>
                </c:pt>
                <c:pt idx="2166">
                  <c:v>225.31625366210992</c:v>
                </c:pt>
                <c:pt idx="2167">
                  <c:v>224.5541381835904</c:v>
                </c:pt>
                <c:pt idx="2168">
                  <c:v>225.31625366210992</c:v>
                </c:pt>
                <c:pt idx="2169">
                  <c:v>224.5541381835904</c:v>
                </c:pt>
                <c:pt idx="2170">
                  <c:v>224.5541381835904</c:v>
                </c:pt>
                <c:pt idx="2171">
                  <c:v>224.5541381835904</c:v>
                </c:pt>
                <c:pt idx="2172">
                  <c:v>224.5541381835904</c:v>
                </c:pt>
                <c:pt idx="2173">
                  <c:v>224.5541381835904</c:v>
                </c:pt>
                <c:pt idx="2174">
                  <c:v>224.5541381835904</c:v>
                </c:pt>
                <c:pt idx="2175">
                  <c:v>224.5541381835904</c:v>
                </c:pt>
                <c:pt idx="2176">
                  <c:v>224.5541381835904</c:v>
                </c:pt>
                <c:pt idx="2177">
                  <c:v>224.5541381835904</c:v>
                </c:pt>
                <c:pt idx="2178">
                  <c:v>224.5541381835904</c:v>
                </c:pt>
                <c:pt idx="2179">
                  <c:v>223.79614257812</c:v>
                </c:pt>
                <c:pt idx="2180">
                  <c:v>224.5541381835904</c:v>
                </c:pt>
                <c:pt idx="2181">
                  <c:v>224.5541381835904</c:v>
                </c:pt>
                <c:pt idx="2182">
                  <c:v>223.79614257812</c:v>
                </c:pt>
                <c:pt idx="2183">
                  <c:v>224.5541381835904</c:v>
                </c:pt>
                <c:pt idx="2184">
                  <c:v>224.5541381835904</c:v>
                </c:pt>
                <c:pt idx="2185">
                  <c:v>223.79614257812</c:v>
                </c:pt>
                <c:pt idx="2186">
                  <c:v>223.79614257812</c:v>
                </c:pt>
                <c:pt idx="2187">
                  <c:v>223.79614257812</c:v>
                </c:pt>
                <c:pt idx="2188">
                  <c:v>223.79614257812</c:v>
                </c:pt>
                <c:pt idx="2189">
                  <c:v>223.79614257812</c:v>
                </c:pt>
                <c:pt idx="2190">
                  <c:v>223.79614257812</c:v>
                </c:pt>
                <c:pt idx="2191">
                  <c:v>223.79614257812</c:v>
                </c:pt>
                <c:pt idx="2192">
                  <c:v>223.79614257812</c:v>
                </c:pt>
                <c:pt idx="2193">
                  <c:v>223.79614257812</c:v>
                </c:pt>
                <c:pt idx="2194">
                  <c:v>223.79614257812</c:v>
                </c:pt>
                <c:pt idx="2195">
                  <c:v>223.79614257812</c:v>
                </c:pt>
                <c:pt idx="2196">
                  <c:v>223.79614257812</c:v>
                </c:pt>
                <c:pt idx="2197">
                  <c:v>223.79614257812</c:v>
                </c:pt>
                <c:pt idx="2198">
                  <c:v>223.79614257812</c:v>
                </c:pt>
                <c:pt idx="2199">
                  <c:v>223.79614257812</c:v>
                </c:pt>
                <c:pt idx="2200">
                  <c:v>223.79614257812</c:v>
                </c:pt>
                <c:pt idx="2201">
                  <c:v>223.79614257812</c:v>
                </c:pt>
                <c:pt idx="2202">
                  <c:v>223.79614257812</c:v>
                </c:pt>
                <c:pt idx="2203">
                  <c:v>223.79614257812</c:v>
                </c:pt>
                <c:pt idx="2204">
                  <c:v>223.79614257812</c:v>
                </c:pt>
                <c:pt idx="2205">
                  <c:v>223.79614257812</c:v>
                </c:pt>
                <c:pt idx="2206">
                  <c:v>223.79614257812</c:v>
                </c:pt>
                <c:pt idx="2207">
                  <c:v>223.79614257812</c:v>
                </c:pt>
                <c:pt idx="2208">
                  <c:v>223.79614257812</c:v>
                </c:pt>
                <c:pt idx="2209">
                  <c:v>223.79614257812</c:v>
                </c:pt>
                <c:pt idx="2210">
                  <c:v>223.79614257812</c:v>
                </c:pt>
                <c:pt idx="2211">
                  <c:v>223.79614257812</c:v>
                </c:pt>
                <c:pt idx="2212">
                  <c:v>223.79614257812</c:v>
                </c:pt>
                <c:pt idx="2213">
                  <c:v>223.79614257812</c:v>
                </c:pt>
                <c:pt idx="2214">
                  <c:v>223.79614257812</c:v>
                </c:pt>
                <c:pt idx="2215">
                  <c:v>223.79614257812</c:v>
                </c:pt>
                <c:pt idx="2216">
                  <c:v>223.79614257812</c:v>
                </c:pt>
                <c:pt idx="2217">
                  <c:v>223.79614257812</c:v>
                </c:pt>
                <c:pt idx="2218">
                  <c:v>223.04208374023</c:v>
                </c:pt>
                <c:pt idx="2219">
                  <c:v>223.04208374023</c:v>
                </c:pt>
                <c:pt idx="2220">
                  <c:v>223.04208374023</c:v>
                </c:pt>
                <c:pt idx="2221">
                  <c:v>223.79614257812</c:v>
                </c:pt>
                <c:pt idx="2222">
                  <c:v>223.04208374023</c:v>
                </c:pt>
                <c:pt idx="2223">
                  <c:v>223.04208374023</c:v>
                </c:pt>
                <c:pt idx="2224">
                  <c:v>223.04208374023</c:v>
                </c:pt>
                <c:pt idx="2225">
                  <c:v>223.04208374023</c:v>
                </c:pt>
                <c:pt idx="2226">
                  <c:v>223.04208374023</c:v>
                </c:pt>
                <c:pt idx="2227">
                  <c:v>223.04208374023</c:v>
                </c:pt>
                <c:pt idx="2228">
                  <c:v>223.04208374023</c:v>
                </c:pt>
                <c:pt idx="2229">
                  <c:v>223.04208374023</c:v>
                </c:pt>
                <c:pt idx="2230">
                  <c:v>223.04208374023</c:v>
                </c:pt>
                <c:pt idx="2231">
                  <c:v>223.04208374023</c:v>
                </c:pt>
                <c:pt idx="2232">
                  <c:v>223.04208374023</c:v>
                </c:pt>
                <c:pt idx="2233">
                  <c:v>223.04208374023</c:v>
                </c:pt>
                <c:pt idx="2234">
                  <c:v>223.04208374023</c:v>
                </c:pt>
                <c:pt idx="2235">
                  <c:v>223.04208374023</c:v>
                </c:pt>
                <c:pt idx="2236">
                  <c:v>223.04208374023</c:v>
                </c:pt>
                <c:pt idx="2237">
                  <c:v>223.04208374023</c:v>
                </c:pt>
                <c:pt idx="2238">
                  <c:v>223.04208374023</c:v>
                </c:pt>
                <c:pt idx="2239">
                  <c:v>223.04208374023</c:v>
                </c:pt>
                <c:pt idx="2240">
                  <c:v>222.2919616699196</c:v>
                </c:pt>
                <c:pt idx="2241">
                  <c:v>222.2919616699196</c:v>
                </c:pt>
                <c:pt idx="2242">
                  <c:v>222.2919616699196</c:v>
                </c:pt>
                <c:pt idx="2243">
                  <c:v>222.2919616699196</c:v>
                </c:pt>
                <c:pt idx="2244">
                  <c:v>223.04208374023</c:v>
                </c:pt>
                <c:pt idx="2245">
                  <c:v>223.04208374023</c:v>
                </c:pt>
                <c:pt idx="2246">
                  <c:v>223.04208374023</c:v>
                </c:pt>
                <c:pt idx="2247">
                  <c:v>222.2919616699196</c:v>
                </c:pt>
                <c:pt idx="2248">
                  <c:v>222.2919616699196</c:v>
                </c:pt>
                <c:pt idx="2249">
                  <c:v>222.2919616699196</c:v>
                </c:pt>
                <c:pt idx="2250">
                  <c:v>222.2919616699196</c:v>
                </c:pt>
                <c:pt idx="2251">
                  <c:v>222.2919616699196</c:v>
                </c:pt>
                <c:pt idx="2252">
                  <c:v>222.2919616699196</c:v>
                </c:pt>
                <c:pt idx="2253">
                  <c:v>222.2919616699196</c:v>
                </c:pt>
                <c:pt idx="2254">
                  <c:v>222.2919616699196</c:v>
                </c:pt>
                <c:pt idx="2255">
                  <c:v>222.2919616699196</c:v>
                </c:pt>
                <c:pt idx="2256">
                  <c:v>222.2919616699196</c:v>
                </c:pt>
                <c:pt idx="2257">
                  <c:v>222.2919616699196</c:v>
                </c:pt>
                <c:pt idx="2258">
                  <c:v>222.2919616699196</c:v>
                </c:pt>
                <c:pt idx="2259">
                  <c:v>222.2919616699196</c:v>
                </c:pt>
                <c:pt idx="2260">
                  <c:v>222.2919616699196</c:v>
                </c:pt>
                <c:pt idx="2261">
                  <c:v>222.2919616699196</c:v>
                </c:pt>
                <c:pt idx="2262">
                  <c:v>222.2919616699196</c:v>
                </c:pt>
                <c:pt idx="2263">
                  <c:v>222.2919616699196</c:v>
                </c:pt>
                <c:pt idx="2264">
                  <c:v>222.2919616699196</c:v>
                </c:pt>
                <c:pt idx="2265">
                  <c:v>222.2919616699196</c:v>
                </c:pt>
                <c:pt idx="2266">
                  <c:v>222.2919616699196</c:v>
                </c:pt>
                <c:pt idx="2267">
                  <c:v>222.2919616699196</c:v>
                </c:pt>
                <c:pt idx="2268">
                  <c:v>222.2919616699196</c:v>
                </c:pt>
                <c:pt idx="2269">
                  <c:v>221.54588317870972</c:v>
                </c:pt>
                <c:pt idx="2270">
                  <c:v>221.54588317870972</c:v>
                </c:pt>
                <c:pt idx="2271">
                  <c:v>222.2919616699196</c:v>
                </c:pt>
                <c:pt idx="2272">
                  <c:v>221.54588317870972</c:v>
                </c:pt>
                <c:pt idx="2273">
                  <c:v>221.54588317870972</c:v>
                </c:pt>
                <c:pt idx="2274">
                  <c:v>222.2919616699196</c:v>
                </c:pt>
                <c:pt idx="2275">
                  <c:v>221.54588317870972</c:v>
                </c:pt>
                <c:pt idx="2276">
                  <c:v>221.54588317870972</c:v>
                </c:pt>
                <c:pt idx="2277">
                  <c:v>221.54588317870972</c:v>
                </c:pt>
                <c:pt idx="2278">
                  <c:v>221.54588317870972</c:v>
                </c:pt>
                <c:pt idx="2279">
                  <c:v>221.54588317870972</c:v>
                </c:pt>
                <c:pt idx="2280">
                  <c:v>221.54588317870972</c:v>
                </c:pt>
                <c:pt idx="2281">
                  <c:v>221.54588317870972</c:v>
                </c:pt>
                <c:pt idx="2282">
                  <c:v>221.54588317870972</c:v>
                </c:pt>
                <c:pt idx="2283">
                  <c:v>221.54588317870972</c:v>
                </c:pt>
                <c:pt idx="2284">
                  <c:v>221.54588317870972</c:v>
                </c:pt>
                <c:pt idx="2285">
                  <c:v>221.54588317870972</c:v>
                </c:pt>
                <c:pt idx="2286">
                  <c:v>221.54588317870972</c:v>
                </c:pt>
                <c:pt idx="2287">
                  <c:v>221.54588317870972</c:v>
                </c:pt>
                <c:pt idx="2288">
                  <c:v>221.54588317870972</c:v>
                </c:pt>
                <c:pt idx="2289">
                  <c:v>221.54588317870972</c:v>
                </c:pt>
                <c:pt idx="2290">
                  <c:v>221.54588317870972</c:v>
                </c:pt>
                <c:pt idx="2291">
                  <c:v>221.54588317870972</c:v>
                </c:pt>
                <c:pt idx="2292">
                  <c:v>220.8037109375</c:v>
                </c:pt>
                <c:pt idx="2293">
                  <c:v>221.54588317870972</c:v>
                </c:pt>
                <c:pt idx="2294">
                  <c:v>221.54588317870972</c:v>
                </c:pt>
                <c:pt idx="2295">
                  <c:v>221.54588317870972</c:v>
                </c:pt>
                <c:pt idx="2296">
                  <c:v>221.54588317870972</c:v>
                </c:pt>
                <c:pt idx="2297">
                  <c:v>220.8037109375</c:v>
                </c:pt>
                <c:pt idx="2298">
                  <c:v>220.8037109375</c:v>
                </c:pt>
                <c:pt idx="2299">
                  <c:v>220.8037109375</c:v>
                </c:pt>
                <c:pt idx="2300">
                  <c:v>221.54588317870972</c:v>
                </c:pt>
                <c:pt idx="2301">
                  <c:v>221.54588317870972</c:v>
                </c:pt>
                <c:pt idx="2302">
                  <c:v>220.8037109375</c:v>
                </c:pt>
                <c:pt idx="2303">
                  <c:v>220.8037109375</c:v>
                </c:pt>
                <c:pt idx="2304">
                  <c:v>220.8037109375</c:v>
                </c:pt>
                <c:pt idx="2305">
                  <c:v>220.8037109375</c:v>
                </c:pt>
                <c:pt idx="2306">
                  <c:v>220.8037109375</c:v>
                </c:pt>
                <c:pt idx="2307">
                  <c:v>220.8037109375</c:v>
                </c:pt>
                <c:pt idx="2308">
                  <c:v>220.8037109375</c:v>
                </c:pt>
                <c:pt idx="2309">
                  <c:v>220.8037109375</c:v>
                </c:pt>
                <c:pt idx="2310">
                  <c:v>220.8037109375</c:v>
                </c:pt>
                <c:pt idx="2311">
                  <c:v>220.8037109375</c:v>
                </c:pt>
                <c:pt idx="2312">
                  <c:v>220.8037109375</c:v>
                </c:pt>
                <c:pt idx="2313">
                  <c:v>220.8037109375</c:v>
                </c:pt>
                <c:pt idx="2314">
                  <c:v>220.8037109375</c:v>
                </c:pt>
                <c:pt idx="2315">
                  <c:v>220.8037109375</c:v>
                </c:pt>
                <c:pt idx="2316">
                  <c:v>220.8037109375</c:v>
                </c:pt>
                <c:pt idx="2317">
                  <c:v>220.8037109375</c:v>
                </c:pt>
                <c:pt idx="2318">
                  <c:v>220.8037109375</c:v>
                </c:pt>
                <c:pt idx="2319">
                  <c:v>220.8037109375</c:v>
                </c:pt>
                <c:pt idx="2320">
                  <c:v>220.8037109375</c:v>
                </c:pt>
                <c:pt idx="2321">
                  <c:v>220.8037109375</c:v>
                </c:pt>
                <c:pt idx="2322">
                  <c:v>220.8037109375</c:v>
                </c:pt>
                <c:pt idx="2323">
                  <c:v>220.8037109375</c:v>
                </c:pt>
                <c:pt idx="2324">
                  <c:v>220.8037109375</c:v>
                </c:pt>
                <c:pt idx="2325">
                  <c:v>220.8037109375</c:v>
                </c:pt>
                <c:pt idx="2326">
                  <c:v>220.8037109375</c:v>
                </c:pt>
                <c:pt idx="2327">
                  <c:v>220.8037109375</c:v>
                </c:pt>
                <c:pt idx="2328">
                  <c:v>220.8037109375</c:v>
                </c:pt>
                <c:pt idx="2329">
                  <c:v>220.8037109375</c:v>
                </c:pt>
                <c:pt idx="2330">
                  <c:v>220.8037109375</c:v>
                </c:pt>
                <c:pt idx="2331">
                  <c:v>220.8037109375</c:v>
                </c:pt>
                <c:pt idx="2332">
                  <c:v>220.8037109375</c:v>
                </c:pt>
                <c:pt idx="2333">
                  <c:v>220.8037109375</c:v>
                </c:pt>
                <c:pt idx="2334">
                  <c:v>220.8037109375</c:v>
                </c:pt>
                <c:pt idx="2335">
                  <c:v>220.8037109375</c:v>
                </c:pt>
                <c:pt idx="2336">
                  <c:v>220.06539916992</c:v>
                </c:pt>
                <c:pt idx="2337">
                  <c:v>220.8037109375</c:v>
                </c:pt>
                <c:pt idx="2338">
                  <c:v>220.8037109375</c:v>
                </c:pt>
                <c:pt idx="2339">
                  <c:v>220.8037109375</c:v>
                </c:pt>
                <c:pt idx="2340">
                  <c:v>220.06539916992</c:v>
                </c:pt>
                <c:pt idx="2341">
                  <c:v>220.06539916992</c:v>
                </c:pt>
                <c:pt idx="2342">
                  <c:v>220.8037109375</c:v>
                </c:pt>
                <c:pt idx="2343">
                  <c:v>220.8037109375</c:v>
                </c:pt>
                <c:pt idx="2344">
                  <c:v>220.06539916992</c:v>
                </c:pt>
                <c:pt idx="2345">
                  <c:v>220.8037109375</c:v>
                </c:pt>
                <c:pt idx="2346">
                  <c:v>220.06539916992</c:v>
                </c:pt>
                <c:pt idx="2347">
                  <c:v>220.06539916992</c:v>
                </c:pt>
                <c:pt idx="2348">
                  <c:v>220.06539916992</c:v>
                </c:pt>
                <c:pt idx="2349">
                  <c:v>220.8037109375</c:v>
                </c:pt>
                <c:pt idx="2350">
                  <c:v>220.06539916992</c:v>
                </c:pt>
                <c:pt idx="2351">
                  <c:v>220.06539916992</c:v>
                </c:pt>
                <c:pt idx="2352">
                  <c:v>220.06539916992</c:v>
                </c:pt>
                <c:pt idx="2353">
                  <c:v>220.06539916992</c:v>
                </c:pt>
                <c:pt idx="2354">
                  <c:v>220.06539916992</c:v>
                </c:pt>
                <c:pt idx="2355">
                  <c:v>220.06539916992</c:v>
                </c:pt>
                <c:pt idx="2356">
                  <c:v>220.06539916992</c:v>
                </c:pt>
                <c:pt idx="2357">
                  <c:v>220.06539916992</c:v>
                </c:pt>
                <c:pt idx="2358">
                  <c:v>220.06539916992</c:v>
                </c:pt>
                <c:pt idx="2359">
                  <c:v>220.06539916992</c:v>
                </c:pt>
                <c:pt idx="2360">
                  <c:v>220.06539916992</c:v>
                </c:pt>
                <c:pt idx="2361">
                  <c:v>220.06539916992</c:v>
                </c:pt>
                <c:pt idx="2362">
                  <c:v>220.06539916992</c:v>
                </c:pt>
                <c:pt idx="2363">
                  <c:v>220.06539916992</c:v>
                </c:pt>
                <c:pt idx="2364">
                  <c:v>220.06539916992</c:v>
                </c:pt>
                <c:pt idx="2365">
                  <c:v>220.06539916992</c:v>
                </c:pt>
                <c:pt idx="2366">
                  <c:v>219.33096313476995</c:v>
                </c:pt>
                <c:pt idx="2367">
                  <c:v>219.33096313476995</c:v>
                </c:pt>
                <c:pt idx="2368">
                  <c:v>220.06539916992</c:v>
                </c:pt>
                <c:pt idx="2369">
                  <c:v>219.33096313476995</c:v>
                </c:pt>
                <c:pt idx="2370">
                  <c:v>219.33096313476995</c:v>
                </c:pt>
                <c:pt idx="2371">
                  <c:v>219.33096313476995</c:v>
                </c:pt>
                <c:pt idx="2372">
                  <c:v>219.33096313476995</c:v>
                </c:pt>
                <c:pt idx="2373">
                  <c:v>219.33096313476995</c:v>
                </c:pt>
                <c:pt idx="2374">
                  <c:v>219.33096313476995</c:v>
                </c:pt>
                <c:pt idx="2375">
                  <c:v>219.33096313476995</c:v>
                </c:pt>
                <c:pt idx="2376">
                  <c:v>219.33096313476995</c:v>
                </c:pt>
                <c:pt idx="2377">
                  <c:v>219.33096313476995</c:v>
                </c:pt>
                <c:pt idx="2378">
                  <c:v>219.33096313476995</c:v>
                </c:pt>
                <c:pt idx="2379">
                  <c:v>219.33096313476995</c:v>
                </c:pt>
                <c:pt idx="2380">
                  <c:v>219.33096313476995</c:v>
                </c:pt>
                <c:pt idx="2381">
                  <c:v>218.60041809082</c:v>
                </c:pt>
                <c:pt idx="2382">
                  <c:v>219.33096313476995</c:v>
                </c:pt>
                <c:pt idx="2383">
                  <c:v>219.33096313476995</c:v>
                </c:pt>
                <c:pt idx="2384">
                  <c:v>219.33096313476995</c:v>
                </c:pt>
                <c:pt idx="2385">
                  <c:v>219.33096313476995</c:v>
                </c:pt>
                <c:pt idx="2386">
                  <c:v>218.60041809082</c:v>
                </c:pt>
                <c:pt idx="2387">
                  <c:v>218.60041809082</c:v>
                </c:pt>
                <c:pt idx="2388">
                  <c:v>218.60041809082</c:v>
                </c:pt>
                <c:pt idx="2389">
                  <c:v>217.87371826171992</c:v>
                </c:pt>
                <c:pt idx="2390">
                  <c:v>218.60041809082</c:v>
                </c:pt>
                <c:pt idx="2391">
                  <c:v>218.60041809082</c:v>
                </c:pt>
                <c:pt idx="2392">
                  <c:v>217.87371826171992</c:v>
                </c:pt>
                <c:pt idx="2393">
                  <c:v>217.87371826171992</c:v>
                </c:pt>
                <c:pt idx="2394">
                  <c:v>217.87371826171992</c:v>
                </c:pt>
                <c:pt idx="2395">
                  <c:v>217.87371826171992</c:v>
                </c:pt>
                <c:pt idx="2396">
                  <c:v>217.87371826171992</c:v>
                </c:pt>
                <c:pt idx="2397">
                  <c:v>217.87371826171992</c:v>
                </c:pt>
                <c:pt idx="2398">
                  <c:v>217.87371826171992</c:v>
                </c:pt>
                <c:pt idx="2399">
                  <c:v>217.87371826171992</c:v>
                </c:pt>
                <c:pt idx="2400">
                  <c:v>217.87371826171992</c:v>
                </c:pt>
                <c:pt idx="2401">
                  <c:v>217.87371826171992</c:v>
                </c:pt>
                <c:pt idx="2402">
                  <c:v>217.87371826171992</c:v>
                </c:pt>
                <c:pt idx="2403">
                  <c:v>217.87371826171992</c:v>
                </c:pt>
                <c:pt idx="2404">
                  <c:v>217.87371826171992</c:v>
                </c:pt>
                <c:pt idx="2405">
                  <c:v>217.1508026123</c:v>
                </c:pt>
                <c:pt idx="2406">
                  <c:v>217.1508026123</c:v>
                </c:pt>
                <c:pt idx="2407">
                  <c:v>217.1508026123</c:v>
                </c:pt>
                <c:pt idx="2408">
                  <c:v>217.1508026123</c:v>
                </c:pt>
                <c:pt idx="2409">
                  <c:v>217.1508026123</c:v>
                </c:pt>
                <c:pt idx="2410">
                  <c:v>217.1508026123</c:v>
                </c:pt>
                <c:pt idx="2411">
                  <c:v>217.1508026123</c:v>
                </c:pt>
                <c:pt idx="2412">
                  <c:v>217.1508026123</c:v>
                </c:pt>
                <c:pt idx="2413">
                  <c:v>217.1508026123</c:v>
                </c:pt>
                <c:pt idx="2414">
                  <c:v>217.1508026123</c:v>
                </c:pt>
                <c:pt idx="2415">
                  <c:v>217.1508026123</c:v>
                </c:pt>
                <c:pt idx="2416">
                  <c:v>217.1508026123</c:v>
                </c:pt>
                <c:pt idx="2417">
                  <c:v>216.43153381348043</c:v>
                </c:pt>
                <c:pt idx="2418">
                  <c:v>216.43153381348043</c:v>
                </c:pt>
                <c:pt idx="2419">
                  <c:v>216.43153381348043</c:v>
                </c:pt>
                <c:pt idx="2420">
                  <c:v>216.43153381348043</c:v>
                </c:pt>
                <c:pt idx="2421">
                  <c:v>216.43153381348043</c:v>
                </c:pt>
                <c:pt idx="2422">
                  <c:v>216.43153381348043</c:v>
                </c:pt>
                <c:pt idx="2423">
                  <c:v>216.43153381348043</c:v>
                </c:pt>
                <c:pt idx="2424">
                  <c:v>216.43153381348043</c:v>
                </c:pt>
                <c:pt idx="2425">
                  <c:v>216.43153381348043</c:v>
                </c:pt>
                <c:pt idx="2426">
                  <c:v>215.71618652343997</c:v>
                </c:pt>
                <c:pt idx="2427">
                  <c:v>216.43153381348043</c:v>
                </c:pt>
                <c:pt idx="2428">
                  <c:v>215.71618652343997</c:v>
                </c:pt>
                <c:pt idx="2429">
                  <c:v>216.43153381348043</c:v>
                </c:pt>
                <c:pt idx="2430">
                  <c:v>215.71618652343997</c:v>
                </c:pt>
                <c:pt idx="2431">
                  <c:v>215.71618652343997</c:v>
                </c:pt>
                <c:pt idx="2432">
                  <c:v>215.71618652343997</c:v>
                </c:pt>
                <c:pt idx="2433">
                  <c:v>215.71618652343997</c:v>
                </c:pt>
                <c:pt idx="2434">
                  <c:v>215.71618652343997</c:v>
                </c:pt>
                <c:pt idx="2435">
                  <c:v>215.71618652343997</c:v>
                </c:pt>
                <c:pt idx="2436">
                  <c:v>215.71618652343997</c:v>
                </c:pt>
                <c:pt idx="2437">
                  <c:v>215.71618652343997</c:v>
                </c:pt>
                <c:pt idx="2438">
                  <c:v>215.71618652343997</c:v>
                </c:pt>
                <c:pt idx="2439">
                  <c:v>215.0045166015596</c:v>
                </c:pt>
                <c:pt idx="2440">
                  <c:v>215.71618652343997</c:v>
                </c:pt>
                <c:pt idx="2441">
                  <c:v>215.0045166015596</c:v>
                </c:pt>
                <c:pt idx="2442">
                  <c:v>215.71618652343997</c:v>
                </c:pt>
                <c:pt idx="2443">
                  <c:v>215.0045166015596</c:v>
                </c:pt>
                <c:pt idx="2444">
                  <c:v>215.0045166015596</c:v>
                </c:pt>
                <c:pt idx="2445">
                  <c:v>215.0045166015596</c:v>
                </c:pt>
                <c:pt idx="2446">
                  <c:v>215.0045166015596</c:v>
                </c:pt>
                <c:pt idx="2447">
                  <c:v>215.0045166015596</c:v>
                </c:pt>
                <c:pt idx="2448">
                  <c:v>215.0045166015596</c:v>
                </c:pt>
                <c:pt idx="2449">
                  <c:v>215.0045166015596</c:v>
                </c:pt>
                <c:pt idx="2450">
                  <c:v>215.0045166015596</c:v>
                </c:pt>
                <c:pt idx="2451">
                  <c:v>215.0045166015596</c:v>
                </c:pt>
                <c:pt idx="2452">
                  <c:v>215.0045166015596</c:v>
                </c:pt>
                <c:pt idx="2453">
                  <c:v>215.0045166015596</c:v>
                </c:pt>
                <c:pt idx="2454">
                  <c:v>215.0045166015596</c:v>
                </c:pt>
                <c:pt idx="2455">
                  <c:v>214.29649353027</c:v>
                </c:pt>
                <c:pt idx="2456">
                  <c:v>214.29649353027</c:v>
                </c:pt>
                <c:pt idx="2457">
                  <c:v>215.0045166015596</c:v>
                </c:pt>
                <c:pt idx="2458">
                  <c:v>214.29649353027</c:v>
                </c:pt>
                <c:pt idx="2459">
                  <c:v>214.29649353027</c:v>
                </c:pt>
                <c:pt idx="2460">
                  <c:v>214.29649353027</c:v>
                </c:pt>
                <c:pt idx="2461">
                  <c:v>214.29649353027</c:v>
                </c:pt>
                <c:pt idx="2462">
                  <c:v>214.29649353027</c:v>
                </c:pt>
                <c:pt idx="2463">
                  <c:v>214.29649353027</c:v>
                </c:pt>
                <c:pt idx="2464">
                  <c:v>214.29649353027</c:v>
                </c:pt>
                <c:pt idx="2465">
                  <c:v>214.29649353027</c:v>
                </c:pt>
                <c:pt idx="2466">
                  <c:v>214.29649353027</c:v>
                </c:pt>
                <c:pt idx="2467">
                  <c:v>214.29649353027</c:v>
                </c:pt>
                <c:pt idx="2468">
                  <c:v>214.29649353027</c:v>
                </c:pt>
                <c:pt idx="2469">
                  <c:v>214.29649353027</c:v>
                </c:pt>
                <c:pt idx="2470">
                  <c:v>214.29649353027</c:v>
                </c:pt>
                <c:pt idx="2471">
                  <c:v>213.5922088623004</c:v>
                </c:pt>
                <c:pt idx="2472">
                  <c:v>214.29649353027</c:v>
                </c:pt>
                <c:pt idx="2473">
                  <c:v>214.29649353027</c:v>
                </c:pt>
                <c:pt idx="2474">
                  <c:v>214.29649353027</c:v>
                </c:pt>
                <c:pt idx="2475">
                  <c:v>214.29649353027</c:v>
                </c:pt>
                <c:pt idx="2476">
                  <c:v>213.5922088623004</c:v>
                </c:pt>
                <c:pt idx="2477">
                  <c:v>214.29649353027</c:v>
                </c:pt>
                <c:pt idx="2478">
                  <c:v>213.5922088623004</c:v>
                </c:pt>
                <c:pt idx="2479">
                  <c:v>213.5922088623004</c:v>
                </c:pt>
                <c:pt idx="2480">
                  <c:v>213.5922088623004</c:v>
                </c:pt>
                <c:pt idx="2481">
                  <c:v>213.5922088623004</c:v>
                </c:pt>
                <c:pt idx="2482">
                  <c:v>213.5922088623004</c:v>
                </c:pt>
                <c:pt idx="2483">
                  <c:v>213.5922088623004</c:v>
                </c:pt>
                <c:pt idx="2484">
                  <c:v>213.5922088623004</c:v>
                </c:pt>
                <c:pt idx="2485">
                  <c:v>213.5922088623004</c:v>
                </c:pt>
                <c:pt idx="2486">
                  <c:v>213.5922088623004</c:v>
                </c:pt>
                <c:pt idx="2487">
                  <c:v>213.5922088623004</c:v>
                </c:pt>
                <c:pt idx="2488">
                  <c:v>213.5922088623004</c:v>
                </c:pt>
                <c:pt idx="2489">
                  <c:v>213.5922088623004</c:v>
                </c:pt>
                <c:pt idx="2490">
                  <c:v>213.5922088623004</c:v>
                </c:pt>
                <c:pt idx="2491">
                  <c:v>213.5922088623004</c:v>
                </c:pt>
                <c:pt idx="2492">
                  <c:v>213.5922088623004</c:v>
                </c:pt>
                <c:pt idx="2493">
                  <c:v>212.8916168212904</c:v>
                </c:pt>
                <c:pt idx="2494">
                  <c:v>213.5922088623004</c:v>
                </c:pt>
                <c:pt idx="2495">
                  <c:v>213.5922088623004</c:v>
                </c:pt>
                <c:pt idx="2496">
                  <c:v>213.5922088623004</c:v>
                </c:pt>
                <c:pt idx="2497">
                  <c:v>212.8916168212904</c:v>
                </c:pt>
                <c:pt idx="2498">
                  <c:v>213.5922088623004</c:v>
                </c:pt>
                <c:pt idx="2499">
                  <c:v>213.5922088623004</c:v>
                </c:pt>
                <c:pt idx="2500">
                  <c:v>212.8916168212904</c:v>
                </c:pt>
                <c:pt idx="2501">
                  <c:v>212.8916168212904</c:v>
                </c:pt>
                <c:pt idx="2502">
                  <c:v>212.8916168212904</c:v>
                </c:pt>
                <c:pt idx="2503">
                  <c:v>212.8916168212904</c:v>
                </c:pt>
                <c:pt idx="2504">
                  <c:v>212.8916168212904</c:v>
                </c:pt>
                <c:pt idx="2505">
                  <c:v>212.8916168212904</c:v>
                </c:pt>
                <c:pt idx="2506">
                  <c:v>212.19456481933992</c:v>
                </c:pt>
                <c:pt idx="2507">
                  <c:v>212.8916168212904</c:v>
                </c:pt>
                <c:pt idx="2508">
                  <c:v>212.19456481933992</c:v>
                </c:pt>
                <c:pt idx="2509">
                  <c:v>212.19456481933992</c:v>
                </c:pt>
                <c:pt idx="2510">
                  <c:v>212.19456481933992</c:v>
                </c:pt>
                <c:pt idx="2511">
                  <c:v>212.19456481933992</c:v>
                </c:pt>
                <c:pt idx="2512">
                  <c:v>212.19456481933992</c:v>
                </c:pt>
                <c:pt idx="2513">
                  <c:v>212.19456481933992</c:v>
                </c:pt>
                <c:pt idx="2514">
                  <c:v>212.19456481933992</c:v>
                </c:pt>
                <c:pt idx="2515">
                  <c:v>212.19456481933992</c:v>
                </c:pt>
                <c:pt idx="2516">
                  <c:v>212.19456481933992</c:v>
                </c:pt>
                <c:pt idx="2517">
                  <c:v>212.19456481933992</c:v>
                </c:pt>
                <c:pt idx="2518">
                  <c:v>212.19456481933992</c:v>
                </c:pt>
                <c:pt idx="2519">
                  <c:v>212.19456481933992</c:v>
                </c:pt>
                <c:pt idx="2520">
                  <c:v>212.19456481933992</c:v>
                </c:pt>
                <c:pt idx="2521">
                  <c:v>212.19456481933992</c:v>
                </c:pt>
                <c:pt idx="2522">
                  <c:v>212.19456481933992</c:v>
                </c:pt>
                <c:pt idx="2523">
                  <c:v>212.19456481933992</c:v>
                </c:pt>
                <c:pt idx="2524">
                  <c:v>212.19456481933992</c:v>
                </c:pt>
                <c:pt idx="2525">
                  <c:v>212.19456481933992</c:v>
                </c:pt>
                <c:pt idx="2526">
                  <c:v>212.19456481933992</c:v>
                </c:pt>
                <c:pt idx="2527">
                  <c:v>212.19456481933992</c:v>
                </c:pt>
                <c:pt idx="2528">
                  <c:v>212.19456481933992</c:v>
                </c:pt>
                <c:pt idx="2529">
                  <c:v>212.19456481933992</c:v>
                </c:pt>
                <c:pt idx="2530">
                  <c:v>212.19456481933992</c:v>
                </c:pt>
                <c:pt idx="2531">
                  <c:v>212.19456481933992</c:v>
                </c:pt>
                <c:pt idx="2532">
                  <c:v>212.19456481933992</c:v>
                </c:pt>
                <c:pt idx="2533">
                  <c:v>212.19456481933992</c:v>
                </c:pt>
                <c:pt idx="2534">
                  <c:v>212.19456481933992</c:v>
                </c:pt>
                <c:pt idx="2535">
                  <c:v>212.19456481933992</c:v>
                </c:pt>
                <c:pt idx="2536">
                  <c:v>212.19456481933992</c:v>
                </c:pt>
                <c:pt idx="2537">
                  <c:v>212.19456481933992</c:v>
                </c:pt>
                <c:pt idx="2538">
                  <c:v>212.19456481933992</c:v>
                </c:pt>
                <c:pt idx="2539">
                  <c:v>212.19456481933992</c:v>
                </c:pt>
                <c:pt idx="2540">
                  <c:v>212.19456481933992</c:v>
                </c:pt>
                <c:pt idx="2541">
                  <c:v>212.19456481933992</c:v>
                </c:pt>
                <c:pt idx="2542">
                  <c:v>212.19456481933992</c:v>
                </c:pt>
                <c:pt idx="2543">
                  <c:v>212.19456481933992</c:v>
                </c:pt>
                <c:pt idx="2544">
                  <c:v>212.19456481933992</c:v>
                </c:pt>
                <c:pt idx="2545">
                  <c:v>212.19456481933992</c:v>
                </c:pt>
                <c:pt idx="2546">
                  <c:v>212.19456481933992</c:v>
                </c:pt>
                <c:pt idx="2547">
                  <c:v>212.19456481933992</c:v>
                </c:pt>
                <c:pt idx="2548">
                  <c:v>212.19456481933992</c:v>
                </c:pt>
                <c:pt idx="2549">
                  <c:v>212.19456481933992</c:v>
                </c:pt>
                <c:pt idx="2550">
                  <c:v>212.19456481933992</c:v>
                </c:pt>
                <c:pt idx="2551">
                  <c:v>212.19456481933992</c:v>
                </c:pt>
                <c:pt idx="2552">
                  <c:v>212.19456481933992</c:v>
                </c:pt>
                <c:pt idx="2553">
                  <c:v>212.19456481933992</c:v>
                </c:pt>
                <c:pt idx="2554">
                  <c:v>212.19456481933992</c:v>
                </c:pt>
                <c:pt idx="2555">
                  <c:v>212.19456481933992</c:v>
                </c:pt>
                <c:pt idx="2556">
                  <c:v>212.19456481933992</c:v>
                </c:pt>
                <c:pt idx="2557">
                  <c:v>212.19456481933992</c:v>
                </c:pt>
                <c:pt idx="2558">
                  <c:v>212.19456481933992</c:v>
                </c:pt>
                <c:pt idx="2559">
                  <c:v>212.19456481933992</c:v>
                </c:pt>
                <c:pt idx="2560">
                  <c:v>212.19456481933992</c:v>
                </c:pt>
                <c:pt idx="2561">
                  <c:v>212.19456481933992</c:v>
                </c:pt>
                <c:pt idx="2562">
                  <c:v>212.19456481933992</c:v>
                </c:pt>
                <c:pt idx="2563">
                  <c:v>212.19456481933992</c:v>
                </c:pt>
                <c:pt idx="2564">
                  <c:v>212.19456481933992</c:v>
                </c:pt>
                <c:pt idx="2565">
                  <c:v>212.19456481933992</c:v>
                </c:pt>
                <c:pt idx="2566">
                  <c:v>212.19456481933992</c:v>
                </c:pt>
                <c:pt idx="2567">
                  <c:v>212.19456481933992</c:v>
                </c:pt>
                <c:pt idx="2568">
                  <c:v>212.19456481933992</c:v>
                </c:pt>
                <c:pt idx="2569">
                  <c:v>212.19456481933992</c:v>
                </c:pt>
                <c:pt idx="2570">
                  <c:v>212.19456481933992</c:v>
                </c:pt>
                <c:pt idx="2571">
                  <c:v>212.19456481933992</c:v>
                </c:pt>
                <c:pt idx="2572">
                  <c:v>211.50117492675992</c:v>
                </c:pt>
                <c:pt idx="2573">
                  <c:v>212.19456481933992</c:v>
                </c:pt>
                <c:pt idx="2574">
                  <c:v>212.19456481933992</c:v>
                </c:pt>
                <c:pt idx="2575">
                  <c:v>212.19456481933992</c:v>
                </c:pt>
                <c:pt idx="2576">
                  <c:v>212.19456481933992</c:v>
                </c:pt>
                <c:pt idx="2577">
                  <c:v>212.19456481933992</c:v>
                </c:pt>
                <c:pt idx="2578">
                  <c:v>212.19456481933992</c:v>
                </c:pt>
                <c:pt idx="2579">
                  <c:v>212.19456481933992</c:v>
                </c:pt>
                <c:pt idx="2580">
                  <c:v>211.50117492675992</c:v>
                </c:pt>
                <c:pt idx="2581">
                  <c:v>211.50117492675992</c:v>
                </c:pt>
                <c:pt idx="2582">
                  <c:v>211.50117492675992</c:v>
                </c:pt>
                <c:pt idx="2583">
                  <c:v>211.50117492675992</c:v>
                </c:pt>
                <c:pt idx="2584">
                  <c:v>211.50117492675992</c:v>
                </c:pt>
                <c:pt idx="2585">
                  <c:v>211.50117492675992</c:v>
                </c:pt>
                <c:pt idx="2586">
                  <c:v>211.50117492675992</c:v>
                </c:pt>
                <c:pt idx="2587">
                  <c:v>211.50117492675992</c:v>
                </c:pt>
                <c:pt idx="2588">
                  <c:v>211.50117492675992</c:v>
                </c:pt>
                <c:pt idx="2589">
                  <c:v>211.50117492675992</c:v>
                </c:pt>
                <c:pt idx="2590">
                  <c:v>211.50117492675992</c:v>
                </c:pt>
                <c:pt idx="2591">
                  <c:v>211.50117492675992</c:v>
                </c:pt>
                <c:pt idx="2592">
                  <c:v>211.50117492675992</c:v>
                </c:pt>
                <c:pt idx="2593">
                  <c:v>211.50117492675992</c:v>
                </c:pt>
                <c:pt idx="2594">
                  <c:v>211.50117492675992</c:v>
                </c:pt>
                <c:pt idx="2595">
                  <c:v>210.8113861084004</c:v>
                </c:pt>
                <c:pt idx="2596">
                  <c:v>210.8113861084004</c:v>
                </c:pt>
                <c:pt idx="2597">
                  <c:v>211.50117492675992</c:v>
                </c:pt>
                <c:pt idx="2598">
                  <c:v>211.50117492675992</c:v>
                </c:pt>
                <c:pt idx="2599">
                  <c:v>210.8113861084004</c:v>
                </c:pt>
                <c:pt idx="2600">
                  <c:v>210.8113861084004</c:v>
                </c:pt>
                <c:pt idx="2601">
                  <c:v>210.8113861084004</c:v>
                </c:pt>
                <c:pt idx="2602">
                  <c:v>210.8113861084004</c:v>
                </c:pt>
                <c:pt idx="2603">
                  <c:v>210.8113861084004</c:v>
                </c:pt>
                <c:pt idx="2604">
                  <c:v>210.8113861084004</c:v>
                </c:pt>
                <c:pt idx="2605">
                  <c:v>210.8113861084004</c:v>
                </c:pt>
                <c:pt idx="2606">
                  <c:v>210.8113861084004</c:v>
                </c:pt>
                <c:pt idx="2607">
                  <c:v>210.8113861084004</c:v>
                </c:pt>
                <c:pt idx="2608">
                  <c:v>210.1251373291</c:v>
                </c:pt>
                <c:pt idx="2609">
                  <c:v>210.1251373291</c:v>
                </c:pt>
                <c:pt idx="2610">
                  <c:v>210.1251373291</c:v>
                </c:pt>
                <c:pt idx="2611">
                  <c:v>210.1251373291</c:v>
                </c:pt>
                <c:pt idx="2612">
                  <c:v>210.1251373291</c:v>
                </c:pt>
                <c:pt idx="2613">
                  <c:v>210.1251373291</c:v>
                </c:pt>
                <c:pt idx="2614">
                  <c:v>210.1251373291</c:v>
                </c:pt>
                <c:pt idx="2615">
                  <c:v>210.1251373291</c:v>
                </c:pt>
                <c:pt idx="2616">
                  <c:v>210.1251373291</c:v>
                </c:pt>
                <c:pt idx="2617">
                  <c:v>210.1251373291</c:v>
                </c:pt>
                <c:pt idx="2618">
                  <c:v>210.1251373291</c:v>
                </c:pt>
                <c:pt idx="2619">
                  <c:v>210.1251373291</c:v>
                </c:pt>
                <c:pt idx="2620">
                  <c:v>210.1251373291</c:v>
                </c:pt>
                <c:pt idx="2621">
                  <c:v>209.44244384766083</c:v>
                </c:pt>
                <c:pt idx="2622">
                  <c:v>210.1251373291</c:v>
                </c:pt>
                <c:pt idx="2623">
                  <c:v>209.44244384766083</c:v>
                </c:pt>
                <c:pt idx="2624">
                  <c:v>209.44244384766083</c:v>
                </c:pt>
                <c:pt idx="2625">
                  <c:v>209.44244384766083</c:v>
                </c:pt>
                <c:pt idx="2626">
                  <c:v>209.44244384766083</c:v>
                </c:pt>
                <c:pt idx="2627">
                  <c:v>209.44244384766083</c:v>
                </c:pt>
                <c:pt idx="2628">
                  <c:v>209.44244384766083</c:v>
                </c:pt>
                <c:pt idx="2629">
                  <c:v>209.44244384766083</c:v>
                </c:pt>
                <c:pt idx="2630">
                  <c:v>209.44244384766083</c:v>
                </c:pt>
                <c:pt idx="2631">
                  <c:v>209.44244384766083</c:v>
                </c:pt>
                <c:pt idx="2632">
                  <c:v>209.44244384766083</c:v>
                </c:pt>
                <c:pt idx="2633">
                  <c:v>209.44244384766083</c:v>
                </c:pt>
                <c:pt idx="2634">
                  <c:v>208.7632751464796</c:v>
                </c:pt>
                <c:pt idx="2635">
                  <c:v>208.7632751464796</c:v>
                </c:pt>
                <c:pt idx="2636">
                  <c:v>209.44244384766083</c:v>
                </c:pt>
                <c:pt idx="2637">
                  <c:v>208.7632751464796</c:v>
                </c:pt>
                <c:pt idx="2638">
                  <c:v>208.7632751464796</c:v>
                </c:pt>
                <c:pt idx="2639">
                  <c:v>208.7632751464796</c:v>
                </c:pt>
                <c:pt idx="2640">
                  <c:v>208.7632751464796</c:v>
                </c:pt>
                <c:pt idx="2641">
                  <c:v>208.7632751464796</c:v>
                </c:pt>
                <c:pt idx="2642">
                  <c:v>208.7632751464796</c:v>
                </c:pt>
                <c:pt idx="2643">
                  <c:v>208.7632751464796</c:v>
                </c:pt>
                <c:pt idx="2644">
                  <c:v>208.7632751464796</c:v>
                </c:pt>
                <c:pt idx="2645">
                  <c:v>208.7632751464796</c:v>
                </c:pt>
                <c:pt idx="2646">
                  <c:v>208.7632751464796</c:v>
                </c:pt>
                <c:pt idx="2647">
                  <c:v>208.7632751464796</c:v>
                </c:pt>
                <c:pt idx="2648">
                  <c:v>208.7632751464796</c:v>
                </c:pt>
                <c:pt idx="2649">
                  <c:v>208.7632751464796</c:v>
                </c:pt>
                <c:pt idx="2650">
                  <c:v>208.7632751464796</c:v>
                </c:pt>
                <c:pt idx="2651">
                  <c:v>208.7632751464796</c:v>
                </c:pt>
                <c:pt idx="2652">
                  <c:v>208.08755493163997</c:v>
                </c:pt>
                <c:pt idx="2653">
                  <c:v>208.08755493163997</c:v>
                </c:pt>
                <c:pt idx="2654">
                  <c:v>208.08755493163997</c:v>
                </c:pt>
                <c:pt idx="2655">
                  <c:v>208.7632751464796</c:v>
                </c:pt>
                <c:pt idx="2656">
                  <c:v>208.08755493163997</c:v>
                </c:pt>
                <c:pt idx="2657">
                  <c:v>208.08755493163997</c:v>
                </c:pt>
                <c:pt idx="2658">
                  <c:v>208.08755493163997</c:v>
                </c:pt>
                <c:pt idx="2659">
                  <c:v>208.08755493163997</c:v>
                </c:pt>
                <c:pt idx="2660">
                  <c:v>208.08755493163997</c:v>
                </c:pt>
                <c:pt idx="2661">
                  <c:v>208.08755493163997</c:v>
                </c:pt>
                <c:pt idx="2662">
                  <c:v>208.08755493163997</c:v>
                </c:pt>
                <c:pt idx="2663">
                  <c:v>208.08755493163997</c:v>
                </c:pt>
                <c:pt idx="2664">
                  <c:v>208.08755493163997</c:v>
                </c:pt>
                <c:pt idx="2665">
                  <c:v>208.08755493163997</c:v>
                </c:pt>
                <c:pt idx="2666">
                  <c:v>208.08755493163997</c:v>
                </c:pt>
                <c:pt idx="2667">
                  <c:v>208.08755493163997</c:v>
                </c:pt>
                <c:pt idx="2668">
                  <c:v>208.08755493163997</c:v>
                </c:pt>
                <c:pt idx="2669">
                  <c:v>208.08755493163997</c:v>
                </c:pt>
                <c:pt idx="2670">
                  <c:v>208.08755493163997</c:v>
                </c:pt>
                <c:pt idx="2671">
                  <c:v>207.37342834473043</c:v>
                </c:pt>
                <c:pt idx="2672">
                  <c:v>207.37342834473043</c:v>
                </c:pt>
                <c:pt idx="2673">
                  <c:v>208.08755493163997</c:v>
                </c:pt>
                <c:pt idx="2674">
                  <c:v>207.37342834473043</c:v>
                </c:pt>
                <c:pt idx="2675">
                  <c:v>207.37342834473043</c:v>
                </c:pt>
                <c:pt idx="2676">
                  <c:v>207.37342834473043</c:v>
                </c:pt>
                <c:pt idx="2677">
                  <c:v>207.37342834473043</c:v>
                </c:pt>
                <c:pt idx="2678">
                  <c:v>207.37342834473043</c:v>
                </c:pt>
                <c:pt idx="2679">
                  <c:v>207.37342834473043</c:v>
                </c:pt>
                <c:pt idx="2680">
                  <c:v>207.37342834473043</c:v>
                </c:pt>
                <c:pt idx="2681">
                  <c:v>207.37342834473043</c:v>
                </c:pt>
                <c:pt idx="2682">
                  <c:v>207.37342834473043</c:v>
                </c:pt>
                <c:pt idx="2683">
                  <c:v>207.37342834473043</c:v>
                </c:pt>
                <c:pt idx="2684">
                  <c:v>207.37342834473043</c:v>
                </c:pt>
                <c:pt idx="2685">
                  <c:v>207.37342834473043</c:v>
                </c:pt>
                <c:pt idx="2686">
                  <c:v>207.37342834473043</c:v>
                </c:pt>
                <c:pt idx="2687">
                  <c:v>206.70487976073957</c:v>
                </c:pt>
                <c:pt idx="2688">
                  <c:v>207.37342834473043</c:v>
                </c:pt>
                <c:pt idx="2689">
                  <c:v>206.70487976073957</c:v>
                </c:pt>
                <c:pt idx="2690">
                  <c:v>206.70487976073957</c:v>
                </c:pt>
                <c:pt idx="2691">
                  <c:v>206.70487976073957</c:v>
                </c:pt>
                <c:pt idx="2692">
                  <c:v>206.70487976073957</c:v>
                </c:pt>
                <c:pt idx="2693">
                  <c:v>207.37342834473043</c:v>
                </c:pt>
                <c:pt idx="2694">
                  <c:v>206.70487976073957</c:v>
                </c:pt>
                <c:pt idx="2695">
                  <c:v>206.70487976073957</c:v>
                </c:pt>
                <c:pt idx="2696">
                  <c:v>206.70487976073957</c:v>
                </c:pt>
                <c:pt idx="2697">
                  <c:v>207.37342834473043</c:v>
                </c:pt>
                <c:pt idx="2698">
                  <c:v>206.70487976073957</c:v>
                </c:pt>
                <c:pt idx="2699">
                  <c:v>206.70487976073957</c:v>
                </c:pt>
                <c:pt idx="2700">
                  <c:v>206.70487976073957</c:v>
                </c:pt>
                <c:pt idx="2701">
                  <c:v>206.70487976073957</c:v>
                </c:pt>
                <c:pt idx="2702">
                  <c:v>206.70487976073957</c:v>
                </c:pt>
                <c:pt idx="2703">
                  <c:v>206.70487976073957</c:v>
                </c:pt>
                <c:pt idx="2704">
                  <c:v>206.70487976073957</c:v>
                </c:pt>
                <c:pt idx="2705">
                  <c:v>206.70487976073957</c:v>
                </c:pt>
                <c:pt idx="2706">
                  <c:v>206.70487976073957</c:v>
                </c:pt>
                <c:pt idx="2707">
                  <c:v>206.70487976073957</c:v>
                </c:pt>
                <c:pt idx="2708">
                  <c:v>206.70487976073957</c:v>
                </c:pt>
                <c:pt idx="2709">
                  <c:v>206.70487976073957</c:v>
                </c:pt>
                <c:pt idx="2710">
                  <c:v>206.70487976073957</c:v>
                </c:pt>
                <c:pt idx="2711">
                  <c:v>206.70487976073957</c:v>
                </c:pt>
                <c:pt idx="2712">
                  <c:v>206.70487976073957</c:v>
                </c:pt>
                <c:pt idx="2713">
                  <c:v>206.70487976073957</c:v>
                </c:pt>
                <c:pt idx="2714">
                  <c:v>206.70487976073957</c:v>
                </c:pt>
                <c:pt idx="2715">
                  <c:v>206.03971862793</c:v>
                </c:pt>
                <c:pt idx="2716">
                  <c:v>206.70487976073957</c:v>
                </c:pt>
                <c:pt idx="2717">
                  <c:v>206.03971862793</c:v>
                </c:pt>
                <c:pt idx="2718">
                  <c:v>206.70487976073957</c:v>
                </c:pt>
                <c:pt idx="2719">
                  <c:v>206.70487976073957</c:v>
                </c:pt>
                <c:pt idx="2720">
                  <c:v>206.70487976073957</c:v>
                </c:pt>
                <c:pt idx="2721">
                  <c:v>206.70487976073957</c:v>
                </c:pt>
                <c:pt idx="2722">
                  <c:v>206.03971862793</c:v>
                </c:pt>
                <c:pt idx="2723">
                  <c:v>206.70487976073957</c:v>
                </c:pt>
                <c:pt idx="2724">
                  <c:v>206.70487976073957</c:v>
                </c:pt>
                <c:pt idx="2725">
                  <c:v>206.03971862793</c:v>
                </c:pt>
                <c:pt idx="2726">
                  <c:v>206.70487976073957</c:v>
                </c:pt>
                <c:pt idx="2727">
                  <c:v>206.03971862793</c:v>
                </c:pt>
                <c:pt idx="2728">
                  <c:v>206.03971862793</c:v>
                </c:pt>
                <c:pt idx="2729">
                  <c:v>206.03971862793</c:v>
                </c:pt>
                <c:pt idx="2730">
                  <c:v>206.03971862793</c:v>
                </c:pt>
                <c:pt idx="2731">
                  <c:v>206.03971862793</c:v>
                </c:pt>
                <c:pt idx="2732">
                  <c:v>206.03971862793</c:v>
                </c:pt>
                <c:pt idx="2733">
                  <c:v>206.03971862793</c:v>
                </c:pt>
                <c:pt idx="2734">
                  <c:v>206.03971862793</c:v>
                </c:pt>
                <c:pt idx="2735">
                  <c:v>206.03971862793</c:v>
                </c:pt>
                <c:pt idx="2736">
                  <c:v>206.03971862793</c:v>
                </c:pt>
                <c:pt idx="2737">
                  <c:v>206.03971862793</c:v>
                </c:pt>
                <c:pt idx="2738">
                  <c:v>206.03971862793</c:v>
                </c:pt>
                <c:pt idx="2739">
                  <c:v>206.03971862793</c:v>
                </c:pt>
                <c:pt idx="2740">
                  <c:v>206.03971862793</c:v>
                </c:pt>
                <c:pt idx="2741">
                  <c:v>206.03971862793</c:v>
                </c:pt>
                <c:pt idx="2742">
                  <c:v>206.03971862793</c:v>
                </c:pt>
                <c:pt idx="2743">
                  <c:v>206.03971862793</c:v>
                </c:pt>
                <c:pt idx="2744">
                  <c:v>206.03971862793</c:v>
                </c:pt>
                <c:pt idx="2745">
                  <c:v>206.03971862793</c:v>
                </c:pt>
                <c:pt idx="2746">
                  <c:v>206.03971862793</c:v>
                </c:pt>
                <c:pt idx="2747">
                  <c:v>206.03971862793</c:v>
                </c:pt>
                <c:pt idx="2748">
                  <c:v>206.03971862793</c:v>
                </c:pt>
                <c:pt idx="2749">
                  <c:v>206.03971862793</c:v>
                </c:pt>
                <c:pt idx="2750">
                  <c:v>206.03971862793</c:v>
                </c:pt>
                <c:pt idx="2751">
                  <c:v>206.03971862793</c:v>
                </c:pt>
                <c:pt idx="2752">
                  <c:v>206.03971862793</c:v>
                </c:pt>
                <c:pt idx="2753">
                  <c:v>206.03971862793</c:v>
                </c:pt>
                <c:pt idx="2754">
                  <c:v>206.03971862793</c:v>
                </c:pt>
                <c:pt idx="2755">
                  <c:v>206.03971862793</c:v>
                </c:pt>
                <c:pt idx="2756">
                  <c:v>206.03971862793</c:v>
                </c:pt>
                <c:pt idx="2757">
                  <c:v>206.03971862793</c:v>
                </c:pt>
                <c:pt idx="2758">
                  <c:v>206.03971862793</c:v>
                </c:pt>
                <c:pt idx="2759">
                  <c:v>206.03971862793</c:v>
                </c:pt>
                <c:pt idx="2760">
                  <c:v>206.03971862793</c:v>
                </c:pt>
                <c:pt idx="2761">
                  <c:v>206.03971862793</c:v>
                </c:pt>
                <c:pt idx="2762">
                  <c:v>206.03971862793</c:v>
                </c:pt>
                <c:pt idx="2763">
                  <c:v>206.03971862793</c:v>
                </c:pt>
                <c:pt idx="2764">
                  <c:v>206.03971862793</c:v>
                </c:pt>
                <c:pt idx="2765">
                  <c:v>206.03971862793</c:v>
                </c:pt>
                <c:pt idx="2766">
                  <c:v>206.03971862793</c:v>
                </c:pt>
                <c:pt idx="2767">
                  <c:v>206.03971862793</c:v>
                </c:pt>
                <c:pt idx="2768">
                  <c:v>206.03971862793</c:v>
                </c:pt>
                <c:pt idx="2769">
                  <c:v>206.03971862793</c:v>
                </c:pt>
                <c:pt idx="2770">
                  <c:v>206.03971862793</c:v>
                </c:pt>
                <c:pt idx="2771">
                  <c:v>206.03971862793</c:v>
                </c:pt>
                <c:pt idx="2772">
                  <c:v>206.03971862793</c:v>
                </c:pt>
                <c:pt idx="2773">
                  <c:v>206.03971862793</c:v>
                </c:pt>
                <c:pt idx="2774">
                  <c:v>206.03971862793</c:v>
                </c:pt>
                <c:pt idx="2775">
                  <c:v>206.03971862793</c:v>
                </c:pt>
                <c:pt idx="2776">
                  <c:v>206.03971862793</c:v>
                </c:pt>
                <c:pt idx="2777">
                  <c:v>206.03971862793</c:v>
                </c:pt>
                <c:pt idx="2778">
                  <c:v>206.03971862793</c:v>
                </c:pt>
                <c:pt idx="2779">
                  <c:v>206.03971862793</c:v>
                </c:pt>
                <c:pt idx="2780">
                  <c:v>206.03971862793</c:v>
                </c:pt>
                <c:pt idx="2781">
                  <c:v>206.03971862793</c:v>
                </c:pt>
                <c:pt idx="2782">
                  <c:v>206.03971862793</c:v>
                </c:pt>
                <c:pt idx="2783">
                  <c:v>206.03971862793</c:v>
                </c:pt>
                <c:pt idx="2784">
                  <c:v>206.03971862793</c:v>
                </c:pt>
                <c:pt idx="2785">
                  <c:v>206.03971862793</c:v>
                </c:pt>
                <c:pt idx="2786">
                  <c:v>206.03971862793</c:v>
                </c:pt>
                <c:pt idx="2787">
                  <c:v>206.03971862793</c:v>
                </c:pt>
                <c:pt idx="2788">
                  <c:v>206.03971862793</c:v>
                </c:pt>
                <c:pt idx="2789">
                  <c:v>206.03971862793</c:v>
                </c:pt>
                <c:pt idx="2790">
                  <c:v>206.03971862793</c:v>
                </c:pt>
                <c:pt idx="2791">
                  <c:v>206.03971862793</c:v>
                </c:pt>
                <c:pt idx="2792">
                  <c:v>206.03971862793</c:v>
                </c:pt>
                <c:pt idx="2793">
                  <c:v>206.03971862793</c:v>
                </c:pt>
                <c:pt idx="2794">
                  <c:v>206.03971862793</c:v>
                </c:pt>
                <c:pt idx="2795">
                  <c:v>206.03971862793</c:v>
                </c:pt>
                <c:pt idx="2796">
                  <c:v>206.03971862793</c:v>
                </c:pt>
                <c:pt idx="2797">
                  <c:v>206.03971862793</c:v>
                </c:pt>
                <c:pt idx="2798">
                  <c:v>206.03971862793</c:v>
                </c:pt>
                <c:pt idx="2799">
                  <c:v>206.03971862793</c:v>
                </c:pt>
                <c:pt idx="2800">
                  <c:v>206.03971862793</c:v>
                </c:pt>
                <c:pt idx="2801">
                  <c:v>206.03971862793</c:v>
                </c:pt>
                <c:pt idx="2802">
                  <c:v>205.37800598145</c:v>
                </c:pt>
                <c:pt idx="2803">
                  <c:v>205.37800598145</c:v>
                </c:pt>
                <c:pt idx="2804">
                  <c:v>205.37800598145</c:v>
                </c:pt>
                <c:pt idx="2805">
                  <c:v>205.37800598145</c:v>
                </c:pt>
                <c:pt idx="2806">
                  <c:v>205.37800598145</c:v>
                </c:pt>
                <c:pt idx="2807">
                  <c:v>205.37800598145</c:v>
                </c:pt>
                <c:pt idx="2808">
                  <c:v>205.37800598145</c:v>
                </c:pt>
                <c:pt idx="2809">
                  <c:v>204.71965026854883</c:v>
                </c:pt>
                <c:pt idx="2810">
                  <c:v>204.71965026854883</c:v>
                </c:pt>
                <c:pt idx="2811">
                  <c:v>204.71965026854883</c:v>
                </c:pt>
                <c:pt idx="2812">
                  <c:v>204.71965026854883</c:v>
                </c:pt>
                <c:pt idx="2813">
                  <c:v>204.71965026854883</c:v>
                </c:pt>
                <c:pt idx="2814">
                  <c:v>204.06465148925992</c:v>
                </c:pt>
                <c:pt idx="2815">
                  <c:v>204.06465148925992</c:v>
                </c:pt>
                <c:pt idx="2816">
                  <c:v>204.06465148925992</c:v>
                </c:pt>
                <c:pt idx="2817">
                  <c:v>204.06465148925992</c:v>
                </c:pt>
                <c:pt idx="2818">
                  <c:v>204.06465148925992</c:v>
                </c:pt>
                <c:pt idx="2819">
                  <c:v>203.41297912598</c:v>
                </c:pt>
                <c:pt idx="2820">
                  <c:v>203.41297912598</c:v>
                </c:pt>
                <c:pt idx="2821">
                  <c:v>203.41297912598</c:v>
                </c:pt>
                <c:pt idx="2822">
                  <c:v>203.41297912598</c:v>
                </c:pt>
                <c:pt idx="2823">
                  <c:v>203.41297912598</c:v>
                </c:pt>
                <c:pt idx="2824">
                  <c:v>203.41297912598</c:v>
                </c:pt>
                <c:pt idx="2825">
                  <c:v>203.41297912598</c:v>
                </c:pt>
                <c:pt idx="2826">
                  <c:v>202.76461791992</c:v>
                </c:pt>
                <c:pt idx="2827">
                  <c:v>202.76461791992</c:v>
                </c:pt>
                <c:pt idx="2828">
                  <c:v>202.76461791992</c:v>
                </c:pt>
                <c:pt idx="2829">
                  <c:v>202.76461791992</c:v>
                </c:pt>
                <c:pt idx="2830">
                  <c:v>202.76461791992</c:v>
                </c:pt>
                <c:pt idx="2831">
                  <c:v>202.1195678710896</c:v>
                </c:pt>
                <c:pt idx="2832">
                  <c:v>202.1195678710896</c:v>
                </c:pt>
                <c:pt idx="2833">
                  <c:v>202.1195678710896</c:v>
                </c:pt>
                <c:pt idx="2834">
                  <c:v>202.1195678710896</c:v>
                </c:pt>
                <c:pt idx="2835">
                  <c:v>202.1195678710896</c:v>
                </c:pt>
                <c:pt idx="2836">
                  <c:v>202.1195678710896</c:v>
                </c:pt>
                <c:pt idx="2837">
                  <c:v>201.47770690918</c:v>
                </c:pt>
                <c:pt idx="2838">
                  <c:v>201.47770690918</c:v>
                </c:pt>
                <c:pt idx="2839">
                  <c:v>201.47770690918</c:v>
                </c:pt>
                <c:pt idx="2840">
                  <c:v>201.47770690918</c:v>
                </c:pt>
                <c:pt idx="2841">
                  <c:v>201.47770690918</c:v>
                </c:pt>
                <c:pt idx="2842">
                  <c:v>201.47770690918</c:v>
                </c:pt>
                <c:pt idx="2843">
                  <c:v>201.47770690918</c:v>
                </c:pt>
                <c:pt idx="2844">
                  <c:v>200.83920288086</c:v>
                </c:pt>
                <c:pt idx="2845">
                  <c:v>200.83920288086</c:v>
                </c:pt>
                <c:pt idx="2846">
                  <c:v>200.83920288086</c:v>
                </c:pt>
                <c:pt idx="2847">
                  <c:v>200.83920288086</c:v>
                </c:pt>
                <c:pt idx="2848">
                  <c:v>200.83920288086</c:v>
                </c:pt>
                <c:pt idx="2849">
                  <c:v>200.83920288086</c:v>
                </c:pt>
                <c:pt idx="2850">
                  <c:v>200.2038879394496</c:v>
                </c:pt>
                <c:pt idx="2851">
                  <c:v>200.2038879394496</c:v>
                </c:pt>
                <c:pt idx="2852">
                  <c:v>200.2038879394496</c:v>
                </c:pt>
                <c:pt idx="2853">
                  <c:v>200.2038879394496</c:v>
                </c:pt>
                <c:pt idx="2854">
                  <c:v>200.2038879394496</c:v>
                </c:pt>
                <c:pt idx="2855">
                  <c:v>200.2038879394496</c:v>
                </c:pt>
                <c:pt idx="2856">
                  <c:v>200.2038879394496</c:v>
                </c:pt>
                <c:pt idx="2857">
                  <c:v>200.2038879394496</c:v>
                </c:pt>
                <c:pt idx="2858">
                  <c:v>199.57179260253997</c:v>
                </c:pt>
                <c:pt idx="2859">
                  <c:v>199.57179260253997</c:v>
                </c:pt>
                <c:pt idx="2860">
                  <c:v>199.57179260253997</c:v>
                </c:pt>
                <c:pt idx="2861">
                  <c:v>199.57179260253997</c:v>
                </c:pt>
                <c:pt idx="2862">
                  <c:v>199.57179260253997</c:v>
                </c:pt>
                <c:pt idx="2863">
                  <c:v>199.57179260253997</c:v>
                </c:pt>
                <c:pt idx="2864">
                  <c:v>199.57179260253997</c:v>
                </c:pt>
                <c:pt idx="2865">
                  <c:v>198.94293212891</c:v>
                </c:pt>
                <c:pt idx="2866">
                  <c:v>199.57179260253997</c:v>
                </c:pt>
                <c:pt idx="2867">
                  <c:v>199.57179260253997</c:v>
                </c:pt>
                <c:pt idx="2868">
                  <c:v>198.94293212891</c:v>
                </c:pt>
                <c:pt idx="2869">
                  <c:v>198.94293212891</c:v>
                </c:pt>
                <c:pt idx="2870">
                  <c:v>198.94293212891</c:v>
                </c:pt>
                <c:pt idx="2871">
                  <c:v>198.94293212891</c:v>
                </c:pt>
                <c:pt idx="2872">
                  <c:v>198.94293212891</c:v>
                </c:pt>
                <c:pt idx="2873">
                  <c:v>198.94293212891</c:v>
                </c:pt>
                <c:pt idx="2874">
                  <c:v>198.94293212891</c:v>
                </c:pt>
                <c:pt idx="2875">
                  <c:v>198.94293212891</c:v>
                </c:pt>
                <c:pt idx="2876">
                  <c:v>198.31713867188</c:v>
                </c:pt>
                <c:pt idx="2877">
                  <c:v>198.94293212891</c:v>
                </c:pt>
                <c:pt idx="2878">
                  <c:v>198.31713867188</c:v>
                </c:pt>
                <c:pt idx="2879">
                  <c:v>198.31713867188</c:v>
                </c:pt>
                <c:pt idx="2880">
                  <c:v>198.31713867188</c:v>
                </c:pt>
                <c:pt idx="2881">
                  <c:v>198.31713867188</c:v>
                </c:pt>
                <c:pt idx="2882">
                  <c:v>198.31713867188</c:v>
                </c:pt>
                <c:pt idx="2883">
                  <c:v>198.31713867188</c:v>
                </c:pt>
                <c:pt idx="2884">
                  <c:v>198.31713867188</c:v>
                </c:pt>
                <c:pt idx="2885">
                  <c:v>198.31713867188</c:v>
                </c:pt>
                <c:pt idx="2886">
                  <c:v>197.69453430175992</c:v>
                </c:pt>
                <c:pt idx="2887">
                  <c:v>198.31713867188</c:v>
                </c:pt>
                <c:pt idx="2888">
                  <c:v>197.69453430175992</c:v>
                </c:pt>
                <c:pt idx="2889">
                  <c:v>197.69453430175992</c:v>
                </c:pt>
                <c:pt idx="2890">
                  <c:v>197.69453430175992</c:v>
                </c:pt>
                <c:pt idx="2891">
                  <c:v>197.69453430175992</c:v>
                </c:pt>
                <c:pt idx="2892">
                  <c:v>197.69453430175992</c:v>
                </c:pt>
                <c:pt idx="2893">
                  <c:v>197.69453430175992</c:v>
                </c:pt>
                <c:pt idx="2894">
                  <c:v>197.69453430175992</c:v>
                </c:pt>
                <c:pt idx="2895">
                  <c:v>197.69453430175992</c:v>
                </c:pt>
                <c:pt idx="2896">
                  <c:v>197.07511901855</c:v>
                </c:pt>
                <c:pt idx="2897">
                  <c:v>197.69453430175992</c:v>
                </c:pt>
                <c:pt idx="2898">
                  <c:v>197.07511901855</c:v>
                </c:pt>
                <c:pt idx="2899">
                  <c:v>197.07511901855</c:v>
                </c:pt>
                <c:pt idx="2900">
                  <c:v>197.07511901855</c:v>
                </c:pt>
                <c:pt idx="2901">
                  <c:v>197.07511901855</c:v>
                </c:pt>
                <c:pt idx="2902">
                  <c:v>197.07511901855</c:v>
                </c:pt>
                <c:pt idx="2903">
                  <c:v>197.07511901855</c:v>
                </c:pt>
                <c:pt idx="2904">
                  <c:v>197.07511901855</c:v>
                </c:pt>
                <c:pt idx="2905">
                  <c:v>197.07511901855</c:v>
                </c:pt>
                <c:pt idx="2906">
                  <c:v>196.45872497559043</c:v>
                </c:pt>
                <c:pt idx="2907">
                  <c:v>196.45872497559043</c:v>
                </c:pt>
                <c:pt idx="2908">
                  <c:v>196.45872497559043</c:v>
                </c:pt>
                <c:pt idx="2909">
                  <c:v>196.45872497559043</c:v>
                </c:pt>
                <c:pt idx="2910">
                  <c:v>196.45872497559043</c:v>
                </c:pt>
                <c:pt idx="2911">
                  <c:v>196.45872497559043</c:v>
                </c:pt>
                <c:pt idx="2912">
                  <c:v>196.45872497559043</c:v>
                </c:pt>
                <c:pt idx="2913">
                  <c:v>196.45872497559043</c:v>
                </c:pt>
                <c:pt idx="2914">
                  <c:v>196.45872497559043</c:v>
                </c:pt>
                <c:pt idx="2915">
                  <c:v>196.45872497559043</c:v>
                </c:pt>
                <c:pt idx="2916">
                  <c:v>196.45872497559043</c:v>
                </c:pt>
                <c:pt idx="2917">
                  <c:v>195.8454742431596</c:v>
                </c:pt>
                <c:pt idx="2918">
                  <c:v>195.8454742431596</c:v>
                </c:pt>
                <c:pt idx="2919">
                  <c:v>195.8454742431596</c:v>
                </c:pt>
                <c:pt idx="2920">
                  <c:v>195.8454742431596</c:v>
                </c:pt>
                <c:pt idx="2921">
                  <c:v>195.8454742431596</c:v>
                </c:pt>
                <c:pt idx="2922">
                  <c:v>195.8454742431596</c:v>
                </c:pt>
                <c:pt idx="2923">
                  <c:v>195.8454742431596</c:v>
                </c:pt>
                <c:pt idx="2924">
                  <c:v>195.8454742431596</c:v>
                </c:pt>
                <c:pt idx="2925">
                  <c:v>195.8454742431596</c:v>
                </c:pt>
                <c:pt idx="2926">
                  <c:v>195.8454742431596</c:v>
                </c:pt>
                <c:pt idx="2927">
                  <c:v>195.8454742431596</c:v>
                </c:pt>
                <c:pt idx="2928">
                  <c:v>195.8454742431596</c:v>
                </c:pt>
                <c:pt idx="2929">
                  <c:v>195.8454742431596</c:v>
                </c:pt>
                <c:pt idx="2930">
                  <c:v>195.23522949219</c:v>
                </c:pt>
                <c:pt idx="2931">
                  <c:v>195.23522949219</c:v>
                </c:pt>
                <c:pt idx="2932">
                  <c:v>195.23522949219</c:v>
                </c:pt>
                <c:pt idx="2933">
                  <c:v>195.23522949219</c:v>
                </c:pt>
                <c:pt idx="2934">
                  <c:v>195.23522949219</c:v>
                </c:pt>
                <c:pt idx="2935">
                  <c:v>195.23522949219</c:v>
                </c:pt>
                <c:pt idx="2936">
                  <c:v>195.23522949219</c:v>
                </c:pt>
                <c:pt idx="2937">
                  <c:v>195.23522949219</c:v>
                </c:pt>
                <c:pt idx="2938">
                  <c:v>195.23522949219</c:v>
                </c:pt>
                <c:pt idx="2939">
                  <c:v>194.6280212402304</c:v>
                </c:pt>
                <c:pt idx="2940">
                  <c:v>194.6280212402304</c:v>
                </c:pt>
                <c:pt idx="2941">
                  <c:v>194.6280212402304</c:v>
                </c:pt>
                <c:pt idx="2942">
                  <c:v>194.6280212402304</c:v>
                </c:pt>
                <c:pt idx="2943">
                  <c:v>194.6280212402304</c:v>
                </c:pt>
                <c:pt idx="2944">
                  <c:v>194.6280212402304</c:v>
                </c:pt>
                <c:pt idx="2945">
                  <c:v>194.6280212402304</c:v>
                </c:pt>
                <c:pt idx="2946">
                  <c:v>194.6280212402304</c:v>
                </c:pt>
                <c:pt idx="2947">
                  <c:v>194.6280212402304</c:v>
                </c:pt>
                <c:pt idx="2948">
                  <c:v>194.02392578124972</c:v>
                </c:pt>
                <c:pt idx="2949">
                  <c:v>194.02392578124972</c:v>
                </c:pt>
                <c:pt idx="2950">
                  <c:v>194.02392578124972</c:v>
                </c:pt>
                <c:pt idx="2951">
                  <c:v>194.02392578124972</c:v>
                </c:pt>
                <c:pt idx="2952">
                  <c:v>194.02392578124972</c:v>
                </c:pt>
                <c:pt idx="2953">
                  <c:v>194.02392578124972</c:v>
                </c:pt>
                <c:pt idx="2954">
                  <c:v>194.02392578124972</c:v>
                </c:pt>
                <c:pt idx="2955">
                  <c:v>194.02392578124972</c:v>
                </c:pt>
                <c:pt idx="2956">
                  <c:v>194.02392578124972</c:v>
                </c:pt>
                <c:pt idx="2957">
                  <c:v>194.02392578124972</c:v>
                </c:pt>
                <c:pt idx="2958">
                  <c:v>194.02392578124972</c:v>
                </c:pt>
                <c:pt idx="2959">
                  <c:v>193.42279052734</c:v>
                </c:pt>
                <c:pt idx="2960">
                  <c:v>193.42279052734</c:v>
                </c:pt>
                <c:pt idx="2961">
                  <c:v>193.42279052734</c:v>
                </c:pt>
                <c:pt idx="2962">
                  <c:v>193.42279052734</c:v>
                </c:pt>
                <c:pt idx="2963">
                  <c:v>193.42279052734</c:v>
                </c:pt>
                <c:pt idx="2964">
                  <c:v>193.42279052734</c:v>
                </c:pt>
                <c:pt idx="2965">
                  <c:v>193.42279052734</c:v>
                </c:pt>
                <c:pt idx="2966">
                  <c:v>193.42279052734</c:v>
                </c:pt>
                <c:pt idx="2967">
                  <c:v>193.42279052734</c:v>
                </c:pt>
                <c:pt idx="2968">
                  <c:v>192.82460021973</c:v>
                </c:pt>
                <c:pt idx="2969">
                  <c:v>192.82460021973</c:v>
                </c:pt>
                <c:pt idx="2970">
                  <c:v>192.82460021973</c:v>
                </c:pt>
                <c:pt idx="2971">
                  <c:v>192.82460021973</c:v>
                </c:pt>
                <c:pt idx="2972">
                  <c:v>192.82460021973</c:v>
                </c:pt>
                <c:pt idx="2973">
                  <c:v>192.82460021973</c:v>
                </c:pt>
                <c:pt idx="2974">
                  <c:v>192.82460021973</c:v>
                </c:pt>
                <c:pt idx="2975">
                  <c:v>192.82460021973</c:v>
                </c:pt>
                <c:pt idx="2976">
                  <c:v>192.22938537598</c:v>
                </c:pt>
                <c:pt idx="2977">
                  <c:v>192.22938537598</c:v>
                </c:pt>
                <c:pt idx="2978">
                  <c:v>191.63710021973</c:v>
                </c:pt>
                <c:pt idx="2979">
                  <c:v>192.22938537598</c:v>
                </c:pt>
                <c:pt idx="2980">
                  <c:v>191.63710021973</c:v>
                </c:pt>
                <c:pt idx="2981">
                  <c:v>192.22938537598</c:v>
                </c:pt>
                <c:pt idx="2982">
                  <c:v>191.63710021973</c:v>
                </c:pt>
                <c:pt idx="2983">
                  <c:v>191.63710021973</c:v>
                </c:pt>
                <c:pt idx="2984">
                  <c:v>191.63710021973</c:v>
                </c:pt>
                <c:pt idx="2985">
                  <c:v>191.63710021973</c:v>
                </c:pt>
                <c:pt idx="2986">
                  <c:v>191.63710021973</c:v>
                </c:pt>
                <c:pt idx="2987">
                  <c:v>191.63710021973</c:v>
                </c:pt>
                <c:pt idx="2988">
                  <c:v>191.63710021973</c:v>
                </c:pt>
                <c:pt idx="2989">
                  <c:v>191.63710021973</c:v>
                </c:pt>
                <c:pt idx="2990">
                  <c:v>191.63710021973</c:v>
                </c:pt>
                <c:pt idx="2991">
                  <c:v>191.63710021973</c:v>
                </c:pt>
                <c:pt idx="2992">
                  <c:v>191.04777526854923</c:v>
                </c:pt>
                <c:pt idx="2993">
                  <c:v>191.63710021973</c:v>
                </c:pt>
                <c:pt idx="2994">
                  <c:v>191.04777526854923</c:v>
                </c:pt>
                <c:pt idx="2995">
                  <c:v>191.04777526854923</c:v>
                </c:pt>
                <c:pt idx="2996">
                  <c:v>191.04777526854923</c:v>
                </c:pt>
                <c:pt idx="2997">
                  <c:v>191.04777526854923</c:v>
                </c:pt>
                <c:pt idx="2998">
                  <c:v>191.04777526854923</c:v>
                </c:pt>
                <c:pt idx="2999">
                  <c:v>191.04777526854923</c:v>
                </c:pt>
                <c:pt idx="3000">
                  <c:v>191.04777526854923</c:v>
                </c:pt>
                <c:pt idx="3001">
                  <c:v>191.04777526854923</c:v>
                </c:pt>
                <c:pt idx="3002">
                  <c:v>190.4614105224604</c:v>
                </c:pt>
                <c:pt idx="3003">
                  <c:v>191.04777526854923</c:v>
                </c:pt>
                <c:pt idx="3004">
                  <c:v>190.4614105224604</c:v>
                </c:pt>
                <c:pt idx="3005">
                  <c:v>190.4614105224604</c:v>
                </c:pt>
                <c:pt idx="3006">
                  <c:v>190.4614105224604</c:v>
                </c:pt>
                <c:pt idx="3007">
                  <c:v>190.4614105224604</c:v>
                </c:pt>
                <c:pt idx="3008">
                  <c:v>190.4614105224604</c:v>
                </c:pt>
                <c:pt idx="3009">
                  <c:v>190.4614105224604</c:v>
                </c:pt>
                <c:pt idx="3010">
                  <c:v>190.4614105224604</c:v>
                </c:pt>
                <c:pt idx="3011">
                  <c:v>189.84155273436923</c:v>
                </c:pt>
                <c:pt idx="3012">
                  <c:v>189.84155273436923</c:v>
                </c:pt>
                <c:pt idx="3013">
                  <c:v>189.84155273436923</c:v>
                </c:pt>
                <c:pt idx="3014">
                  <c:v>189.84155273436923</c:v>
                </c:pt>
                <c:pt idx="3015">
                  <c:v>189.84155273436923</c:v>
                </c:pt>
                <c:pt idx="3016">
                  <c:v>189.84155273436923</c:v>
                </c:pt>
                <c:pt idx="3017">
                  <c:v>189.84155273436923</c:v>
                </c:pt>
                <c:pt idx="3018">
                  <c:v>189.84155273436923</c:v>
                </c:pt>
                <c:pt idx="3019">
                  <c:v>189.84155273436923</c:v>
                </c:pt>
                <c:pt idx="3020">
                  <c:v>189.84155273436923</c:v>
                </c:pt>
                <c:pt idx="3021">
                  <c:v>189.26107788086</c:v>
                </c:pt>
                <c:pt idx="3022">
                  <c:v>189.26107788086</c:v>
                </c:pt>
                <c:pt idx="3023">
                  <c:v>189.84155273436923</c:v>
                </c:pt>
                <c:pt idx="3024">
                  <c:v>189.26107788086</c:v>
                </c:pt>
                <c:pt idx="3025">
                  <c:v>189.26107788086</c:v>
                </c:pt>
                <c:pt idx="3026">
                  <c:v>189.26107788086</c:v>
                </c:pt>
                <c:pt idx="3027">
                  <c:v>189.26107788086</c:v>
                </c:pt>
                <c:pt idx="3028">
                  <c:v>189.26107788086</c:v>
                </c:pt>
                <c:pt idx="3029">
                  <c:v>189.26107788086</c:v>
                </c:pt>
                <c:pt idx="3030">
                  <c:v>189.26107788086</c:v>
                </c:pt>
                <c:pt idx="3031">
                  <c:v>189.26107788086</c:v>
                </c:pt>
                <c:pt idx="3032">
                  <c:v>189.26107788086</c:v>
                </c:pt>
                <c:pt idx="3033">
                  <c:v>189.26107788086</c:v>
                </c:pt>
                <c:pt idx="3034">
                  <c:v>189.26107788086</c:v>
                </c:pt>
                <c:pt idx="3035">
                  <c:v>188.6834564209</c:v>
                </c:pt>
                <c:pt idx="3036">
                  <c:v>188.6834564209</c:v>
                </c:pt>
                <c:pt idx="3037">
                  <c:v>188.6834564209</c:v>
                </c:pt>
                <c:pt idx="3038">
                  <c:v>188.6834564209</c:v>
                </c:pt>
                <c:pt idx="3039">
                  <c:v>188.6834564209</c:v>
                </c:pt>
                <c:pt idx="3040">
                  <c:v>188.6834564209</c:v>
                </c:pt>
                <c:pt idx="3041">
                  <c:v>188.6834564209</c:v>
                </c:pt>
                <c:pt idx="3042">
                  <c:v>188.6834564209</c:v>
                </c:pt>
                <c:pt idx="3043">
                  <c:v>188.6834564209</c:v>
                </c:pt>
                <c:pt idx="3044">
                  <c:v>188.6834564209</c:v>
                </c:pt>
                <c:pt idx="3045">
                  <c:v>188.10865783691</c:v>
                </c:pt>
                <c:pt idx="3046">
                  <c:v>188.6834564209</c:v>
                </c:pt>
                <c:pt idx="3047">
                  <c:v>188.10865783691</c:v>
                </c:pt>
                <c:pt idx="3048">
                  <c:v>188.6834564209</c:v>
                </c:pt>
                <c:pt idx="3049">
                  <c:v>188.10865783691</c:v>
                </c:pt>
                <c:pt idx="3050">
                  <c:v>188.10865783691</c:v>
                </c:pt>
                <c:pt idx="3051">
                  <c:v>188.10865783691</c:v>
                </c:pt>
                <c:pt idx="3052">
                  <c:v>188.10865783691</c:v>
                </c:pt>
                <c:pt idx="3053">
                  <c:v>188.10865783691</c:v>
                </c:pt>
                <c:pt idx="3054">
                  <c:v>188.10865783691</c:v>
                </c:pt>
                <c:pt idx="3055">
                  <c:v>188.10865783691</c:v>
                </c:pt>
                <c:pt idx="3056">
                  <c:v>188.10865783691</c:v>
                </c:pt>
                <c:pt idx="3057">
                  <c:v>188.10865783691</c:v>
                </c:pt>
                <c:pt idx="3058">
                  <c:v>188.10865783691</c:v>
                </c:pt>
                <c:pt idx="3059">
                  <c:v>188.10865783691</c:v>
                </c:pt>
                <c:pt idx="3060">
                  <c:v>187.53668212890992</c:v>
                </c:pt>
                <c:pt idx="3061">
                  <c:v>187.53668212890992</c:v>
                </c:pt>
                <c:pt idx="3062">
                  <c:v>187.53668212890992</c:v>
                </c:pt>
                <c:pt idx="3063">
                  <c:v>187.53668212890992</c:v>
                </c:pt>
                <c:pt idx="3064">
                  <c:v>187.53668212890992</c:v>
                </c:pt>
                <c:pt idx="3065">
                  <c:v>187.53668212890992</c:v>
                </c:pt>
                <c:pt idx="3066">
                  <c:v>187.53668212890992</c:v>
                </c:pt>
                <c:pt idx="3067">
                  <c:v>187.53668212890992</c:v>
                </c:pt>
                <c:pt idx="3068">
                  <c:v>186.96757507323997</c:v>
                </c:pt>
                <c:pt idx="3069">
                  <c:v>187.53668212890992</c:v>
                </c:pt>
                <c:pt idx="3070">
                  <c:v>187.53668212890992</c:v>
                </c:pt>
                <c:pt idx="3071">
                  <c:v>187.53668212890992</c:v>
                </c:pt>
                <c:pt idx="3072">
                  <c:v>187.53668212890992</c:v>
                </c:pt>
                <c:pt idx="3073">
                  <c:v>187.53668212890992</c:v>
                </c:pt>
                <c:pt idx="3074">
                  <c:v>186.96757507323997</c:v>
                </c:pt>
                <c:pt idx="3075">
                  <c:v>186.96757507323997</c:v>
                </c:pt>
                <c:pt idx="3076">
                  <c:v>186.96757507323997</c:v>
                </c:pt>
                <c:pt idx="3077">
                  <c:v>186.96757507323997</c:v>
                </c:pt>
                <c:pt idx="3078">
                  <c:v>186.96757507323997</c:v>
                </c:pt>
                <c:pt idx="3079">
                  <c:v>186.96757507323997</c:v>
                </c:pt>
                <c:pt idx="3080">
                  <c:v>186.96757507323997</c:v>
                </c:pt>
                <c:pt idx="3081">
                  <c:v>186.96757507323997</c:v>
                </c:pt>
                <c:pt idx="3082">
                  <c:v>186.96757507323997</c:v>
                </c:pt>
                <c:pt idx="3083">
                  <c:v>186.96757507323997</c:v>
                </c:pt>
                <c:pt idx="3084">
                  <c:v>186.96757507323997</c:v>
                </c:pt>
                <c:pt idx="3085">
                  <c:v>186.96757507323997</c:v>
                </c:pt>
                <c:pt idx="3086">
                  <c:v>186.96757507323997</c:v>
                </c:pt>
                <c:pt idx="3087">
                  <c:v>186.96757507323997</c:v>
                </c:pt>
                <c:pt idx="3088">
                  <c:v>186.96757507323997</c:v>
                </c:pt>
                <c:pt idx="3089">
                  <c:v>186.96757507323997</c:v>
                </c:pt>
                <c:pt idx="3090">
                  <c:v>186.4011993408204</c:v>
                </c:pt>
                <c:pt idx="3091">
                  <c:v>186.4011993408204</c:v>
                </c:pt>
                <c:pt idx="3092">
                  <c:v>186.4011993408204</c:v>
                </c:pt>
                <c:pt idx="3093">
                  <c:v>186.4011993408204</c:v>
                </c:pt>
                <c:pt idx="3094">
                  <c:v>186.4011993408204</c:v>
                </c:pt>
                <c:pt idx="3095">
                  <c:v>186.4011993408204</c:v>
                </c:pt>
                <c:pt idx="3096">
                  <c:v>186.4011993408204</c:v>
                </c:pt>
                <c:pt idx="3097">
                  <c:v>186.4011993408204</c:v>
                </c:pt>
                <c:pt idx="3098">
                  <c:v>186.4011993408204</c:v>
                </c:pt>
                <c:pt idx="3099">
                  <c:v>186.4011993408204</c:v>
                </c:pt>
                <c:pt idx="3100">
                  <c:v>186.4011993408204</c:v>
                </c:pt>
                <c:pt idx="3101">
                  <c:v>186.4011993408204</c:v>
                </c:pt>
                <c:pt idx="3102">
                  <c:v>186.4011993408204</c:v>
                </c:pt>
                <c:pt idx="3103">
                  <c:v>186.4011993408204</c:v>
                </c:pt>
                <c:pt idx="3104">
                  <c:v>186.4011993408204</c:v>
                </c:pt>
                <c:pt idx="3105">
                  <c:v>185.83753967285</c:v>
                </c:pt>
                <c:pt idx="3106">
                  <c:v>185.83753967285</c:v>
                </c:pt>
                <c:pt idx="3107">
                  <c:v>185.83753967285</c:v>
                </c:pt>
                <c:pt idx="3108">
                  <c:v>185.83753967285</c:v>
                </c:pt>
                <c:pt idx="3109">
                  <c:v>185.83753967285</c:v>
                </c:pt>
                <c:pt idx="3110">
                  <c:v>185.83753967285</c:v>
                </c:pt>
                <c:pt idx="3111">
                  <c:v>185.83753967285</c:v>
                </c:pt>
                <c:pt idx="3112">
                  <c:v>185.83753967285</c:v>
                </c:pt>
                <c:pt idx="3113">
                  <c:v>185.83753967285</c:v>
                </c:pt>
                <c:pt idx="3114">
                  <c:v>185.83753967285</c:v>
                </c:pt>
                <c:pt idx="3115">
                  <c:v>185.83753967285</c:v>
                </c:pt>
                <c:pt idx="3116">
                  <c:v>185.83753967285</c:v>
                </c:pt>
                <c:pt idx="3117">
                  <c:v>185.83753967285</c:v>
                </c:pt>
                <c:pt idx="3118">
                  <c:v>185.83753967285</c:v>
                </c:pt>
                <c:pt idx="3119">
                  <c:v>185.83753967285</c:v>
                </c:pt>
                <c:pt idx="3120">
                  <c:v>185.83753967285</c:v>
                </c:pt>
                <c:pt idx="3121">
                  <c:v>185.27670288085992</c:v>
                </c:pt>
                <c:pt idx="3122">
                  <c:v>185.27670288085992</c:v>
                </c:pt>
                <c:pt idx="3123">
                  <c:v>185.27670288085992</c:v>
                </c:pt>
                <c:pt idx="3124">
                  <c:v>185.83753967285</c:v>
                </c:pt>
                <c:pt idx="3125">
                  <c:v>185.27670288085992</c:v>
                </c:pt>
                <c:pt idx="3126">
                  <c:v>185.27670288085992</c:v>
                </c:pt>
                <c:pt idx="3127">
                  <c:v>185.27670288085992</c:v>
                </c:pt>
                <c:pt idx="3128">
                  <c:v>185.27670288085992</c:v>
                </c:pt>
                <c:pt idx="3129">
                  <c:v>185.27670288085992</c:v>
                </c:pt>
                <c:pt idx="3130">
                  <c:v>185.27670288085992</c:v>
                </c:pt>
                <c:pt idx="3131">
                  <c:v>185.27670288085992</c:v>
                </c:pt>
                <c:pt idx="3132">
                  <c:v>185.27670288085992</c:v>
                </c:pt>
                <c:pt idx="3133">
                  <c:v>185.27670288085992</c:v>
                </c:pt>
                <c:pt idx="3134">
                  <c:v>185.27670288085992</c:v>
                </c:pt>
                <c:pt idx="3135">
                  <c:v>185.27670288085992</c:v>
                </c:pt>
                <c:pt idx="3136">
                  <c:v>184.71855163573957</c:v>
                </c:pt>
                <c:pt idx="3137">
                  <c:v>184.71855163573957</c:v>
                </c:pt>
                <c:pt idx="3138">
                  <c:v>184.71855163573957</c:v>
                </c:pt>
                <c:pt idx="3139">
                  <c:v>184.71855163573957</c:v>
                </c:pt>
                <c:pt idx="3140">
                  <c:v>184.71855163573957</c:v>
                </c:pt>
                <c:pt idx="3141">
                  <c:v>184.71855163573957</c:v>
                </c:pt>
                <c:pt idx="3142">
                  <c:v>184.71855163573957</c:v>
                </c:pt>
                <c:pt idx="3143">
                  <c:v>184.71855163573957</c:v>
                </c:pt>
                <c:pt idx="3144">
                  <c:v>184.71855163573957</c:v>
                </c:pt>
                <c:pt idx="3145">
                  <c:v>184.71855163573957</c:v>
                </c:pt>
                <c:pt idx="3146">
                  <c:v>184.71855163573957</c:v>
                </c:pt>
                <c:pt idx="3147">
                  <c:v>184.71855163573957</c:v>
                </c:pt>
                <c:pt idx="3148">
                  <c:v>184.71855163573957</c:v>
                </c:pt>
                <c:pt idx="3149">
                  <c:v>184.71855163573957</c:v>
                </c:pt>
                <c:pt idx="3150">
                  <c:v>184.71855163573957</c:v>
                </c:pt>
                <c:pt idx="3151">
                  <c:v>184.71855163573957</c:v>
                </c:pt>
                <c:pt idx="3152">
                  <c:v>184.71855163573957</c:v>
                </c:pt>
                <c:pt idx="3153">
                  <c:v>184.71855163573957</c:v>
                </c:pt>
                <c:pt idx="3154">
                  <c:v>184.71855163573957</c:v>
                </c:pt>
                <c:pt idx="3155">
                  <c:v>184.16307067870972</c:v>
                </c:pt>
                <c:pt idx="3156">
                  <c:v>184.71855163573957</c:v>
                </c:pt>
                <c:pt idx="3157">
                  <c:v>184.16307067870972</c:v>
                </c:pt>
                <c:pt idx="3158">
                  <c:v>184.16307067870972</c:v>
                </c:pt>
                <c:pt idx="3159">
                  <c:v>184.16307067870972</c:v>
                </c:pt>
                <c:pt idx="3160">
                  <c:v>184.16307067870972</c:v>
                </c:pt>
                <c:pt idx="3161">
                  <c:v>184.16307067870972</c:v>
                </c:pt>
                <c:pt idx="3162">
                  <c:v>184.16307067870972</c:v>
                </c:pt>
                <c:pt idx="3163">
                  <c:v>184.16307067870972</c:v>
                </c:pt>
                <c:pt idx="3164">
                  <c:v>184.16307067870972</c:v>
                </c:pt>
                <c:pt idx="3165">
                  <c:v>184.16307067870972</c:v>
                </c:pt>
                <c:pt idx="3166">
                  <c:v>184.16307067870972</c:v>
                </c:pt>
                <c:pt idx="3167">
                  <c:v>184.16307067870972</c:v>
                </c:pt>
                <c:pt idx="3168">
                  <c:v>184.16307067870972</c:v>
                </c:pt>
                <c:pt idx="3169">
                  <c:v>184.16307067870972</c:v>
                </c:pt>
                <c:pt idx="3170">
                  <c:v>183.61039733887</c:v>
                </c:pt>
                <c:pt idx="3171">
                  <c:v>184.16307067870972</c:v>
                </c:pt>
                <c:pt idx="3172">
                  <c:v>183.61039733887</c:v>
                </c:pt>
                <c:pt idx="3173">
                  <c:v>183.61039733887</c:v>
                </c:pt>
                <c:pt idx="3174">
                  <c:v>184.16307067870972</c:v>
                </c:pt>
                <c:pt idx="3175">
                  <c:v>183.61039733887</c:v>
                </c:pt>
                <c:pt idx="3176">
                  <c:v>183.61039733887</c:v>
                </c:pt>
                <c:pt idx="3177">
                  <c:v>183.61039733887</c:v>
                </c:pt>
                <c:pt idx="3178">
                  <c:v>183.61039733887</c:v>
                </c:pt>
                <c:pt idx="3179">
                  <c:v>183.61039733887</c:v>
                </c:pt>
                <c:pt idx="3180">
                  <c:v>183.61039733887</c:v>
                </c:pt>
                <c:pt idx="3181">
                  <c:v>183.61039733887</c:v>
                </c:pt>
                <c:pt idx="3182">
                  <c:v>183.61039733887</c:v>
                </c:pt>
                <c:pt idx="3183">
                  <c:v>183.61039733887</c:v>
                </c:pt>
                <c:pt idx="3184">
                  <c:v>183.61039733887</c:v>
                </c:pt>
                <c:pt idx="3185">
                  <c:v>183.61039733887</c:v>
                </c:pt>
                <c:pt idx="3186">
                  <c:v>183.61039733887</c:v>
                </c:pt>
                <c:pt idx="3187">
                  <c:v>183.06028747559043</c:v>
                </c:pt>
                <c:pt idx="3188">
                  <c:v>183.61039733887</c:v>
                </c:pt>
                <c:pt idx="3189">
                  <c:v>183.61039733887</c:v>
                </c:pt>
                <c:pt idx="3190">
                  <c:v>183.06028747559043</c:v>
                </c:pt>
                <c:pt idx="3191">
                  <c:v>183.06028747559043</c:v>
                </c:pt>
                <c:pt idx="3192">
                  <c:v>183.06028747559043</c:v>
                </c:pt>
                <c:pt idx="3193">
                  <c:v>183.06028747559043</c:v>
                </c:pt>
                <c:pt idx="3194">
                  <c:v>183.06028747559043</c:v>
                </c:pt>
                <c:pt idx="3195">
                  <c:v>183.06028747559043</c:v>
                </c:pt>
                <c:pt idx="3196">
                  <c:v>183.06028747559043</c:v>
                </c:pt>
                <c:pt idx="3197">
                  <c:v>183.06028747559043</c:v>
                </c:pt>
                <c:pt idx="3198">
                  <c:v>183.06028747559043</c:v>
                </c:pt>
                <c:pt idx="3199">
                  <c:v>182.51289367675992</c:v>
                </c:pt>
                <c:pt idx="3200">
                  <c:v>183.06028747559043</c:v>
                </c:pt>
                <c:pt idx="3201">
                  <c:v>183.06028747559043</c:v>
                </c:pt>
                <c:pt idx="3202">
                  <c:v>182.51289367675992</c:v>
                </c:pt>
                <c:pt idx="3203">
                  <c:v>183.06028747559043</c:v>
                </c:pt>
                <c:pt idx="3204">
                  <c:v>183.06028747559043</c:v>
                </c:pt>
                <c:pt idx="3205">
                  <c:v>183.06028747559043</c:v>
                </c:pt>
                <c:pt idx="3206">
                  <c:v>183.06028747559043</c:v>
                </c:pt>
                <c:pt idx="3207">
                  <c:v>182.51289367675992</c:v>
                </c:pt>
                <c:pt idx="3208">
                  <c:v>182.51289367675992</c:v>
                </c:pt>
                <c:pt idx="3209">
                  <c:v>182.51289367675992</c:v>
                </c:pt>
                <c:pt idx="3210">
                  <c:v>182.51289367675992</c:v>
                </c:pt>
                <c:pt idx="3211">
                  <c:v>182.51289367675992</c:v>
                </c:pt>
                <c:pt idx="3212">
                  <c:v>182.51289367675992</c:v>
                </c:pt>
                <c:pt idx="3213">
                  <c:v>182.51289367675992</c:v>
                </c:pt>
                <c:pt idx="3214">
                  <c:v>182.51289367675992</c:v>
                </c:pt>
                <c:pt idx="3215">
                  <c:v>182.51289367675992</c:v>
                </c:pt>
                <c:pt idx="3216">
                  <c:v>182.51289367675992</c:v>
                </c:pt>
                <c:pt idx="3217">
                  <c:v>182.51289367675992</c:v>
                </c:pt>
                <c:pt idx="3218">
                  <c:v>182.51289367675992</c:v>
                </c:pt>
                <c:pt idx="3219">
                  <c:v>182.51289367675992</c:v>
                </c:pt>
                <c:pt idx="3220">
                  <c:v>182.51289367675992</c:v>
                </c:pt>
                <c:pt idx="3221">
                  <c:v>182.51289367675992</c:v>
                </c:pt>
                <c:pt idx="3222">
                  <c:v>182.51289367675992</c:v>
                </c:pt>
                <c:pt idx="3223">
                  <c:v>182.51289367675992</c:v>
                </c:pt>
                <c:pt idx="3224">
                  <c:v>181.9681243896504</c:v>
                </c:pt>
                <c:pt idx="3225">
                  <c:v>181.9681243896504</c:v>
                </c:pt>
                <c:pt idx="3226">
                  <c:v>182.51289367675992</c:v>
                </c:pt>
                <c:pt idx="3227">
                  <c:v>182.51289367675992</c:v>
                </c:pt>
                <c:pt idx="3228">
                  <c:v>181.9681243896504</c:v>
                </c:pt>
                <c:pt idx="3229">
                  <c:v>182.51289367675992</c:v>
                </c:pt>
                <c:pt idx="3230">
                  <c:v>182.51289367675992</c:v>
                </c:pt>
                <c:pt idx="3231">
                  <c:v>181.9681243896504</c:v>
                </c:pt>
                <c:pt idx="3232">
                  <c:v>181.9681243896504</c:v>
                </c:pt>
                <c:pt idx="3233">
                  <c:v>181.9681243896504</c:v>
                </c:pt>
                <c:pt idx="3234">
                  <c:v>181.9681243896504</c:v>
                </c:pt>
                <c:pt idx="3235">
                  <c:v>181.9681243896504</c:v>
                </c:pt>
                <c:pt idx="3236">
                  <c:v>181.9681243896504</c:v>
                </c:pt>
                <c:pt idx="3237">
                  <c:v>181.9681243896504</c:v>
                </c:pt>
                <c:pt idx="3238">
                  <c:v>181.9681243896504</c:v>
                </c:pt>
                <c:pt idx="3239">
                  <c:v>181.9681243896504</c:v>
                </c:pt>
                <c:pt idx="3240">
                  <c:v>181.9681243896504</c:v>
                </c:pt>
                <c:pt idx="3241">
                  <c:v>181.9681243896504</c:v>
                </c:pt>
                <c:pt idx="3242">
                  <c:v>181.9681243896504</c:v>
                </c:pt>
                <c:pt idx="3243">
                  <c:v>181.4259490966804</c:v>
                </c:pt>
                <c:pt idx="3244">
                  <c:v>181.9681243896504</c:v>
                </c:pt>
                <c:pt idx="3245">
                  <c:v>181.4259490966804</c:v>
                </c:pt>
                <c:pt idx="3246">
                  <c:v>181.9681243896504</c:v>
                </c:pt>
                <c:pt idx="3247">
                  <c:v>181.9681243896504</c:v>
                </c:pt>
                <c:pt idx="3248">
                  <c:v>181.4259490966804</c:v>
                </c:pt>
                <c:pt idx="3249">
                  <c:v>181.4259490966804</c:v>
                </c:pt>
                <c:pt idx="3250">
                  <c:v>181.4259490966804</c:v>
                </c:pt>
                <c:pt idx="3251">
                  <c:v>181.9681243896504</c:v>
                </c:pt>
                <c:pt idx="3252">
                  <c:v>181.4259490966804</c:v>
                </c:pt>
                <c:pt idx="3253">
                  <c:v>181.4259490966804</c:v>
                </c:pt>
                <c:pt idx="3254">
                  <c:v>181.4259490966804</c:v>
                </c:pt>
                <c:pt idx="3255">
                  <c:v>181.4259490966804</c:v>
                </c:pt>
                <c:pt idx="3256">
                  <c:v>181.4259490966804</c:v>
                </c:pt>
                <c:pt idx="3257">
                  <c:v>181.4259490966804</c:v>
                </c:pt>
                <c:pt idx="3258">
                  <c:v>181.4259490966804</c:v>
                </c:pt>
                <c:pt idx="3259">
                  <c:v>181.4259490966804</c:v>
                </c:pt>
                <c:pt idx="3260">
                  <c:v>181.4259490966804</c:v>
                </c:pt>
                <c:pt idx="3261">
                  <c:v>181.4259490966804</c:v>
                </c:pt>
                <c:pt idx="3262">
                  <c:v>181.4259490966804</c:v>
                </c:pt>
                <c:pt idx="3263">
                  <c:v>181.4259490966804</c:v>
                </c:pt>
                <c:pt idx="3264">
                  <c:v>181.4259490966804</c:v>
                </c:pt>
                <c:pt idx="3265">
                  <c:v>181.4259490966804</c:v>
                </c:pt>
                <c:pt idx="3266">
                  <c:v>181.4259490966804</c:v>
                </c:pt>
                <c:pt idx="3267">
                  <c:v>181.4259490966804</c:v>
                </c:pt>
                <c:pt idx="3268">
                  <c:v>181.4259490966804</c:v>
                </c:pt>
                <c:pt idx="3269">
                  <c:v>181.4259490966804</c:v>
                </c:pt>
                <c:pt idx="3270">
                  <c:v>181.4259490966804</c:v>
                </c:pt>
                <c:pt idx="3271">
                  <c:v>181.4259490966804</c:v>
                </c:pt>
                <c:pt idx="3272">
                  <c:v>181.4259490966804</c:v>
                </c:pt>
                <c:pt idx="3273">
                  <c:v>181.4259490966804</c:v>
                </c:pt>
                <c:pt idx="3274">
                  <c:v>180.88639831543119</c:v>
                </c:pt>
                <c:pt idx="3275">
                  <c:v>181.4259490966804</c:v>
                </c:pt>
                <c:pt idx="3276">
                  <c:v>180.88639831543119</c:v>
                </c:pt>
                <c:pt idx="3277">
                  <c:v>181.4259490966804</c:v>
                </c:pt>
                <c:pt idx="3278">
                  <c:v>180.88639831543119</c:v>
                </c:pt>
                <c:pt idx="3279">
                  <c:v>181.4259490966804</c:v>
                </c:pt>
                <c:pt idx="3280">
                  <c:v>180.88639831543119</c:v>
                </c:pt>
                <c:pt idx="3281">
                  <c:v>181.4259490966804</c:v>
                </c:pt>
                <c:pt idx="3282">
                  <c:v>181.4259490966804</c:v>
                </c:pt>
                <c:pt idx="3283">
                  <c:v>180.88639831543119</c:v>
                </c:pt>
                <c:pt idx="3284">
                  <c:v>180.88639831543119</c:v>
                </c:pt>
                <c:pt idx="3285">
                  <c:v>180.88639831543119</c:v>
                </c:pt>
                <c:pt idx="3286">
                  <c:v>181.4259490966804</c:v>
                </c:pt>
                <c:pt idx="3287">
                  <c:v>180.88639831543119</c:v>
                </c:pt>
                <c:pt idx="3288">
                  <c:v>180.88639831543119</c:v>
                </c:pt>
                <c:pt idx="3289">
                  <c:v>180.88639831543119</c:v>
                </c:pt>
                <c:pt idx="3290">
                  <c:v>180.88639831543119</c:v>
                </c:pt>
                <c:pt idx="3291">
                  <c:v>180.88639831543119</c:v>
                </c:pt>
                <c:pt idx="3292">
                  <c:v>180.88639831543119</c:v>
                </c:pt>
                <c:pt idx="3293">
                  <c:v>180.88639831543119</c:v>
                </c:pt>
                <c:pt idx="3294">
                  <c:v>180.88639831543119</c:v>
                </c:pt>
                <c:pt idx="3295">
                  <c:v>180.88639831543119</c:v>
                </c:pt>
                <c:pt idx="3296">
                  <c:v>180.88639831543119</c:v>
                </c:pt>
                <c:pt idx="3297">
                  <c:v>180.88639831543119</c:v>
                </c:pt>
                <c:pt idx="3298">
                  <c:v>180.88639831543119</c:v>
                </c:pt>
                <c:pt idx="3299">
                  <c:v>180.3494873046904</c:v>
                </c:pt>
                <c:pt idx="3300">
                  <c:v>180.3494873046904</c:v>
                </c:pt>
                <c:pt idx="3301">
                  <c:v>180.88639831543119</c:v>
                </c:pt>
                <c:pt idx="3302">
                  <c:v>180.3494873046904</c:v>
                </c:pt>
                <c:pt idx="3303">
                  <c:v>180.3494873046904</c:v>
                </c:pt>
                <c:pt idx="3304">
                  <c:v>180.3494873046904</c:v>
                </c:pt>
                <c:pt idx="3305">
                  <c:v>180.3494873046904</c:v>
                </c:pt>
                <c:pt idx="3306">
                  <c:v>180.3494873046904</c:v>
                </c:pt>
                <c:pt idx="3307">
                  <c:v>180.3494873046904</c:v>
                </c:pt>
                <c:pt idx="3308">
                  <c:v>180.3494873046904</c:v>
                </c:pt>
                <c:pt idx="3309">
                  <c:v>180.3494873046904</c:v>
                </c:pt>
                <c:pt idx="3310">
                  <c:v>180.3494873046904</c:v>
                </c:pt>
                <c:pt idx="3311">
                  <c:v>180.3494873046904</c:v>
                </c:pt>
                <c:pt idx="3312">
                  <c:v>180.3494873046904</c:v>
                </c:pt>
                <c:pt idx="3313">
                  <c:v>179.81507873534972</c:v>
                </c:pt>
                <c:pt idx="3314">
                  <c:v>179.81507873534972</c:v>
                </c:pt>
                <c:pt idx="3315">
                  <c:v>179.81507873534972</c:v>
                </c:pt>
                <c:pt idx="3316">
                  <c:v>179.81507873534972</c:v>
                </c:pt>
                <c:pt idx="3317">
                  <c:v>179.81507873534972</c:v>
                </c:pt>
                <c:pt idx="3318">
                  <c:v>179.81507873534972</c:v>
                </c:pt>
                <c:pt idx="3319">
                  <c:v>179.81507873534972</c:v>
                </c:pt>
                <c:pt idx="3320">
                  <c:v>179.81507873534972</c:v>
                </c:pt>
                <c:pt idx="3321">
                  <c:v>179.81507873534972</c:v>
                </c:pt>
                <c:pt idx="3322">
                  <c:v>179.28323364258</c:v>
                </c:pt>
                <c:pt idx="3323">
                  <c:v>179.81507873534972</c:v>
                </c:pt>
                <c:pt idx="3324">
                  <c:v>179.28323364258</c:v>
                </c:pt>
                <c:pt idx="3325">
                  <c:v>179.28323364258</c:v>
                </c:pt>
                <c:pt idx="3326">
                  <c:v>179.28323364258</c:v>
                </c:pt>
                <c:pt idx="3327">
                  <c:v>179.28323364258</c:v>
                </c:pt>
                <c:pt idx="3328">
                  <c:v>179.28323364258</c:v>
                </c:pt>
                <c:pt idx="3329">
                  <c:v>179.28323364258</c:v>
                </c:pt>
                <c:pt idx="3330">
                  <c:v>179.28323364258</c:v>
                </c:pt>
                <c:pt idx="3331">
                  <c:v>178.75389099120972</c:v>
                </c:pt>
                <c:pt idx="3332">
                  <c:v>178.75389099120972</c:v>
                </c:pt>
                <c:pt idx="3333">
                  <c:v>178.75389099120972</c:v>
                </c:pt>
                <c:pt idx="3334">
                  <c:v>178.75389099120972</c:v>
                </c:pt>
                <c:pt idx="3335">
                  <c:v>178.75389099120972</c:v>
                </c:pt>
                <c:pt idx="3336">
                  <c:v>178.75389099120972</c:v>
                </c:pt>
                <c:pt idx="3337">
                  <c:v>178.75389099120972</c:v>
                </c:pt>
                <c:pt idx="3338">
                  <c:v>178.75389099120972</c:v>
                </c:pt>
                <c:pt idx="3339">
                  <c:v>178.75389099120972</c:v>
                </c:pt>
                <c:pt idx="3340">
                  <c:v>178.2271423339804</c:v>
                </c:pt>
                <c:pt idx="3341">
                  <c:v>178.2271423339804</c:v>
                </c:pt>
                <c:pt idx="3342">
                  <c:v>178.2271423339804</c:v>
                </c:pt>
                <c:pt idx="3343">
                  <c:v>178.2271423339804</c:v>
                </c:pt>
                <c:pt idx="3344">
                  <c:v>178.2271423339804</c:v>
                </c:pt>
                <c:pt idx="3345">
                  <c:v>178.2271423339804</c:v>
                </c:pt>
                <c:pt idx="3346">
                  <c:v>178.2271423339804</c:v>
                </c:pt>
                <c:pt idx="3347">
                  <c:v>178.2271423339804</c:v>
                </c:pt>
                <c:pt idx="3348">
                  <c:v>178.2271423339804</c:v>
                </c:pt>
                <c:pt idx="3349">
                  <c:v>178.2271423339804</c:v>
                </c:pt>
                <c:pt idx="3350">
                  <c:v>178.2271423339804</c:v>
                </c:pt>
                <c:pt idx="3351">
                  <c:v>177.70292663574</c:v>
                </c:pt>
                <c:pt idx="3352">
                  <c:v>178.2271423339804</c:v>
                </c:pt>
                <c:pt idx="3353">
                  <c:v>177.70292663574</c:v>
                </c:pt>
                <c:pt idx="3354">
                  <c:v>177.70292663574</c:v>
                </c:pt>
                <c:pt idx="3355">
                  <c:v>177.70292663574</c:v>
                </c:pt>
                <c:pt idx="3356">
                  <c:v>177.70292663574</c:v>
                </c:pt>
                <c:pt idx="3357">
                  <c:v>177.70292663574</c:v>
                </c:pt>
                <c:pt idx="3358">
                  <c:v>177.18115234375</c:v>
                </c:pt>
                <c:pt idx="3359">
                  <c:v>177.18115234375</c:v>
                </c:pt>
                <c:pt idx="3360">
                  <c:v>177.18115234375</c:v>
                </c:pt>
                <c:pt idx="3361">
                  <c:v>177.70292663574</c:v>
                </c:pt>
                <c:pt idx="3362">
                  <c:v>177.18115234375</c:v>
                </c:pt>
                <c:pt idx="3363">
                  <c:v>177.18115234375</c:v>
                </c:pt>
                <c:pt idx="3364">
                  <c:v>177.18115234375</c:v>
                </c:pt>
                <c:pt idx="3365">
                  <c:v>177.18115234375</c:v>
                </c:pt>
                <c:pt idx="3366">
                  <c:v>177.18115234375</c:v>
                </c:pt>
                <c:pt idx="3367">
                  <c:v>177.18115234375</c:v>
                </c:pt>
                <c:pt idx="3368">
                  <c:v>177.18115234375</c:v>
                </c:pt>
                <c:pt idx="3369">
                  <c:v>176.6618804931596</c:v>
                </c:pt>
                <c:pt idx="3370">
                  <c:v>176.6618804931596</c:v>
                </c:pt>
                <c:pt idx="3371">
                  <c:v>176.6618804931596</c:v>
                </c:pt>
                <c:pt idx="3372">
                  <c:v>176.6618804931596</c:v>
                </c:pt>
                <c:pt idx="3373">
                  <c:v>176.6618804931596</c:v>
                </c:pt>
                <c:pt idx="3374">
                  <c:v>176.6618804931596</c:v>
                </c:pt>
                <c:pt idx="3375">
                  <c:v>176.6618804931596</c:v>
                </c:pt>
                <c:pt idx="3376">
                  <c:v>176.6618804931596</c:v>
                </c:pt>
                <c:pt idx="3377">
                  <c:v>176.6618804931596</c:v>
                </c:pt>
                <c:pt idx="3378">
                  <c:v>176.6618804931596</c:v>
                </c:pt>
                <c:pt idx="3379">
                  <c:v>176.6618804931596</c:v>
                </c:pt>
                <c:pt idx="3380">
                  <c:v>176.6618804931596</c:v>
                </c:pt>
                <c:pt idx="3381">
                  <c:v>176.6618804931596</c:v>
                </c:pt>
                <c:pt idx="3382">
                  <c:v>176.14505004882992</c:v>
                </c:pt>
                <c:pt idx="3383">
                  <c:v>176.14505004882992</c:v>
                </c:pt>
                <c:pt idx="3384">
                  <c:v>176.14505004882992</c:v>
                </c:pt>
                <c:pt idx="3385">
                  <c:v>176.14505004882992</c:v>
                </c:pt>
                <c:pt idx="3386">
                  <c:v>176.14505004882992</c:v>
                </c:pt>
                <c:pt idx="3387">
                  <c:v>176.14505004882992</c:v>
                </c:pt>
                <c:pt idx="3388">
                  <c:v>176.14505004882992</c:v>
                </c:pt>
                <c:pt idx="3389">
                  <c:v>176.14505004882992</c:v>
                </c:pt>
                <c:pt idx="3390">
                  <c:v>176.14505004882992</c:v>
                </c:pt>
                <c:pt idx="3391">
                  <c:v>176.14505004882992</c:v>
                </c:pt>
                <c:pt idx="3392">
                  <c:v>176.14505004882992</c:v>
                </c:pt>
                <c:pt idx="3393">
                  <c:v>176.14505004882992</c:v>
                </c:pt>
                <c:pt idx="3394">
                  <c:v>176.14505004882992</c:v>
                </c:pt>
                <c:pt idx="3395">
                  <c:v>176.14505004882992</c:v>
                </c:pt>
                <c:pt idx="3396">
                  <c:v>176.14505004882992</c:v>
                </c:pt>
                <c:pt idx="3397">
                  <c:v>175.63069152831972</c:v>
                </c:pt>
                <c:pt idx="3398">
                  <c:v>175.63069152831972</c:v>
                </c:pt>
                <c:pt idx="3399">
                  <c:v>175.63069152831972</c:v>
                </c:pt>
                <c:pt idx="3400">
                  <c:v>175.63069152831972</c:v>
                </c:pt>
                <c:pt idx="3401">
                  <c:v>175.63069152831972</c:v>
                </c:pt>
                <c:pt idx="3402">
                  <c:v>175.63069152831972</c:v>
                </c:pt>
                <c:pt idx="3403">
                  <c:v>175.63069152831972</c:v>
                </c:pt>
                <c:pt idx="3404">
                  <c:v>175.63069152831972</c:v>
                </c:pt>
                <c:pt idx="3405">
                  <c:v>175.63069152831972</c:v>
                </c:pt>
                <c:pt idx="3406">
                  <c:v>175.63069152831972</c:v>
                </c:pt>
                <c:pt idx="3407">
                  <c:v>175.63069152831972</c:v>
                </c:pt>
                <c:pt idx="3408">
                  <c:v>175.63069152831972</c:v>
                </c:pt>
                <c:pt idx="3409">
                  <c:v>175.63069152831972</c:v>
                </c:pt>
                <c:pt idx="3410">
                  <c:v>175.63069152831972</c:v>
                </c:pt>
                <c:pt idx="3411">
                  <c:v>175.11874389648</c:v>
                </c:pt>
                <c:pt idx="3412">
                  <c:v>175.11874389648</c:v>
                </c:pt>
                <c:pt idx="3413">
                  <c:v>175.11874389648</c:v>
                </c:pt>
                <c:pt idx="3414">
                  <c:v>175.11874389648</c:v>
                </c:pt>
                <c:pt idx="3415">
                  <c:v>175.11874389648</c:v>
                </c:pt>
                <c:pt idx="3416">
                  <c:v>175.11874389648</c:v>
                </c:pt>
                <c:pt idx="3417">
                  <c:v>175.11874389648</c:v>
                </c:pt>
                <c:pt idx="3418">
                  <c:v>175.11874389648</c:v>
                </c:pt>
                <c:pt idx="3419">
                  <c:v>175.11874389648</c:v>
                </c:pt>
                <c:pt idx="3420">
                  <c:v>175.11874389648</c:v>
                </c:pt>
                <c:pt idx="3421">
                  <c:v>175.11874389648</c:v>
                </c:pt>
                <c:pt idx="3422">
                  <c:v>174.5774230957</c:v>
                </c:pt>
                <c:pt idx="3423">
                  <c:v>175.11874389648</c:v>
                </c:pt>
                <c:pt idx="3424">
                  <c:v>175.11874389648</c:v>
                </c:pt>
                <c:pt idx="3425">
                  <c:v>174.5774230957</c:v>
                </c:pt>
                <c:pt idx="3426">
                  <c:v>174.5774230957</c:v>
                </c:pt>
                <c:pt idx="3427">
                  <c:v>174.5774230957</c:v>
                </c:pt>
                <c:pt idx="3428">
                  <c:v>174.5774230957</c:v>
                </c:pt>
                <c:pt idx="3429">
                  <c:v>174.07046508789</c:v>
                </c:pt>
                <c:pt idx="3430">
                  <c:v>174.07046508789</c:v>
                </c:pt>
                <c:pt idx="3431">
                  <c:v>174.07046508789</c:v>
                </c:pt>
                <c:pt idx="3432">
                  <c:v>174.07046508789</c:v>
                </c:pt>
                <c:pt idx="3433">
                  <c:v>174.07046508789</c:v>
                </c:pt>
                <c:pt idx="3434">
                  <c:v>174.07046508789</c:v>
                </c:pt>
                <c:pt idx="3435">
                  <c:v>174.07046508789</c:v>
                </c:pt>
                <c:pt idx="3436">
                  <c:v>174.07046508789</c:v>
                </c:pt>
                <c:pt idx="3437">
                  <c:v>174.07046508789</c:v>
                </c:pt>
                <c:pt idx="3438">
                  <c:v>174.07046508789</c:v>
                </c:pt>
                <c:pt idx="3439">
                  <c:v>174.07046508789</c:v>
                </c:pt>
                <c:pt idx="3440">
                  <c:v>174.07046508789</c:v>
                </c:pt>
                <c:pt idx="3441">
                  <c:v>174.07046508789</c:v>
                </c:pt>
                <c:pt idx="3442">
                  <c:v>174.07046508789</c:v>
                </c:pt>
                <c:pt idx="3443">
                  <c:v>173.5658721923796</c:v>
                </c:pt>
                <c:pt idx="3444">
                  <c:v>174.07046508789</c:v>
                </c:pt>
                <c:pt idx="3445">
                  <c:v>173.5658721923796</c:v>
                </c:pt>
                <c:pt idx="3446">
                  <c:v>173.5658721923796</c:v>
                </c:pt>
                <c:pt idx="3447">
                  <c:v>173.5658721923796</c:v>
                </c:pt>
                <c:pt idx="3448">
                  <c:v>173.5658721923796</c:v>
                </c:pt>
                <c:pt idx="3449">
                  <c:v>173.5658721923796</c:v>
                </c:pt>
                <c:pt idx="3450">
                  <c:v>173.5658721923796</c:v>
                </c:pt>
                <c:pt idx="3451">
                  <c:v>173.5658721923796</c:v>
                </c:pt>
                <c:pt idx="3452">
                  <c:v>173.06364440917972</c:v>
                </c:pt>
                <c:pt idx="3453">
                  <c:v>173.5658721923796</c:v>
                </c:pt>
                <c:pt idx="3454">
                  <c:v>173.06364440917972</c:v>
                </c:pt>
                <c:pt idx="3455">
                  <c:v>173.06364440917972</c:v>
                </c:pt>
                <c:pt idx="3456">
                  <c:v>173.06364440917972</c:v>
                </c:pt>
                <c:pt idx="3457">
                  <c:v>173.06364440917972</c:v>
                </c:pt>
                <c:pt idx="3458">
                  <c:v>173.06364440917972</c:v>
                </c:pt>
                <c:pt idx="3459">
                  <c:v>173.06364440917972</c:v>
                </c:pt>
                <c:pt idx="3460">
                  <c:v>173.06364440917972</c:v>
                </c:pt>
                <c:pt idx="3461">
                  <c:v>173.06364440917972</c:v>
                </c:pt>
                <c:pt idx="3462">
                  <c:v>172.56376647949</c:v>
                </c:pt>
                <c:pt idx="3463">
                  <c:v>172.56376647949</c:v>
                </c:pt>
                <c:pt idx="3464">
                  <c:v>172.56376647949</c:v>
                </c:pt>
                <c:pt idx="3465">
                  <c:v>172.56376647949</c:v>
                </c:pt>
                <c:pt idx="3466">
                  <c:v>172.56376647949</c:v>
                </c:pt>
                <c:pt idx="3467">
                  <c:v>172.56376647949</c:v>
                </c:pt>
                <c:pt idx="3468">
                  <c:v>172.56376647949</c:v>
                </c:pt>
                <c:pt idx="3469">
                  <c:v>172.06622314453</c:v>
                </c:pt>
                <c:pt idx="3470">
                  <c:v>172.56376647949</c:v>
                </c:pt>
                <c:pt idx="3471">
                  <c:v>172.06622314453</c:v>
                </c:pt>
                <c:pt idx="3472">
                  <c:v>172.06622314453</c:v>
                </c:pt>
                <c:pt idx="3473">
                  <c:v>172.06622314453</c:v>
                </c:pt>
                <c:pt idx="3474">
                  <c:v>172.06622314453</c:v>
                </c:pt>
                <c:pt idx="3475">
                  <c:v>172.06622314453</c:v>
                </c:pt>
                <c:pt idx="3476">
                  <c:v>172.06622314453</c:v>
                </c:pt>
                <c:pt idx="3477">
                  <c:v>172.06622314453</c:v>
                </c:pt>
                <c:pt idx="3478">
                  <c:v>172.06622314453</c:v>
                </c:pt>
                <c:pt idx="3479">
                  <c:v>171.57101440429997</c:v>
                </c:pt>
                <c:pt idx="3480">
                  <c:v>171.57101440429997</c:v>
                </c:pt>
                <c:pt idx="3481">
                  <c:v>171.57101440429997</c:v>
                </c:pt>
                <c:pt idx="3482">
                  <c:v>171.57101440429997</c:v>
                </c:pt>
                <c:pt idx="3483">
                  <c:v>171.57101440429997</c:v>
                </c:pt>
                <c:pt idx="3484">
                  <c:v>171.078125</c:v>
                </c:pt>
                <c:pt idx="3485">
                  <c:v>171.078125</c:v>
                </c:pt>
                <c:pt idx="3486">
                  <c:v>171.078125</c:v>
                </c:pt>
                <c:pt idx="3487">
                  <c:v>171.57101440429997</c:v>
                </c:pt>
                <c:pt idx="3488">
                  <c:v>171.078125</c:v>
                </c:pt>
                <c:pt idx="3489">
                  <c:v>171.078125</c:v>
                </c:pt>
                <c:pt idx="3490">
                  <c:v>171.078125</c:v>
                </c:pt>
                <c:pt idx="3491">
                  <c:v>171.078125</c:v>
                </c:pt>
                <c:pt idx="3492">
                  <c:v>171.078125</c:v>
                </c:pt>
                <c:pt idx="3493">
                  <c:v>170.58747863770043</c:v>
                </c:pt>
                <c:pt idx="3494">
                  <c:v>170.58747863770043</c:v>
                </c:pt>
                <c:pt idx="3495">
                  <c:v>171.078125</c:v>
                </c:pt>
                <c:pt idx="3496">
                  <c:v>170.58747863770043</c:v>
                </c:pt>
                <c:pt idx="3497">
                  <c:v>170.58747863770043</c:v>
                </c:pt>
                <c:pt idx="3498">
                  <c:v>170.09918212890992</c:v>
                </c:pt>
                <c:pt idx="3499">
                  <c:v>170.58747863770043</c:v>
                </c:pt>
                <c:pt idx="3500">
                  <c:v>170.58747863770043</c:v>
                </c:pt>
                <c:pt idx="3501">
                  <c:v>170.09918212890992</c:v>
                </c:pt>
                <c:pt idx="3502">
                  <c:v>170.09918212890992</c:v>
                </c:pt>
                <c:pt idx="3503">
                  <c:v>170.09918212890992</c:v>
                </c:pt>
                <c:pt idx="3504">
                  <c:v>170.09918212890992</c:v>
                </c:pt>
                <c:pt idx="3505">
                  <c:v>170.09918212890992</c:v>
                </c:pt>
                <c:pt idx="3506">
                  <c:v>170.09918212890992</c:v>
                </c:pt>
                <c:pt idx="3507">
                  <c:v>170.09918212890992</c:v>
                </c:pt>
                <c:pt idx="3508">
                  <c:v>170.09918212890992</c:v>
                </c:pt>
                <c:pt idx="3509">
                  <c:v>170.09918212890992</c:v>
                </c:pt>
                <c:pt idx="3510">
                  <c:v>170.09918212890992</c:v>
                </c:pt>
                <c:pt idx="3511">
                  <c:v>169.61311340331972</c:v>
                </c:pt>
                <c:pt idx="3512">
                  <c:v>169.61311340331972</c:v>
                </c:pt>
                <c:pt idx="3513">
                  <c:v>169.61311340331972</c:v>
                </c:pt>
                <c:pt idx="3514">
                  <c:v>169.61311340331972</c:v>
                </c:pt>
                <c:pt idx="3515">
                  <c:v>169.61311340331972</c:v>
                </c:pt>
                <c:pt idx="3516">
                  <c:v>169.61311340331972</c:v>
                </c:pt>
                <c:pt idx="3517">
                  <c:v>169.61311340331972</c:v>
                </c:pt>
                <c:pt idx="3518">
                  <c:v>169.1293182373</c:v>
                </c:pt>
                <c:pt idx="3519">
                  <c:v>169.61311340331972</c:v>
                </c:pt>
                <c:pt idx="3520">
                  <c:v>169.61311340331972</c:v>
                </c:pt>
                <c:pt idx="3521">
                  <c:v>169.1293182373</c:v>
                </c:pt>
                <c:pt idx="3522">
                  <c:v>169.1293182373</c:v>
                </c:pt>
                <c:pt idx="3523">
                  <c:v>169.1293182373</c:v>
                </c:pt>
                <c:pt idx="3524">
                  <c:v>169.1293182373</c:v>
                </c:pt>
                <c:pt idx="3525">
                  <c:v>169.1293182373</c:v>
                </c:pt>
                <c:pt idx="3526">
                  <c:v>168.64765930175992</c:v>
                </c:pt>
                <c:pt idx="3527">
                  <c:v>169.1293182373</c:v>
                </c:pt>
                <c:pt idx="3528">
                  <c:v>169.1293182373</c:v>
                </c:pt>
                <c:pt idx="3529">
                  <c:v>168.64765930175992</c:v>
                </c:pt>
                <c:pt idx="3530">
                  <c:v>169.1293182373</c:v>
                </c:pt>
                <c:pt idx="3531">
                  <c:v>168.64765930175992</c:v>
                </c:pt>
                <c:pt idx="3532">
                  <c:v>168.64765930175992</c:v>
                </c:pt>
                <c:pt idx="3533">
                  <c:v>168.64765930175992</c:v>
                </c:pt>
                <c:pt idx="3534">
                  <c:v>168.64765930175992</c:v>
                </c:pt>
                <c:pt idx="3535">
                  <c:v>168.64765930175992</c:v>
                </c:pt>
                <c:pt idx="3536">
                  <c:v>168.64765930175992</c:v>
                </c:pt>
                <c:pt idx="3537">
                  <c:v>168.64765930175992</c:v>
                </c:pt>
                <c:pt idx="3538">
                  <c:v>168.16831970215</c:v>
                </c:pt>
                <c:pt idx="3539">
                  <c:v>168.64765930175992</c:v>
                </c:pt>
                <c:pt idx="3540">
                  <c:v>168.16831970215</c:v>
                </c:pt>
                <c:pt idx="3541">
                  <c:v>168.16831970215</c:v>
                </c:pt>
                <c:pt idx="3542">
                  <c:v>168.16831970215</c:v>
                </c:pt>
                <c:pt idx="3543">
                  <c:v>168.16831970215</c:v>
                </c:pt>
                <c:pt idx="3544">
                  <c:v>168.16831970215</c:v>
                </c:pt>
                <c:pt idx="3545">
                  <c:v>168.16831970215</c:v>
                </c:pt>
                <c:pt idx="3546">
                  <c:v>168.16831970215</c:v>
                </c:pt>
                <c:pt idx="3547">
                  <c:v>168.16831970215</c:v>
                </c:pt>
                <c:pt idx="3548">
                  <c:v>168.16831970215</c:v>
                </c:pt>
                <c:pt idx="3549">
                  <c:v>168.16831970215</c:v>
                </c:pt>
                <c:pt idx="3550">
                  <c:v>168.16831970215</c:v>
                </c:pt>
                <c:pt idx="3551">
                  <c:v>168.16831970215</c:v>
                </c:pt>
                <c:pt idx="3552">
                  <c:v>168.16831970215</c:v>
                </c:pt>
                <c:pt idx="3553">
                  <c:v>168.16831970215</c:v>
                </c:pt>
                <c:pt idx="3554">
                  <c:v>167.69117736816</c:v>
                </c:pt>
                <c:pt idx="3555">
                  <c:v>167.69117736816</c:v>
                </c:pt>
                <c:pt idx="3556">
                  <c:v>167.69117736816</c:v>
                </c:pt>
                <c:pt idx="3557">
                  <c:v>167.69117736816</c:v>
                </c:pt>
                <c:pt idx="3558">
                  <c:v>167.69117736816</c:v>
                </c:pt>
                <c:pt idx="3559">
                  <c:v>167.69117736816</c:v>
                </c:pt>
                <c:pt idx="3560">
                  <c:v>167.69117736816</c:v>
                </c:pt>
                <c:pt idx="3561">
                  <c:v>167.69117736816</c:v>
                </c:pt>
                <c:pt idx="3562">
                  <c:v>167.69117736816</c:v>
                </c:pt>
                <c:pt idx="3563">
                  <c:v>167.69117736816</c:v>
                </c:pt>
                <c:pt idx="3564">
                  <c:v>167.21618652343997</c:v>
                </c:pt>
                <c:pt idx="3565">
                  <c:v>167.69117736816</c:v>
                </c:pt>
                <c:pt idx="3566">
                  <c:v>167.21618652343997</c:v>
                </c:pt>
                <c:pt idx="3567">
                  <c:v>167.21618652343997</c:v>
                </c:pt>
                <c:pt idx="3568">
                  <c:v>167.21618652343997</c:v>
                </c:pt>
                <c:pt idx="3569">
                  <c:v>167.21618652343997</c:v>
                </c:pt>
                <c:pt idx="3570">
                  <c:v>167.21618652343997</c:v>
                </c:pt>
                <c:pt idx="3571">
                  <c:v>167.21618652343997</c:v>
                </c:pt>
                <c:pt idx="3572">
                  <c:v>167.21618652343997</c:v>
                </c:pt>
                <c:pt idx="3573">
                  <c:v>167.21618652343997</c:v>
                </c:pt>
                <c:pt idx="3574">
                  <c:v>167.21618652343997</c:v>
                </c:pt>
                <c:pt idx="3575">
                  <c:v>167.21618652343997</c:v>
                </c:pt>
                <c:pt idx="3576">
                  <c:v>167.21618652343997</c:v>
                </c:pt>
                <c:pt idx="3577">
                  <c:v>166.7434234619096</c:v>
                </c:pt>
                <c:pt idx="3578">
                  <c:v>167.21618652343997</c:v>
                </c:pt>
                <c:pt idx="3579">
                  <c:v>167.21618652343997</c:v>
                </c:pt>
                <c:pt idx="3580">
                  <c:v>166.7434234619096</c:v>
                </c:pt>
                <c:pt idx="3581">
                  <c:v>166.7434234619096</c:v>
                </c:pt>
                <c:pt idx="3582">
                  <c:v>166.7434234619096</c:v>
                </c:pt>
                <c:pt idx="3583">
                  <c:v>166.7434234619096</c:v>
                </c:pt>
                <c:pt idx="3584">
                  <c:v>166.7434234619096</c:v>
                </c:pt>
                <c:pt idx="3585">
                  <c:v>166.7434234619096</c:v>
                </c:pt>
                <c:pt idx="3586">
                  <c:v>166.27282714844</c:v>
                </c:pt>
                <c:pt idx="3587">
                  <c:v>166.7434234619096</c:v>
                </c:pt>
                <c:pt idx="3588">
                  <c:v>166.7434234619096</c:v>
                </c:pt>
                <c:pt idx="3589">
                  <c:v>166.27282714844</c:v>
                </c:pt>
                <c:pt idx="3590">
                  <c:v>166.27282714844</c:v>
                </c:pt>
                <c:pt idx="3591">
                  <c:v>166.27282714844</c:v>
                </c:pt>
                <c:pt idx="3592">
                  <c:v>166.27282714844</c:v>
                </c:pt>
                <c:pt idx="3593">
                  <c:v>166.27282714844</c:v>
                </c:pt>
                <c:pt idx="3594">
                  <c:v>166.27282714844</c:v>
                </c:pt>
                <c:pt idx="3595">
                  <c:v>166.27282714844</c:v>
                </c:pt>
                <c:pt idx="3596">
                  <c:v>166.27282714844</c:v>
                </c:pt>
                <c:pt idx="3597">
                  <c:v>166.27282714844</c:v>
                </c:pt>
                <c:pt idx="3598">
                  <c:v>166.27282714844</c:v>
                </c:pt>
                <c:pt idx="3599">
                  <c:v>166.27282714844</c:v>
                </c:pt>
                <c:pt idx="3600">
                  <c:v>166.27282714844</c:v>
                </c:pt>
                <c:pt idx="3601">
                  <c:v>166.27282714844</c:v>
                </c:pt>
                <c:pt idx="3602">
                  <c:v>166.27282714844</c:v>
                </c:pt>
                <c:pt idx="3603">
                  <c:v>166.27282714844</c:v>
                </c:pt>
                <c:pt idx="3604">
                  <c:v>166.27282714844</c:v>
                </c:pt>
                <c:pt idx="3605">
                  <c:v>166.27282714844</c:v>
                </c:pt>
                <c:pt idx="3606">
                  <c:v>165.8044128418</c:v>
                </c:pt>
                <c:pt idx="3607">
                  <c:v>165.8044128418</c:v>
                </c:pt>
                <c:pt idx="3608">
                  <c:v>166.27282714844</c:v>
                </c:pt>
                <c:pt idx="3609">
                  <c:v>165.8044128418</c:v>
                </c:pt>
                <c:pt idx="3610">
                  <c:v>165.8044128418</c:v>
                </c:pt>
                <c:pt idx="3611">
                  <c:v>165.8044128418</c:v>
                </c:pt>
                <c:pt idx="3612">
                  <c:v>165.8044128418</c:v>
                </c:pt>
                <c:pt idx="3613">
                  <c:v>165.8044128418</c:v>
                </c:pt>
                <c:pt idx="3614">
                  <c:v>165.8044128418</c:v>
                </c:pt>
                <c:pt idx="3615">
                  <c:v>165.8044128418</c:v>
                </c:pt>
                <c:pt idx="3616">
                  <c:v>165.8044128418</c:v>
                </c:pt>
                <c:pt idx="3617">
                  <c:v>165.8044128418</c:v>
                </c:pt>
                <c:pt idx="3618">
                  <c:v>165.8044128418</c:v>
                </c:pt>
                <c:pt idx="3619">
                  <c:v>165.3380889892604</c:v>
                </c:pt>
                <c:pt idx="3620">
                  <c:v>165.8044128418</c:v>
                </c:pt>
                <c:pt idx="3621">
                  <c:v>165.3380889892604</c:v>
                </c:pt>
                <c:pt idx="3622">
                  <c:v>165.8044128418</c:v>
                </c:pt>
                <c:pt idx="3623">
                  <c:v>165.3380889892604</c:v>
                </c:pt>
                <c:pt idx="3624">
                  <c:v>165.8044128418</c:v>
                </c:pt>
                <c:pt idx="3625">
                  <c:v>165.3380889892604</c:v>
                </c:pt>
                <c:pt idx="3626">
                  <c:v>165.3380889892604</c:v>
                </c:pt>
                <c:pt idx="3627">
                  <c:v>165.3380889892604</c:v>
                </c:pt>
                <c:pt idx="3628">
                  <c:v>165.3380889892604</c:v>
                </c:pt>
                <c:pt idx="3629">
                  <c:v>165.3380889892604</c:v>
                </c:pt>
                <c:pt idx="3630">
                  <c:v>165.3380889892604</c:v>
                </c:pt>
                <c:pt idx="3631">
                  <c:v>165.3380889892604</c:v>
                </c:pt>
                <c:pt idx="3632">
                  <c:v>165.3380889892604</c:v>
                </c:pt>
                <c:pt idx="3633">
                  <c:v>165.3380889892604</c:v>
                </c:pt>
                <c:pt idx="3634">
                  <c:v>165.3380889892604</c:v>
                </c:pt>
                <c:pt idx="3635">
                  <c:v>164.87393188477</c:v>
                </c:pt>
                <c:pt idx="3636">
                  <c:v>164.87393188477</c:v>
                </c:pt>
                <c:pt idx="3637">
                  <c:v>164.87393188477</c:v>
                </c:pt>
                <c:pt idx="3638">
                  <c:v>165.3380889892604</c:v>
                </c:pt>
                <c:pt idx="3639">
                  <c:v>165.3380889892604</c:v>
                </c:pt>
                <c:pt idx="3640">
                  <c:v>164.87393188477</c:v>
                </c:pt>
                <c:pt idx="3641">
                  <c:v>164.87393188477</c:v>
                </c:pt>
                <c:pt idx="3642">
                  <c:v>164.87393188477</c:v>
                </c:pt>
                <c:pt idx="3643">
                  <c:v>164.87393188477</c:v>
                </c:pt>
                <c:pt idx="3644">
                  <c:v>164.87393188477</c:v>
                </c:pt>
                <c:pt idx="3645">
                  <c:v>164.87393188477</c:v>
                </c:pt>
                <c:pt idx="3646">
                  <c:v>164.87393188477</c:v>
                </c:pt>
                <c:pt idx="3647">
                  <c:v>164.87393188477</c:v>
                </c:pt>
                <c:pt idx="3648">
                  <c:v>164.87393188477</c:v>
                </c:pt>
                <c:pt idx="3649">
                  <c:v>164.87393188477</c:v>
                </c:pt>
                <c:pt idx="3650">
                  <c:v>164.87393188477</c:v>
                </c:pt>
                <c:pt idx="3651">
                  <c:v>164.87393188477</c:v>
                </c:pt>
                <c:pt idx="3652">
                  <c:v>164.87393188477</c:v>
                </c:pt>
                <c:pt idx="3653">
                  <c:v>164.87393188477</c:v>
                </c:pt>
                <c:pt idx="3654">
                  <c:v>164.87393188477</c:v>
                </c:pt>
                <c:pt idx="3655">
                  <c:v>164.87393188477</c:v>
                </c:pt>
                <c:pt idx="3656">
                  <c:v>164.87393188477</c:v>
                </c:pt>
                <c:pt idx="3657">
                  <c:v>164.87393188477</c:v>
                </c:pt>
                <c:pt idx="3658">
                  <c:v>164.87393188477</c:v>
                </c:pt>
                <c:pt idx="3659">
                  <c:v>164.4118957519496</c:v>
                </c:pt>
                <c:pt idx="3660">
                  <c:v>164.87393188477</c:v>
                </c:pt>
                <c:pt idx="3661">
                  <c:v>164.4118957519496</c:v>
                </c:pt>
                <c:pt idx="3662">
                  <c:v>164.87393188477</c:v>
                </c:pt>
                <c:pt idx="3663">
                  <c:v>164.87393188477</c:v>
                </c:pt>
                <c:pt idx="3664">
                  <c:v>164.4118957519496</c:v>
                </c:pt>
                <c:pt idx="3665">
                  <c:v>164.4118957519496</c:v>
                </c:pt>
                <c:pt idx="3666">
                  <c:v>164.4118957519496</c:v>
                </c:pt>
                <c:pt idx="3667">
                  <c:v>164.87393188477</c:v>
                </c:pt>
                <c:pt idx="3668">
                  <c:v>164.4118957519496</c:v>
                </c:pt>
                <c:pt idx="3669">
                  <c:v>164.4118957519496</c:v>
                </c:pt>
                <c:pt idx="3670">
                  <c:v>164.4118957519496</c:v>
                </c:pt>
                <c:pt idx="3671">
                  <c:v>164.4118957519496</c:v>
                </c:pt>
                <c:pt idx="3672">
                  <c:v>164.4118957519496</c:v>
                </c:pt>
                <c:pt idx="3673">
                  <c:v>164.4118957519496</c:v>
                </c:pt>
                <c:pt idx="3674">
                  <c:v>164.4118957519496</c:v>
                </c:pt>
                <c:pt idx="3675">
                  <c:v>164.4118957519496</c:v>
                </c:pt>
                <c:pt idx="3676">
                  <c:v>164.4118957519496</c:v>
                </c:pt>
                <c:pt idx="3677">
                  <c:v>164.4118957519496</c:v>
                </c:pt>
                <c:pt idx="3678">
                  <c:v>164.4118957519496</c:v>
                </c:pt>
                <c:pt idx="3679">
                  <c:v>164.4118957519496</c:v>
                </c:pt>
                <c:pt idx="3680">
                  <c:v>164.4118957519496</c:v>
                </c:pt>
                <c:pt idx="3681">
                  <c:v>164.4118957519496</c:v>
                </c:pt>
                <c:pt idx="3682">
                  <c:v>164.4118957519496</c:v>
                </c:pt>
                <c:pt idx="3683">
                  <c:v>164.4118957519496</c:v>
                </c:pt>
                <c:pt idx="3684">
                  <c:v>164.4118957519496</c:v>
                </c:pt>
                <c:pt idx="3685">
                  <c:v>164.4118957519496</c:v>
                </c:pt>
                <c:pt idx="3686">
                  <c:v>164.4118957519496</c:v>
                </c:pt>
                <c:pt idx="3687">
                  <c:v>164.4118957519496</c:v>
                </c:pt>
                <c:pt idx="3688">
                  <c:v>164.4118957519496</c:v>
                </c:pt>
                <c:pt idx="3689">
                  <c:v>164.4118957519496</c:v>
                </c:pt>
                <c:pt idx="3690">
                  <c:v>164.4118957519496</c:v>
                </c:pt>
                <c:pt idx="3691">
                  <c:v>164.4118957519496</c:v>
                </c:pt>
                <c:pt idx="3692">
                  <c:v>164.4118957519496</c:v>
                </c:pt>
                <c:pt idx="3693">
                  <c:v>164.4118957519496</c:v>
                </c:pt>
                <c:pt idx="3694">
                  <c:v>163.95190429687995</c:v>
                </c:pt>
                <c:pt idx="3695">
                  <c:v>164.4118957519496</c:v>
                </c:pt>
                <c:pt idx="3696">
                  <c:v>163.95190429687995</c:v>
                </c:pt>
                <c:pt idx="3697">
                  <c:v>163.95190429687995</c:v>
                </c:pt>
                <c:pt idx="3698">
                  <c:v>163.95190429687995</c:v>
                </c:pt>
                <c:pt idx="3699">
                  <c:v>163.95190429687995</c:v>
                </c:pt>
                <c:pt idx="3700">
                  <c:v>163.95190429687995</c:v>
                </c:pt>
                <c:pt idx="3701">
                  <c:v>163.95190429687995</c:v>
                </c:pt>
                <c:pt idx="3702">
                  <c:v>163.4940643310496</c:v>
                </c:pt>
                <c:pt idx="3703">
                  <c:v>163.4940643310496</c:v>
                </c:pt>
                <c:pt idx="3704">
                  <c:v>163.95190429687995</c:v>
                </c:pt>
                <c:pt idx="3705">
                  <c:v>163.4940643310496</c:v>
                </c:pt>
                <c:pt idx="3706">
                  <c:v>163.4940643310496</c:v>
                </c:pt>
                <c:pt idx="3707">
                  <c:v>163.4940643310496</c:v>
                </c:pt>
                <c:pt idx="3708">
                  <c:v>163.4940643310496</c:v>
                </c:pt>
                <c:pt idx="3709">
                  <c:v>163.4940643310496</c:v>
                </c:pt>
                <c:pt idx="3710">
                  <c:v>163.4940643310496</c:v>
                </c:pt>
                <c:pt idx="3711">
                  <c:v>163.4940643310496</c:v>
                </c:pt>
                <c:pt idx="3712">
                  <c:v>163.0382385253904</c:v>
                </c:pt>
                <c:pt idx="3713">
                  <c:v>163.0382385253904</c:v>
                </c:pt>
                <c:pt idx="3714">
                  <c:v>163.0382385253904</c:v>
                </c:pt>
                <c:pt idx="3715">
                  <c:v>163.0382385253904</c:v>
                </c:pt>
                <c:pt idx="3716">
                  <c:v>163.0382385253904</c:v>
                </c:pt>
                <c:pt idx="3717">
                  <c:v>162.5845642089796</c:v>
                </c:pt>
                <c:pt idx="3718">
                  <c:v>163.0382385253904</c:v>
                </c:pt>
                <c:pt idx="3719">
                  <c:v>162.5845642089796</c:v>
                </c:pt>
                <c:pt idx="3720">
                  <c:v>162.5845642089796</c:v>
                </c:pt>
                <c:pt idx="3721">
                  <c:v>162.5845642089796</c:v>
                </c:pt>
                <c:pt idx="3722">
                  <c:v>162.5845642089796</c:v>
                </c:pt>
                <c:pt idx="3723">
                  <c:v>162.5845642089796</c:v>
                </c:pt>
                <c:pt idx="3724">
                  <c:v>162.5845642089796</c:v>
                </c:pt>
                <c:pt idx="3725">
                  <c:v>162.5845642089796</c:v>
                </c:pt>
                <c:pt idx="3726">
                  <c:v>162.5845642089796</c:v>
                </c:pt>
                <c:pt idx="3727">
                  <c:v>162.5845642089796</c:v>
                </c:pt>
                <c:pt idx="3728">
                  <c:v>162.13287353515992</c:v>
                </c:pt>
                <c:pt idx="3729">
                  <c:v>162.13287353515992</c:v>
                </c:pt>
                <c:pt idx="3730">
                  <c:v>162.13287353515992</c:v>
                </c:pt>
                <c:pt idx="3731">
                  <c:v>162.13287353515992</c:v>
                </c:pt>
                <c:pt idx="3732">
                  <c:v>162.13287353515992</c:v>
                </c:pt>
                <c:pt idx="3733">
                  <c:v>162.13287353515992</c:v>
                </c:pt>
                <c:pt idx="3734">
                  <c:v>162.13287353515992</c:v>
                </c:pt>
                <c:pt idx="3735">
                  <c:v>161.68319702148</c:v>
                </c:pt>
                <c:pt idx="3736">
                  <c:v>161.68319702148</c:v>
                </c:pt>
                <c:pt idx="3737">
                  <c:v>161.68319702148</c:v>
                </c:pt>
                <c:pt idx="3738">
                  <c:v>161.68319702148</c:v>
                </c:pt>
                <c:pt idx="3739">
                  <c:v>161.68319702148</c:v>
                </c:pt>
                <c:pt idx="3740">
                  <c:v>161.68319702148</c:v>
                </c:pt>
                <c:pt idx="3741">
                  <c:v>161.68319702148</c:v>
                </c:pt>
                <c:pt idx="3742">
                  <c:v>161.20770263671992</c:v>
                </c:pt>
                <c:pt idx="3743">
                  <c:v>161.20770263671992</c:v>
                </c:pt>
                <c:pt idx="3744">
                  <c:v>161.20770263671992</c:v>
                </c:pt>
                <c:pt idx="3745">
                  <c:v>161.20770263671992</c:v>
                </c:pt>
                <c:pt idx="3746">
                  <c:v>161.20770263671992</c:v>
                </c:pt>
                <c:pt idx="3747">
                  <c:v>161.20770263671992</c:v>
                </c:pt>
                <c:pt idx="3748">
                  <c:v>161.20770263671992</c:v>
                </c:pt>
                <c:pt idx="3749">
                  <c:v>160.7622375488304</c:v>
                </c:pt>
                <c:pt idx="3750">
                  <c:v>160.7622375488304</c:v>
                </c:pt>
                <c:pt idx="3751">
                  <c:v>160.7622375488304</c:v>
                </c:pt>
                <c:pt idx="3752">
                  <c:v>160.7622375488304</c:v>
                </c:pt>
                <c:pt idx="3753">
                  <c:v>160.7622375488304</c:v>
                </c:pt>
                <c:pt idx="3754">
                  <c:v>160.7622375488304</c:v>
                </c:pt>
                <c:pt idx="3755">
                  <c:v>160.7622375488304</c:v>
                </c:pt>
                <c:pt idx="3756">
                  <c:v>160.31874084473043</c:v>
                </c:pt>
                <c:pt idx="3757">
                  <c:v>160.7622375488304</c:v>
                </c:pt>
                <c:pt idx="3758">
                  <c:v>160.7622375488304</c:v>
                </c:pt>
                <c:pt idx="3759">
                  <c:v>160.31874084473043</c:v>
                </c:pt>
                <c:pt idx="3760">
                  <c:v>160.31874084473043</c:v>
                </c:pt>
                <c:pt idx="3761">
                  <c:v>160.31874084473043</c:v>
                </c:pt>
                <c:pt idx="3762">
                  <c:v>160.31874084473043</c:v>
                </c:pt>
                <c:pt idx="3763">
                  <c:v>160.31874084473043</c:v>
                </c:pt>
                <c:pt idx="3764">
                  <c:v>160.31874084473043</c:v>
                </c:pt>
                <c:pt idx="3765">
                  <c:v>159.8772583007804</c:v>
                </c:pt>
                <c:pt idx="3766">
                  <c:v>160.31874084473043</c:v>
                </c:pt>
                <c:pt idx="3767">
                  <c:v>160.31874084473043</c:v>
                </c:pt>
                <c:pt idx="3768">
                  <c:v>159.8772583007804</c:v>
                </c:pt>
                <c:pt idx="3769">
                  <c:v>159.8772583007804</c:v>
                </c:pt>
                <c:pt idx="3770">
                  <c:v>159.8772583007804</c:v>
                </c:pt>
                <c:pt idx="3771">
                  <c:v>159.8772583007804</c:v>
                </c:pt>
                <c:pt idx="3772">
                  <c:v>159.8772583007804</c:v>
                </c:pt>
                <c:pt idx="3773">
                  <c:v>159.8772583007804</c:v>
                </c:pt>
                <c:pt idx="3774">
                  <c:v>159.43772888184</c:v>
                </c:pt>
                <c:pt idx="3775">
                  <c:v>159.43772888184</c:v>
                </c:pt>
                <c:pt idx="3776">
                  <c:v>159.43772888184</c:v>
                </c:pt>
                <c:pt idx="3777">
                  <c:v>159.43772888184</c:v>
                </c:pt>
                <c:pt idx="3778">
                  <c:v>159.00019836426</c:v>
                </c:pt>
                <c:pt idx="3779">
                  <c:v>159.00019836426</c:v>
                </c:pt>
                <c:pt idx="3780">
                  <c:v>159.00019836426</c:v>
                </c:pt>
                <c:pt idx="3781">
                  <c:v>159.00019836426</c:v>
                </c:pt>
                <c:pt idx="3782">
                  <c:v>159.00019836426</c:v>
                </c:pt>
                <c:pt idx="3783">
                  <c:v>159.00019836426</c:v>
                </c:pt>
                <c:pt idx="3784">
                  <c:v>159.00019836426</c:v>
                </c:pt>
                <c:pt idx="3785">
                  <c:v>159.00019836426</c:v>
                </c:pt>
                <c:pt idx="3786">
                  <c:v>159.00019836426</c:v>
                </c:pt>
                <c:pt idx="3787">
                  <c:v>159.00019836426</c:v>
                </c:pt>
                <c:pt idx="3788">
                  <c:v>159.00019836426</c:v>
                </c:pt>
                <c:pt idx="3789">
                  <c:v>159.00019836426</c:v>
                </c:pt>
                <c:pt idx="3790">
                  <c:v>159.00019836426</c:v>
                </c:pt>
                <c:pt idx="3791">
                  <c:v>158.56459045409997</c:v>
                </c:pt>
                <c:pt idx="3792">
                  <c:v>159.00019836426</c:v>
                </c:pt>
                <c:pt idx="3793">
                  <c:v>158.56459045409997</c:v>
                </c:pt>
                <c:pt idx="3794">
                  <c:v>158.56459045409997</c:v>
                </c:pt>
                <c:pt idx="3795">
                  <c:v>158.56459045409997</c:v>
                </c:pt>
                <c:pt idx="3796">
                  <c:v>158.56459045409997</c:v>
                </c:pt>
                <c:pt idx="3797">
                  <c:v>158.56459045409997</c:v>
                </c:pt>
                <c:pt idx="3798">
                  <c:v>158.56459045409997</c:v>
                </c:pt>
                <c:pt idx="3799">
                  <c:v>158.56459045409997</c:v>
                </c:pt>
                <c:pt idx="3800">
                  <c:v>158.56459045409997</c:v>
                </c:pt>
                <c:pt idx="3801">
                  <c:v>158.56459045409997</c:v>
                </c:pt>
                <c:pt idx="3802">
                  <c:v>158.13092041016</c:v>
                </c:pt>
                <c:pt idx="3803">
                  <c:v>158.13092041016</c:v>
                </c:pt>
                <c:pt idx="3804">
                  <c:v>158.13092041016</c:v>
                </c:pt>
                <c:pt idx="3805">
                  <c:v>158.13092041016</c:v>
                </c:pt>
                <c:pt idx="3806">
                  <c:v>158.13092041016</c:v>
                </c:pt>
                <c:pt idx="3807">
                  <c:v>158.13092041016</c:v>
                </c:pt>
                <c:pt idx="3808">
                  <c:v>158.13092041016</c:v>
                </c:pt>
                <c:pt idx="3809">
                  <c:v>158.13092041016</c:v>
                </c:pt>
                <c:pt idx="3810">
                  <c:v>158.13092041016</c:v>
                </c:pt>
                <c:pt idx="3811">
                  <c:v>158.13092041016</c:v>
                </c:pt>
                <c:pt idx="3812">
                  <c:v>157.69915771483957</c:v>
                </c:pt>
                <c:pt idx="3813">
                  <c:v>157.69915771483957</c:v>
                </c:pt>
                <c:pt idx="3814">
                  <c:v>157.69915771483957</c:v>
                </c:pt>
                <c:pt idx="3815">
                  <c:v>157.69915771483957</c:v>
                </c:pt>
                <c:pt idx="3816">
                  <c:v>157.69915771483957</c:v>
                </c:pt>
                <c:pt idx="3817">
                  <c:v>157.69915771483957</c:v>
                </c:pt>
                <c:pt idx="3818">
                  <c:v>157.69915771483957</c:v>
                </c:pt>
                <c:pt idx="3819">
                  <c:v>157.2693023681596</c:v>
                </c:pt>
                <c:pt idx="3820">
                  <c:v>157.2693023681596</c:v>
                </c:pt>
                <c:pt idx="3821">
                  <c:v>157.2693023681596</c:v>
                </c:pt>
                <c:pt idx="3822">
                  <c:v>157.2693023681596</c:v>
                </c:pt>
                <c:pt idx="3823">
                  <c:v>157.69915771483957</c:v>
                </c:pt>
                <c:pt idx="3824">
                  <c:v>157.2693023681596</c:v>
                </c:pt>
                <c:pt idx="3825">
                  <c:v>157.2693023681596</c:v>
                </c:pt>
                <c:pt idx="3826">
                  <c:v>157.2693023681596</c:v>
                </c:pt>
                <c:pt idx="3827">
                  <c:v>157.2693023681596</c:v>
                </c:pt>
                <c:pt idx="3828">
                  <c:v>157.2693023681596</c:v>
                </c:pt>
                <c:pt idx="3829">
                  <c:v>157.2693023681596</c:v>
                </c:pt>
                <c:pt idx="3830">
                  <c:v>157.2693023681596</c:v>
                </c:pt>
                <c:pt idx="3831">
                  <c:v>157.2693023681596</c:v>
                </c:pt>
                <c:pt idx="3832">
                  <c:v>157.2693023681596</c:v>
                </c:pt>
                <c:pt idx="3833">
                  <c:v>156.8414001464804</c:v>
                </c:pt>
                <c:pt idx="3834">
                  <c:v>157.2693023681596</c:v>
                </c:pt>
                <c:pt idx="3835">
                  <c:v>156.8414001464804</c:v>
                </c:pt>
                <c:pt idx="3836">
                  <c:v>156.8414001464804</c:v>
                </c:pt>
                <c:pt idx="3837">
                  <c:v>156.8414001464804</c:v>
                </c:pt>
                <c:pt idx="3838">
                  <c:v>156.8414001464804</c:v>
                </c:pt>
                <c:pt idx="3839">
                  <c:v>156.8414001464804</c:v>
                </c:pt>
                <c:pt idx="3840">
                  <c:v>156.8414001464804</c:v>
                </c:pt>
                <c:pt idx="3841">
                  <c:v>156.8414001464804</c:v>
                </c:pt>
                <c:pt idx="3842">
                  <c:v>156.8414001464804</c:v>
                </c:pt>
                <c:pt idx="3843">
                  <c:v>156.8414001464804</c:v>
                </c:pt>
                <c:pt idx="3844">
                  <c:v>156.8414001464804</c:v>
                </c:pt>
                <c:pt idx="3845">
                  <c:v>156.8414001464804</c:v>
                </c:pt>
                <c:pt idx="3846">
                  <c:v>156.41539001465</c:v>
                </c:pt>
                <c:pt idx="3847">
                  <c:v>156.8414001464804</c:v>
                </c:pt>
                <c:pt idx="3848">
                  <c:v>156.41539001465</c:v>
                </c:pt>
                <c:pt idx="3849">
                  <c:v>156.41539001465</c:v>
                </c:pt>
                <c:pt idx="3850">
                  <c:v>156.41539001465</c:v>
                </c:pt>
                <c:pt idx="3851">
                  <c:v>156.41539001465</c:v>
                </c:pt>
                <c:pt idx="3852">
                  <c:v>156.41539001465</c:v>
                </c:pt>
                <c:pt idx="3853">
                  <c:v>156.41539001465</c:v>
                </c:pt>
                <c:pt idx="3854">
                  <c:v>156.41539001465</c:v>
                </c:pt>
                <c:pt idx="3855">
                  <c:v>156.41539001465</c:v>
                </c:pt>
                <c:pt idx="3856">
                  <c:v>156.41539001465</c:v>
                </c:pt>
                <c:pt idx="3857">
                  <c:v>155.99125671387</c:v>
                </c:pt>
                <c:pt idx="3858">
                  <c:v>155.99125671387</c:v>
                </c:pt>
                <c:pt idx="3859">
                  <c:v>155.99125671387</c:v>
                </c:pt>
                <c:pt idx="3860">
                  <c:v>155.99125671387</c:v>
                </c:pt>
                <c:pt idx="3861">
                  <c:v>155.56898498535</c:v>
                </c:pt>
                <c:pt idx="3862">
                  <c:v>155.99125671387</c:v>
                </c:pt>
                <c:pt idx="3863">
                  <c:v>155.56898498535</c:v>
                </c:pt>
                <c:pt idx="3864">
                  <c:v>155.56898498535</c:v>
                </c:pt>
                <c:pt idx="3865">
                  <c:v>155.56898498535</c:v>
                </c:pt>
                <c:pt idx="3866">
                  <c:v>155.56898498535</c:v>
                </c:pt>
                <c:pt idx="3867">
                  <c:v>155.56898498535</c:v>
                </c:pt>
                <c:pt idx="3868">
                  <c:v>155.56898498535</c:v>
                </c:pt>
                <c:pt idx="3869">
                  <c:v>155.56898498535</c:v>
                </c:pt>
                <c:pt idx="3870">
                  <c:v>155.56898498535</c:v>
                </c:pt>
                <c:pt idx="3871">
                  <c:v>155.56898498535</c:v>
                </c:pt>
                <c:pt idx="3872">
                  <c:v>155.14854431152</c:v>
                </c:pt>
                <c:pt idx="3873">
                  <c:v>155.14854431152</c:v>
                </c:pt>
                <c:pt idx="3874">
                  <c:v>155.14854431152</c:v>
                </c:pt>
                <c:pt idx="3875">
                  <c:v>155.14854431152</c:v>
                </c:pt>
                <c:pt idx="3876">
                  <c:v>155.14854431152</c:v>
                </c:pt>
                <c:pt idx="3877">
                  <c:v>155.14854431152</c:v>
                </c:pt>
                <c:pt idx="3878">
                  <c:v>155.14854431152</c:v>
                </c:pt>
                <c:pt idx="3879">
                  <c:v>154.72999572753992</c:v>
                </c:pt>
                <c:pt idx="3880">
                  <c:v>154.72999572753992</c:v>
                </c:pt>
                <c:pt idx="3881">
                  <c:v>154.72999572753992</c:v>
                </c:pt>
                <c:pt idx="3882">
                  <c:v>154.72999572753992</c:v>
                </c:pt>
                <c:pt idx="3883">
                  <c:v>154.72999572753992</c:v>
                </c:pt>
                <c:pt idx="3884">
                  <c:v>154.72999572753992</c:v>
                </c:pt>
                <c:pt idx="3885">
                  <c:v>154.72999572753992</c:v>
                </c:pt>
                <c:pt idx="3886">
                  <c:v>154.3132476806604</c:v>
                </c:pt>
                <c:pt idx="3887">
                  <c:v>154.3132476806604</c:v>
                </c:pt>
                <c:pt idx="3888">
                  <c:v>154.3132476806604</c:v>
                </c:pt>
                <c:pt idx="3889">
                  <c:v>154.3132476806604</c:v>
                </c:pt>
                <c:pt idx="3890">
                  <c:v>154.3132476806604</c:v>
                </c:pt>
                <c:pt idx="3891">
                  <c:v>153.89833068848083</c:v>
                </c:pt>
                <c:pt idx="3892">
                  <c:v>154.3132476806604</c:v>
                </c:pt>
                <c:pt idx="3893">
                  <c:v>154.3132476806604</c:v>
                </c:pt>
                <c:pt idx="3894">
                  <c:v>153.89833068848083</c:v>
                </c:pt>
                <c:pt idx="3895">
                  <c:v>153.89833068848083</c:v>
                </c:pt>
                <c:pt idx="3896">
                  <c:v>153.89833068848083</c:v>
                </c:pt>
                <c:pt idx="3897">
                  <c:v>153.89833068848083</c:v>
                </c:pt>
                <c:pt idx="3898">
                  <c:v>153.48524475098043</c:v>
                </c:pt>
                <c:pt idx="3899">
                  <c:v>153.48524475098043</c:v>
                </c:pt>
                <c:pt idx="3900">
                  <c:v>153.48524475098043</c:v>
                </c:pt>
                <c:pt idx="3901">
                  <c:v>153.48524475098043</c:v>
                </c:pt>
                <c:pt idx="3902">
                  <c:v>153.48524475098043</c:v>
                </c:pt>
                <c:pt idx="3903">
                  <c:v>153.48524475098043</c:v>
                </c:pt>
                <c:pt idx="3904">
                  <c:v>153.07397460936923</c:v>
                </c:pt>
                <c:pt idx="3905">
                  <c:v>153.48524475098043</c:v>
                </c:pt>
                <c:pt idx="3906">
                  <c:v>153.07397460936923</c:v>
                </c:pt>
                <c:pt idx="3907">
                  <c:v>153.07397460936923</c:v>
                </c:pt>
                <c:pt idx="3908">
                  <c:v>153.07397460936923</c:v>
                </c:pt>
                <c:pt idx="3909">
                  <c:v>152.6644744873</c:v>
                </c:pt>
                <c:pt idx="3910">
                  <c:v>152.6644744873</c:v>
                </c:pt>
                <c:pt idx="3911">
                  <c:v>152.6644744873</c:v>
                </c:pt>
                <c:pt idx="3912">
                  <c:v>152.6644744873</c:v>
                </c:pt>
                <c:pt idx="3913">
                  <c:v>152.25677490233997</c:v>
                </c:pt>
                <c:pt idx="3914">
                  <c:v>152.6644744873</c:v>
                </c:pt>
                <c:pt idx="3915">
                  <c:v>152.25677490233997</c:v>
                </c:pt>
                <c:pt idx="3916">
                  <c:v>152.25677490233997</c:v>
                </c:pt>
                <c:pt idx="3917">
                  <c:v>152.25677490233997</c:v>
                </c:pt>
                <c:pt idx="3918">
                  <c:v>152.25677490233997</c:v>
                </c:pt>
                <c:pt idx="3919">
                  <c:v>152.25677490233997</c:v>
                </c:pt>
                <c:pt idx="3920">
                  <c:v>152.25677490233997</c:v>
                </c:pt>
                <c:pt idx="3921">
                  <c:v>151.85081481934</c:v>
                </c:pt>
                <c:pt idx="3922">
                  <c:v>152.25677490233997</c:v>
                </c:pt>
                <c:pt idx="3923">
                  <c:v>152.25677490233997</c:v>
                </c:pt>
                <c:pt idx="3924">
                  <c:v>151.85081481934</c:v>
                </c:pt>
                <c:pt idx="3925">
                  <c:v>151.85081481934</c:v>
                </c:pt>
                <c:pt idx="3926">
                  <c:v>151.85081481934</c:v>
                </c:pt>
                <c:pt idx="3927">
                  <c:v>151.44659423827972</c:v>
                </c:pt>
                <c:pt idx="3928">
                  <c:v>151.44659423827972</c:v>
                </c:pt>
                <c:pt idx="3929">
                  <c:v>151.44659423827972</c:v>
                </c:pt>
                <c:pt idx="3930">
                  <c:v>151.44659423827972</c:v>
                </c:pt>
                <c:pt idx="3931">
                  <c:v>151.44659423827972</c:v>
                </c:pt>
                <c:pt idx="3932">
                  <c:v>151.44659423827972</c:v>
                </c:pt>
                <c:pt idx="3933">
                  <c:v>151.04415893554992</c:v>
                </c:pt>
                <c:pt idx="3934">
                  <c:v>151.04415893554992</c:v>
                </c:pt>
                <c:pt idx="3935">
                  <c:v>151.04415893554992</c:v>
                </c:pt>
                <c:pt idx="3936">
                  <c:v>150.64343261719</c:v>
                </c:pt>
                <c:pt idx="3937">
                  <c:v>150.64343261719</c:v>
                </c:pt>
                <c:pt idx="3938">
                  <c:v>150.64343261719</c:v>
                </c:pt>
                <c:pt idx="3939">
                  <c:v>150.64343261719</c:v>
                </c:pt>
                <c:pt idx="3940">
                  <c:v>150.64343261719</c:v>
                </c:pt>
                <c:pt idx="3941">
                  <c:v>150.64343261719</c:v>
                </c:pt>
                <c:pt idx="3942">
                  <c:v>150.24447631836</c:v>
                </c:pt>
                <c:pt idx="3943">
                  <c:v>150.24447631836</c:v>
                </c:pt>
                <c:pt idx="3944">
                  <c:v>150.24447631836</c:v>
                </c:pt>
                <c:pt idx="3945">
                  <c:v>150.24447631836</c:v>
                </c:pt>
                <c:pt idx="3946">
                  <c:v>149.84721374512</c:v>
                </c:pt>
                <c:pt idx="3947">
                  <c:v>149.84721374512</c:v>
                </c:pt>
                <c:pt idx="3948">
                  <c:v>149.84721374512</c:v>
                </c:pt>
                <c:pt idx="3949">
                  <c:v>149.84721374512</c:v>
                </c:pt>
                <c:pt idx="3950">
                  <c:v>149.84721374512</c:v>
                </c:pt>
                <c:pt idx="3951">
                  <c:v>149.45166015625</c:v>
                </c:pt>
                <c:pt idx="3952">
                  <c:v>149.45166015625</c:v>
                </c:pt>
                <c:pt idx="3953">
                  <c:v>149.03326416015935</c:v>
                </c:pt>
                <c:pt idx="3954">
                  <c:v>149.03326416015935</c:v>
                </c:pt>
                <c:pt idx="3955">
                  <c:v>149.03326416015935</c:v>
                </c:pt>
                <c:pt idx="3956">
                  <c:v>149.03326416015935</c:v>
                </c:pt>
                <c:pt idx="3957">
                  <c:v>149.03326416015935</c:v>
                </c:pt>
                <c:pt idx="3958">
                  <c:v>148.6411895752</c:v>
                </c:pt>
                <c:pt idx="3959">
                  <c:v>148.6411895752</c:v>
                </c:pt>
                <c:pt idx="3960">
                  <c:v>148.6411895752</c:v>
                </c:pt>
                <c:pt idx="3961">
                  <c:v>148.6411895752</c:v>
                </c:pt>
                <c:pt idx="3962">
                  <c:v>148.6411895752</c:v>
                </c:pt>
                <c:pt idx="3963">
                  <c:v>148.25077819823997</c:v>
                </c:pt>
                <c:pt idx="3964">
                  <c:v>148.25077819823997</c:v>
                </c:pt>
                <c:pt idx="3965">
                  <c:v>148.25077819823997</c:v>
                </c:pt>
                <c:pt idx="3966">
                  <c:v>148.25077819823997</c:v>
                </c:pt>
                <c:pt idx="3967">
                  <c:v>147.86204528809043</c:v>
                </c:pt>
                <c:pt idx="3968">
                  <c:v>147.86204528809043</c:v>
                </c:pt>
                <c:pt idx="3969">
                  <c:v>147.86204528809043</c:v>
                </c:pt>
                <c:pt idx="3970">
                  <c:v>147.86204528809043</c:v>
                </c:pt>
                <c:pt idx="3971">
                  <c:v>147.47500610352</c:v>
                </c:pt>
                <c:pt idx="3972">
                  <c:v>147.47500610352</c:v>
                </c:pt>
                <c:pt idx="3973">
                  <c:v>147.47500610352</c:v>
                </c:pt>
                <c:pt idx="3974">
                  <c:v>147.47500610352</c:v>
                </c:pt>
                <c:pt idx="3975">
                  <c:v>147.47500610352</c:v>
                </c:pt>
                <c:pt idx="3976">
                  <c:v>147.08958435059</c:v>
                </c:pt>
                <c:pt idx="3977">
                  <c:v>147.08958435059</c:v>
                </c:pt>
                <c:pt idx="3978">
                  <c:v>147.08958435059</c:v>
                </c:pt>
                <c:pt idx="3979">
                  <c:v>147.08958435059</c:v>
                </c:pt>
                <c:pt idx="3980">
                  <c:v>146.7058410644496</c:v>
                </c:pt>
                <c:pt idx="3981">
                  <c:v>146.7058410644496</c:v>
                </c:pt>
                <c:pt idx="3982">
                  <c:v>146.7058410644496</c:v>
                </c:pt>
                <c:pt idx="3983">
                  <c:v>146.7058410644496</c:v>
                </c:pt>
                <c:pt idx="3984">
                  <c:v>146.7058410644496</c:v>
                </c:pt>
                <c:pt idx="3985">
                  <c:v>146.3236846923796</c:v>
                </c:pt>
                <c:pt idx="3986">
                  <c:v>146.3236846923796</c:v>
                </c:pt>
                <c:pt idx="3987">
                  <c:v>146.3236846923796</c:v>
                </c:pt>
                <c:pt idx="3988">
                  <c:v>145.94316101073997</c:v>
                </c:pt>
                <c:pt idx="3989">
                  <c:v>145.94316101073997</c:v>
                </c:pt>
                <c:pt idx="3990">
                  <c:v>145.94316101073997</c:v>
                </c:pt>
                <c:pt idx="3991">
                  <c:v>145.94316101073997</c:v>
                </c:pt>
                <c:pt idx="3992">
                  <c:v>145.94316101073997</c:v>
                </c:pt>
                <c:pt idx="3993">
                  <c:v>145.94316101073997</c:v>
                </c:pt>
                <c:pt idx="3994">
                  <c:v>145.94316101073997</c:v>
                </c:pt>
                <c:pt idx="3995">
                  <c:v>145.94316101073997</c:v>
                </c:pt>
                <c:pt idx="3996">
                  <c:v>145.94316101073997</c:v>
                </c:pt>
                <c:pt idx="3997">
                  <c:v>145.94316101073997</c:v>
                </c:pt>
                <c:pt idx="3998">
                  <c:v>145.56419372558992</c:v>
                </c:pt>
                <c:pt idx="3999">
                  <c:v>145.56419372558992</c:v>
                </c:pt>
                <c:pt idx="4000">
                  <c:v>145.56419372558992</c:v>
                </c:pt>
                <c:pt idx="4001">
                  <c:v>145.56419372558992</c:v>
                </c:pt>
                <c:pt idx="4002">
                  <c:v>145.56419372558992</c:v>
                </c:pt>
                <c:pt idx="4003">
                  <c:v>145.56419372558992</c:v>
                </c:pt>
                <c:pt idx="4004">
                  <c:v>145.18690490723043</c:v>
                </c:pt>
                <c:pt idx="4005">
                  <c:v>145.18690490723043</c:v>
                </c:pt>
                <c:pt idx="4006">
                  <c:v>145.18690490723043</c:v>
                </c:pt>
                <c:pt idx="4007">
                  <c:v>145.18690490723043</c:v>
                </c:pt>
                <c:pt idx="4008">
                  <c:v>145.18690490723043</c:v>
                </c:pt>
                <c:pt idx="4009">
                  <c:v>144.81117248535</c:v>
                </c:pt>
                <c:pt idx="4010">
                  <c:v>144.81117248535</c:v>
                </c:pt>
                <c:pt idx="4011">
                  <c:v>144.81117248535</c:v>
                </c:pt>
                <c:pt idx="4012">
                  <c:v>144.81117248535</c:v>
                </c:pt>
                <c:pt idx="4013">
                  <c:v>144.81117248535</c:v>
                </c:pt>
                <c:pt idx="4014">
                  <c:v>144.81117248535</c:v>
                </c:pt>
                <c:pt idx="4015">
                  <c:v>144.4370269775404</c:v>
                </c:pt>
                <c:pt idx="4016">
                  <c:v>144.4370269775404</c:v>
                </c:pt>
                <c:pt idx="4017">
                  <c:v>144.4370269775404</c:v>
                </c:pt>
                <c:pt idx="4018">
                  <c:v>144.4370269775404</c:v>
                </c:pt>
                <c:pt idx="4019">
                  <c:v>144.4370269775404</c:v>
                </c:pt>
                <c:pt idx="4020">
                  <c:v>144.4370269775404</c:v>
                </c:pt>
                <c:pt idx="4021">
                  <c:v>144.0644378662104</c:v>
                </c:pt>
                <c:pt idx="4022">
                  <c:v>144.0644378662104</c:v>
                </c:pt>
                <c:pt idx="4023">
                  <c:v>144.0644378662104</c:v>
                </c:pt>
                <c:pt idx="4024">
                  <c:v>144.0644378662104</c:v>
                </c:pt>
                <c:pt idx="4025">
                  <c:v>144.0644378662104</c:v>
                </c:pt>
                <c:pt idx="4026">
                  <c:v>144.0644378662104</c:v>
                </c:pt>
                <c:pt idx="4027">
                  <c:v>144.0644378662104</c:v>
                </c:pt>
                <c:pt idx="4028">
                  <c:v>143.69342041016</c:v>
                </c:pt>
                <c:pt idx="4029">
                  <c:v>143.69342041016</c:v>
                </c:pt>
                <c:pt idx="4030">
                  <c:v>143.69342041016</c:v>
                </c:pt>
                <c:pt idx="4031">
                  <c:v>143.69342041016</c:v>
                </c:pt>
                <c:pt idx="4032">
                  <c:v>143.69342041016</c:v>
                </c:pt>
                <c:pt idx="4033">
                  <c:v>143.69342041016</c:v>
                </c:pt>
                <c:pt idx="4034">
                  <c:v>143.69342041016</c:v>
                </c:pt>
                <c:pt idx="4035">
                  <c:v>143.69342041016</c:v>
                </c:pt>
                <c:pt idx="4036">
                  <c:v>143.3239288330104</c:v>
                </c:pt>
                <c:pt idx="4037">
                  <c:v>143.69342041016</c:v>
                </c:pt>
                <c:pt idx="4038">
                  <c:v>143.3239288330104</c:v>
                </c:pt>
                <c:pt idx="4039">
                  <c:v>143.3239288330104</c:v>
                </c:pt>
                <c:pt idx="4040">
                  <c:v>143.3239288330104</c:v>
                </c:pt>
                <c:pt idx="4041">
                  <c:v>143.3239288330104</c:v>
                </c:pt>
                <c:pt idx="4042">
                  <c:v>143.3239288330104</c:v>
                </c:pt>
                <c:pt idx="4043">
                  <c:v>143.3239288330104</c:v>
                </c:pt>
                <c:pt idx="4044">
                  <c:v>143.3239288330104</c:v>
                </c:pt>
                <c:pt idx="4045">
                  <c:v>143.3239288330104</c:v>
                </c:pt>
                <c:pt idx="4046">
                  <c:v>143.3239288330104</c:v>
                </c:pt>
                <c:pt idx="4047">
                  <c:v>143.3239288330104</c:v>
                </c:pt>
                <c:pt idx="4048">
                  <c:v>142.95602416992</c:v>
                </c:pt>
                <c:pt idx="4049">
                  <c:v>142.95602416992</c:v>
                </c:pt>
                <c:pt idx="4050">
                  <c:v>142.95602416992</c:v>
                </c:pt>
                <c:pt idx="4051">
                  <c:v>142.95602416992</c:v>
                </c:pt>
                <c:pt idx="4052">
                  <c:v>142.95602416992</c:v>
                </c:pt>
                <c:pt idx="4053">
                  <c:v>142.95602416992</c:v>
                </c:pt>
                <c:pt idx="4054">
                  <c:v>142.95602416992</c:v>
                </c:pt>
                <c:pt idx="4055">
                  <c:v>142.95602416992</c:v>
                </c:pt>
                <c:pt idx="4056">
                  <c:v>142.95602416992</c:v>
                </c:pt>
                <c:pt idx="4057">
                  <c:v>142.95602416992</c:v>
                </c:pt>
                <c:pt idx="4058">
                  <c:v>142.95602416992</c:v>
                </c:pt>
                <c:pt idx="4059">
                  <c:v>142.95602416992</c:v>
                </c:pt>
                <c:pt idx="4060">
                  <c:v>142.95602416992</c:v>
                </c:pt>
                <c:pt idx="4061">
                  <c:v>142.5896148681596</c:v>
                </c:pt>
                <c:pt idx="4062">
                  <c:v>142.5896148681596</c:v>
                </c:pt>
                <c:pt idx="4063">
                  <c:v>142.5896148681596</c:v>
                </c:pt>
                <c:pt idx="4064">
                  <c:v>142.5896148681596</c:v>
                </c:pt>
                <c:pt idx="4065">
                  <c:v>142.5896148681596</c:v>
                </c:pt>
                <c:pt idx="4066">
                  <c:v>142.5896148681596</c:v>
                </c:pt>
                <c:pt idx="4067">
                  <c:v>142.5896148681596</c:v>
                </c:pt>
                <c:pt idx="4068">
                  <c:v>142.5896148681596</c:v>
                </c:pt>
                <c:pt idx="4069">
                  <c:v>142.5896148681596</c:v>
                </c:pt>
                <c:pt idx="4070">
                  <c:v>142.22471618652</c:v>
                </c:pt>
                <c:pt idx="4071">
                  <c:v>142.22471618652</c:v>
                </c:pt>
                <c:pt idx="4072">
                  <c:v>142.22471618652</c:v>
                </c:pt>
                <c:pt idx="4073">
                  <c:v>142.22471618652</c:v>
                </c:pt>
                <c:pt idx="4074">
                  <c:v>142.22471618652</c:v>
                </c:pt>
                <c:pt idx="4075">
                  <c:v>142.22471618652</c:v>
                </c:pt>
                <c:pt idx="4076">
                  <c:v>141.86137390137</c:v>
                </c:pt>
                <c:pt idx="4077">
                  <c:v>141.86137390137</c:v>
                </c:pt>
                <c:pt idx="4078">
                  <c:v>141.86137390137</c:v>
                </c:pt>
                <c:pt idx="4079">
                  <c:v>141.86137390137</c:v>
                </c:pt>
                <c:pt idx="4080">
                  <c:v>141.86137390137</c:v>
                </c:pt>
                <c:pt idx="4081">
                  <c:v>141.86137390137</c:v>
                </c:pt>
                <c:pt idx="4082">
                  <c:v>141.49952697754</c:v>
                </c:pt>
                <c:pt idx="4083">
                  <c:v>141.49952697754</c:v>
                </c:pt>
                <c:pt idx="4084">
                  <c:v>141.49952697754</c:v>
                </c:pt>
                <c:pt idx="4085">
                  <c:v>141.49952697754</c:v>
                </c:pt>
                <c:pt idx="4086">
                  <c:v>141.49952697754</c:v>
                </c:pt>
                <c:pt idx="4087">
                  <c:v>141.13920593262</c:v>
                </c:pt>
                <c:pt idx="4088">
                  <c:v>141.13920593262</c:v>
                </c:pt>
                <c:pt idx="4089">
                  <c:v>141.13920593262</c:v>
                </c:pt>
                <c:pt idx="4090">
                  <c:v>141.13920593262</c:v>
                </c:pt>
                <c:pt idx="4091">
                  <c:v>141.13920593262</c:v>
                </c:pt>
                <c:pt idx="4092">
                  <c:v>140.78038024902</c:v>
                </c:pt>
                <c:pt idx="4093">
                  <c:v>140.78038024902</c:v>
                </c:pt>
                <c:pt idx="4094">
                  <c:v>140.78038024902</c:v>
                </c:pt>
                <c:pt idx="4095">
                  <c:v>140.78038024902</c:v>
                </c:pt>
                <c:pt idx="4096">
                  <c:v>140.42297363281</c:v>
                </c:pt>
                <c:pt idx="4097">
                  <c:v>140.42297363281</c:v>
                </c:pt>
                <c:pt idx="4098">
                  <c:v>140.42297363281</c:v>
                </c:pt>
                <c:pt idx="4099">
                  <c:v>140.42297363281</c:v>
                </c:pt>
                <c:pt idx="4100">
                  <c:v>140.06707763672</c:v>
                </c:pt>
                <c:pt idx="4101">
                  <c:v>140.06707763672</c:v>
                </c:pt>
                <c:pt idx="4102">
                  <c:v>140.06707763672</c:v>
                </c:pt>
                <c:pt idx="4103">
                  <c:v>140.06707763672</c:v>
                </c:pt>
                <c:pt idx="4104">
                  <c:v>140.06707763672</c:v>
                </c:pt>
                <c:pt idx="4105">
                  <c:v>139.71264648437</c:v>
                </c:pt>
                <c:pt idx="4106">
                  <c:v>139.71264648437</c:v>
                </c:pt>
                <c:pt idx="4107">
                  <c:v>139.71264648437</c:v>
                </c:pt>
                <c:pt idx="4108">
                  <c:v>139.71264648437</c:v>
                </c:pt>
                <c:pt idx="4109">
                  <c:v>139.71264648437</c:v>
                </c:pt>
                <c:pt idx="4110">
                  <c:v>139.35966491699</c:v>
                </c:pt>
                <c:pt idx="4111">
                  <c:v>139.35966491699</c:v>
                </c:pt>
                <c:pt idx="4112">
                  <c:v>139.35966491699</c:v>
                </c:pt>
                <c:pt idx="4113">
                  <c:v>139.35966491699</c:v>
                </c:pt>
                <c:pt idx="4114">
                  <c:v>139.35966491699</c:v>
                </c:pt>
                <c:pt idx="4115">
                  <c:v>139.00817871094</c:v>
                </c:pt>
                <c:pt idx="4116">
                  <c:v>139.00817871094</c:v>
                </c:pt>
                <c:pt idx="4117">
                  <c:v>139.00817871094</c:v>
                </c:pt>
                <c:pt idx="4118">
                  <c:v>139.00817871094</c:v>
                </c:pt>
                <c:pt idx="4119">
                  <c:v>138.63621520995972</c:v>
                </c:pt>
                <c:pt idx="4120">
                  <c:v>138.63621520995972</c:v>
                </c:pt>
                <c:pt idx="4121">
                  <c:v>138.63621520995972</c:v>
                </c:pt>
                <c:pt idx="4122">
                  <c:v>138.63621520995972</c:v>
                </c:pt>
                <c:pt idx="4123">
                  <c:v>138.28765869140992</c:v>
                </c:pt>
                <c:pt idx="4124">
                  <c:v>138.63621520995972</c:v>
                </c:pt>
                <c:pt idx="4125">
                  <c:v>138.28765869140992</c:v>
                </c:pt>
                <c:pt idx="4126">
                  <c:v>138.28765869140992</c:v>
                </c:pt>
                <c:pt idx="4127">
                  <c:v>138.28765869140992</c:v>
                </c:pt>
                <c:pt idx="4128">
                  <c:v>138.28765869140992</c:v>
                </c:pt>
                <c:pt idx="4129">
                  <c:v>137.94053649902</c:v>
                </c:pt>
                <c:pt idx="4130">
                  <c:v>137.94053649902</c:v>
                </c:pt>
                <c:pt idx="4131">
                  <c:v>137.94053649902</c:v>
                </c:pt>
                <c:pt idx="4132">
                  <c:v>137.94053649902</c:v>
                </c:pt>
                <c:pt idx="4133">
                  <c:v>137.94053649902</c:v>
                </c:pt>
                <c:pt idx="4134">
                  <c:v>137.59478759766</c:v>
                </c:pt>
                <c:pt idx="4135">
                  <c:v>137.59478759766</c:v>
                </c:pt>
                <c:pt idx="4136">
                  <c:v>137.59478759766</c:v>
                </c:pt>
                <c:pt idx="4137">
                  <c:v>137.59478759766</c:v>
                </c:pt>
                <c:pt idx="4138">
                  <c:v>137.59478759766</c:v>
                </c:pt>
                <c:pt idx="4139">
                  <c:v>137.25045776367</c:v>
                </c:pt>
                <c:pt idx="4140">
                  <c:v>137.25045776367</c:v>
                </c:pt>
                <c:pt idx="4141">
                  <c:v>137.25045776367</c:v>
                </c:pt>
                <c:pt idx="4142">
                  <c:v>137.25045776367</c:v>
                </c:pt>
                <c:pt idx="4143">
                  <c:v>137.25045776367</c:v>
                </c:pt>
                <c:pt idx="4144">
                  <c:v>137.25045776367</c:v>
                </c:pt>
                <c:pt idx="4145">
                  <c:v>136.90753173828</c:v>
                </c:pt>
                <c:pt idx="4146">
                  <c:v>137.25045776367</c:v>
                </c:pt>
                <c:pt idx="4147">
                  <c:v>136.90753173828</c:v>
                </c:pt>
                <c:pt idx="4148">
                  <c:v>136.90753173828</c:v>
                </c:pt>
                <c:pt idx="4149">
                  <c:v>136.90753173828</c:v>
                </c:pt>
                <c:pt idx="4150">
                  <c:v>136.90753173828</c:v>
                </c:pt>
                <c:pt idx="4151">
                  <c:v>136.90753173828</c:v>
                </c:pt>
                <c:pt idx="4152">
                  <c:v>136.90753173828</c:v>
                </c:pt>
                <c:pt idx="4153">
                  <c:v>136.56600952148</c:v>
                </c:pt>
                <c:pt idx="4154">
                  <c:v>136.56600952148</c:v>
                </c:pt>
                <c:pt idx="4155">
                  <c:v>136.56600952148</c:v>
                </c:pt>
                <c:pt idx="4156">
                  <c:v>136.56600952148</c:v>
                </c:pt>
                <c:pt idx="4157">
                  <c:v>136.56600952148</c:v>
                </c:pt>
                <c:pt idx="4158">
                  <c:v>136.56600952148</c:v>
                </c:pt>
                <c:pt idx="4159">
                  <c:v>136.22584533691</c:v>
                </c:pt>
                <c:pt idx="4160">
                  <c:v>136.22584533691</c:v>
                </c:pt>
                <c:pt idx="4161">
                  <c:v>136.22584533691</c:v>
                </c:pt>
                <c:pt idx="4162">
                  <c:v>136.22584533691</c:v>
                </c:pt>
                <c:pt idx="4163">
                  <c:v>136.22584533691</c:v>
                </c:pt>
                <c:pt idx="4164">
                  <c:v>135.88706970215</c:v>
                </c:pt>
                <c:pt idx="4165">
                  <c:v>135.88706970215</c:v>
                </c:pt>
                <c:pt idx="4166">
                  <c:v>135.88706970215</c:v>
                </c:pt>
                <c:pt idx="4167">
                  <c:v>135.88706970215</c:v>
                </c:pt>
                <c:pt idx="4168">
                  <c:v>135.88706970215</c:v>
                </c:pt>
                <c:pt idx="4169">
                  <c:v>135.88706970215</c:v>
                </c:pt>
                <c:pt idx="4170">
                  <c:v>135.54968261718992</c:v>
                </c:pt>
                <c:pt idx="4171">
                  <c:v>135.88706970215</c:v>
                </c:pt>
                <c:pt idx="4172">
                  <c:v>135.88706970215</c:v>
                </c:pt>
                <c:pt idx="4173">
                  <c:v>135.54968261718992</c:v>
                </c:pt>
                <c:pt idx="4174">
                  <c:v>135.54968261718992</c:v>
                </c:pt>
                <c:pt idx="4175">
                  <c:v>135.54968261718992</c:v>
                </c:pt>
                <c:pt idx="4176">
                  <c:v>135.54968261718992</c:v>
                </c:pt>
                <c:pt idx="4177">
                  <c:v>135.54968261718992</c:v>
                </c:pt>
                <c:pt idx="4178">
                  <c:v>135.54968261718992</c:v>
                </c:pt>
                <c:pt idx="4179">
                  <c:v>135.21362304687938</c:v>
                </c:pt>
                <c:pt idx="4180">
                  <c:v>135.21362304687938</c:v>
                </c:pt>
                <c:pt idx="4181">
                  <c:v>135.21362304687938</c:v>
                </c:pt>
                <c:pt idx="4182">
                  <c:v>135.21362304687938</c:v>
                </c:pt>
                <c:pt idx="4183">
                  <c:v>135.21362304687938</c:v>
                </c:pt>
                <c:pt idx="4184">
                  <c:v>135.21362304687938</c:v>
                </c:pt>
                <c:pt idx="4185">
                  <c:v>135.21362304687938</c:v>
                </c:pt>
                <c:pt idx="4186">
                  <c:v>135.21362304687938</c:v>
                </c:pt>
                <c:pt idx="4187">
                  <c:v>135.21362304687938</c:v>
                </c:pt>
                <c:pt idx="4188">
                  <c:v>134.8789367675804</c:v>
                </c:pt>
                <c:pt idx="4189">
                  <c:v>134.8789367675804</c:v>
                </c:pt>
                <c:pt idx="4190">
                  <c:v>134.8789367675804</c:v>
                </c:pt>
                <c:pt idx="4191">
                  <c:v>134.54551696777</c:v>
                </c:pt>
                <c:pt idx="4192">
                  <c:v>134.8789367675804</c:v>
                </c:pt>
                <c:pt idx="4193">
                  <c:v>134.54551696777</c:v>
                </c:pt>
                <c:pt idx="4194">
                  <c:v>134.8789367675804</c:v>
                </c:pt>
                <c:pt idx="4195">
                  <c:v>134.54551696777</c:v>
                </c:pt>
                <c:pt idx="4196">
                  <c:v>134.54551696777</c:v>
                </c:pt>
                <c:pt idx="4197">
                  <c:v>134.54551696777</c:v>
                </c:pt>
                <c:pt idx="4198">
                  <c:v>134.54551696777</c:v>
                </c:pt>
                <c:pt idx="4199">
                  <c:v>134.54551696777</c:v>
                </c:pt>
                <c:pt idx="4200">
                  <c:v>134.54551696777</c:v>
                </c:pt>
                <c:pt idx="4201">
                  <c:v>134.54551696777</c:v>
                </c:pt>
                <c:pt idx="4202">
                  <c:v>134.54551696777</c:v>
                </c:pt>
                <c:pt idx="4203">
                  <c:v>134.54551696777</c:v>
                </c:pt>
                <c:pt idx="4204">
                  <c:v>134.54551696777</c:v>
                </c:pt>
                <c:pt idx="4205">
                  <c:v>134.54551696777</c:v>
                </c:pt>
                <c:pt idx="4206">
                  <c:v>134.54551696777</c:v>
                </c:pt>
                <c:pt idx="4207">
                  <c:v>134.21351623534929</c:v>
                </c:pt>
                <c:pt idx="4208">
                  <c:v>134.21351623534929</c:v>
                </c:pt>
                <c:pt idx="4209">
                  <c:v>134.21351623534929</c:v>
                </c:pt>
                <c:pt idx="4210">
                  <c:v>134.21351623534929</c:v>
                </c:pt>
                <c:pt idx="4211">
                  <c:v>134.21351623534929</c:v>
                </c:pt>
                <c:pt idx="4212">
                  <c:v>134.21351623534929</c:v>
                </c:pt>
                <c:pt idx="4213">
                  <c:v>134.21351623534929</c:v>
                </c:pt>
                <c:pt idx="4214">
                  <c:v>133.8828277587908</c:v>
                </c:pt>
                <c:pt idx="4215">
                  <c:v>133.8828277587908</c:v>
                </c:pt>
                <c:pt idx="4216">
                  <c:v>133.8828277587908</c:v>
                </c:pt>
                <c:pt idx="4217">
                  <c:v>133.8828277587908</c:v>
                </c:pt>
                <c:pt idx="4218">
                  <c:v>133.8828277587908</c:v>
                </c:pt>
                <c:pt idx="4219">
                  <c:v>133.5534362793</c:v>
                </c:pt>
                <c:pt idx="4220">
                  <c:v>133.8828277587908</c:v>
                </c:pt>
                <c:pt idx="4221">
                  <c:v>133.5534362793</c:v>
                </c:pt>
                <c:pt idx="4222">
                  <c:v>133.5534362793</c:v>
                </c:pt>
                <c:pt idx="4223">
                  <c:v>133.5534362793</c:v>
                </c:pt>
                <c:pt idx="4224">
                  <c:v>133.22538757324</c:v>
                </c:pt>
                <c:pt idx="4225">
                  <c:v>133.22538757324</c:v>
                </c:pt>
                <c:pt idx="4226">
                  <c:v>133.22538757324</c:v>
                </c:pt>
                <c:pt idx="4227">
                  <c:v>133.22538757324</c:v>
                </c:pt>
                <c:pt idx="4228">
                  <c:v>133.22538757324</c:v>
                </c:pt>
                <c:pt idx="4229">
                  <c:v>132.89863586426</c:v>
                </c:pt>
                <c:pt idx="4230">
                  <c:v>132.89863586426</c:v>
                </c:pt>
                <c:pt idx="4231">
                  <c:v>132.89863586426</c:v>
                </c:pt>
                <c:pt idx="4232">
                  <c:v>132.89863586426</c:v>
                </c:pt>
                <c:pt idx="4233">
                  <c:v>132.57316589354923</c:v>
                </c:pt>
                <c:pt idx="4234">
                  <c:v>132.57316589354923</c:v>
                </c:pt>
                <c:pt idx="4235">
                  <c:v>132.57316589354923</c:v>
                </c:pt>
                <c:pt idx="4236">
                  <c:v>132.57316589354923</c:v>
                </c:pt>
                <c:pt idx="4237">
                  <c:v>132.57316589354923</c:v>
                </c:pt>
                <c:pt idx="4238">
                  <c:v>132.24903869628992</c:v>
                </c:pt>
                <c:pt idx="4239">
                  <c:v>132.24903869628992</c:v>
                </c:pt>
                <c:pt idx="4240">
                  <c:v>131.92613220215</c:v>
                </c:pt>
                <c:pt idx="4241">
                  <c:v>131.92613220215</c:v>
                </c:pt>
                <c:pt idx="4242">
                  <c:v>131.92613220215</c:v>
                </c:pt>
                <c:pt idx="4243">
                  <c:v>131.92613220215</c:v>
                </c:pt>
                <c:pt idx="4244">
                  <c:v>131.92613220215</c:v>
                </c:pt>
                <c:pt idx="4245">
                  <c:v>131.60453796386992</c:v>
                </c:pt>
                <c:pt idx="4246">
                  <c:v>131.60453796386992</c:v>
                </c:pt>
                <c:pt idx="4247">
                  <c:v>131.60453796386992</c:v>
                </c:pt>
                <c:pt idx="4248">
                  <c:v>131.60453796386992</c:v>
                </c:pt>
                <c:pt idx="4249">
                  <c:v>131.28421020508</c:v>
                </c:pt>
                <c:pt idx="4250">
                  <c:v>131.28421020508</c:v>
                </c:pt>
                <c:pt idx="4251">
                  <c:v>131.28421020508</c:v>
                </c:pt>
                <c:pt idx="4252">
                  <c:v>130.96513366699</c:v>
                </c:pt>
                <c:pt idx="4253">
                  <c:v>130.96513366699</c:v>
                </c:pt>
                <c:pt idx="4254">
                  <c:v>130.96513366699</c:v>
                </c:pt>
                <c:pt idx="4255">
                  <c:v>130.96513366699</c:v>
                </c:pt>
                <c:pt idx="4256">
                  <c:v>130.96513366699</c:v>
                </c:pt>
                <c:pt idx="4257">
                  <c:v>130.6473236084</c:v>
                </c:pt>
                <c:pt idx="4258">
                  <c:v>130.6473236084</c:v>
                </c:pt>
                <c:pt idx="4259">
                  <c:v>130.6473236084</c:v>
                </c:pt>
                <c:pt idx="4260">
                  <c:v>130.6473236084</c:v>
                </c:pt>
                <c:pt idx="4261">
                  <c:v>130.3307495117204</c:v>
                </c:pt>
                <c:pt idx="4262">
                  <c:v>130.3307495117204</c:v>
                </c:pt>
                <c:pt idx="4263">
                  <c:v>130.3307495117204</c:v>
                </c:pt>
                <c:pt idx="4264">
                  <c:v>130.3307495117204</c:v>
                </c:pt>
                <c:pt idx="4265">
                  <c:v>130.01542663574</c:v>
                </c:pt>
                <c:pt idx="4266">
                  <c:v>130.01542663574</c:v>
                </c:pt>
                <c:pt idx="4267">
                  <c:v>130.01542663574</c:v>
                </c:pt>
                <c:pt idx="4268">
                  <c:v>129.70133972168</c:v>
                </c:pt>
                <c:pt idx="4269">
                  <c:v>129.70133972168</c:v>
                </c:pt>
                <c:pt idx="4270">
                  <c:v>129.70133972168</c:v>
                </c:pt>
                <c:pt idx="4271">
                  <c:v>129.70133972168</c:v>
                </c:pt>
                <c:pt idx="4272">
                  <c:v>129.36897277832</c:v>
                </c:pt>
                <c:pt idx="4273">
                  <c:v>129.36897277832</c:v>
                </c:pt>
                <c:pt idx="4274">
                  <c:v>129.36897277832</c:v>
                </c:pt>
                <c:pt idx="4275">
                  <c:v>129.36897277832</c:v>
                </c:pt>
                <c:pt idx="4276">
                  <c:v>129.36897277832</c:v>
                </c:pt>
                <c:pt idx="4277">
                  <c:v>129.0574340820308</c:v>
                </c:pt>
                <c:pt idx="4278">
                  <c:v>129.0574340820308</c:v>
                </c:pt>
                <c:pt idx="4279">
                  <c:v>129.0574340820308</c:v>
                </c:pt>
                <c:pt idx="4280">
                  <c:v>129.0574340820308</c:v>
                </c:pt>
                <c:pt idx="4281">
                  <c:v>128.74708557128992</c:v>
                </c:pt>
                <c:pt idx="4282">
                  <c:v>128.74708557128992</c:v>
                </c:pt>
                <c:pt idx="4283">
                  <c:v>128.74708557128992</c:v>
                </c:pt>
                <c:pt idx="4284">
                  <c:v>128.74708557128992</c:v>
                </c:pt>
                <c:pt idx="4285">
                  <c:v>128.43789672852</c:v>
                </c:pt>
                <c:pt idx="4286">
                  <c:v>128.43789672852</c:v>
                </c:pt>
                <c:pt idx="4287">
                  <c:v>128.43789672852</c:v>
                </c:pt>
                <c:pt idx="4288">
                  <c:v>128.43789672852</c:v>
                </c:pt>
                <c:pt idx="4289">
                  <c:v>128.12995910644995</c:v>
                </c:pt>
                <c:pt idx="4290">
                  <c:v>128.12995910644995</c:v>
                </c:pt>
                <c:pt idx="4291">
                  <c:v>128.12995910644995</c:v>
                </c:pt>
                <c:pt idx="4292">
                  <c:v>128.12995910644995</c:v>
                </c:pt>
                <c:pt idx="4293">
                  <c:v>128.12995910644995</c:v>
                </c:pt>
                <c:pt idx="4294">
                  <c:v>127.82328796387</c:v>
                </c:pt>
                <c:pt idx="4295">
                  <c:v>127.82328796387</c:v>
                </c:pt>
                <c:pt idx="4296">
                  <c:v>127.82328796387</c:v>
                </c:pt>
                <c:pt idx="4297">
                  <c:v>127.82328796387</c:v>
                </c:pt>
                <c:pt idx="4298">
                  <c:v>127.82328796387</c:v>
                </c:pt>
                <c:pt idx="4299">
                  <c:v>127.51767730713</c:v>
                </c:pt>
                <c:pt idx="4300">
                  <c:v>127.51767730713</c:v>
                </c:pt>
                <c:pt idx="4301">
                  <c:v>127.2133026123</c:v>
                </c:pt>
                <c:pt idx="4302">
                  <c:v>127.2133026123</c:v>
                </c:pt>
                <c:pt idx="4303">
                  <c:v>127.2133026123</c:v>
                </c:pt>
                <c:pt idx="4304">
                  <c:v>127.2133026123</c:v>
                </c:pt>
                <c:pt idx="4305">
                  <c:v>126.91007995605</c:v>
                </c:pt>
                <c:pt idx="4306">
                  <c:v>126.91007995605</c:v>
                </c:pt>
                <c:pt idx="4307">
                  <c:v>126.91007995605</c:v>
                </c:pt>
                <c:pt idx="4308">
                  <c:v>126.6080856323198</c:v>
                </c:pt>
                <c:pt idx="4309">
                  <c:v>126.6080856323198</c:v>
                </c:pt>
                <c:pt idx="4310">
                  <c:v>126.6080856323198</c:v>
                </c:pt>
                <c:pt idx="4311">
                  <c:v>126.3071441650402</c:v>
                </c:pt>
                <c:pt idx="4312">
                  <c:v>126.3071441650402</c:v>
                </c:pt>
                <c:pt idx="4313">
                  <c:v>126.3071441650402</c:v>
                </c:pt>
                <c:pt idx="4314">
                  <c:v>126.00750732422</c:v>
                </c:pt>
                <c:pt idx="4315">
                  <c:v>126.00750732422</c:v>
                </c:pt>
                <c:pt idx="4316">
                  <c:v>126.00750732422</c:v>
                </c:pt>
                <c:pt idx="4317">
                  <c:v>126.00750732422</c:v>
                </c:pt>
                <c:pt idx="4318">
                  <c:v>125.7089157104498</c:v>
                </c:pt>
                <c:pt idx="4319">
                  <c:v>125.7089157104498</c:v>
                </c:pt>
                <c:pt idx="4320">
                  <c:v>125.7089157104498</c:v>
                </c:pt>
                <c:pt idx="4321">
                  <c:v>125.7089157104498</c:v>
                </c:pt>
                <c:pt idx="4322">
                  <c:v>125.4114379882802</c:v>
                </c:pt>
                <c:pt idx="4323">
                  <c:v>125.4114379882802</c:v>
                </c:pt>
                <c:pt idx="4324">
                  <c:v>125.11517333984</c:v>
                </c:pt>
                <c:pt idx="4325">
                  <c:v>125.11517333984</c:v>
                </c:pt>
                <c:pt idx="4326">
                  <c:v>125.11517333984</c:v>
                </c:pt>
                <c:pt idx="4327">
                  <c:v>125.11517333984</c:v>
                </c:pt>
                <c:pt idx="4328">
                  <c:v>124.82002258301</c:v>
                </c:pt>
                <c:pt idx="4329">
                  <c:v>124.82002258301</c:v>
                </c:pt>
                <c:pt idx="4330">
                  <c:v>124.82002258301</c:v>
                </c:pt>
                <c:pt idx="4331">
                  <c:v>124.82002258301</c:v>
                </c:pt>
                <c:pt idx="4332">
                  <c:v>124.82002258301</c:v>
                </c:pt>
                <c:pt idx="4333">
                  <c:v>124.5259780883798</c:v>
                </c:pt>
                <c:pt idx="4334">
                  <c:v>124.5259780883798</c:v>
                </c:pt>
                <c:pt idx="4335">
                  <c:v>124.5259780883798</c:v>
                </c:pt>
                <c:pt idx="4336">
                  <c:v>124.5259780883798</c:v>
                </c:pt>
                <c:pt idx="4337">
                  <c:v>124.5259780883798</c:v>
                </c:pt>
                <c:pt idx="4338">
                  <c:v>124.5259780883798</c:v>
                </c:pt>
                <c:pt idx="4339">
                  <c:v>124.5259780883798</c:v>
                </c:pt>
                <c:pt idx="4340">
                  <c:v>124.2331237793004</c:v>
                </c:pt>
                <c:pt idx="4341">
                  <c:v>124.2331237793004</c:v>
                </c:pt>
                <c:pt idx="4342">
                  <c:v>124.2331237793004</c:v>
                </c:pt>
                <c:pt idx="4343">
                  <c:v>124.2331237793004</c:v>
                </c:pt>
                <c:pt idx="4344">
                  <c:v>123.9412841796902</c:v>
                </c:pt>
                <c:pt idx="4345">
                  <c:v>123.9412841796902</c:v>
                </c:pt>
                <c:pt idx="4346">
                  <c:v>123.9412841796902</c:v>
                </c:pt>
                <c:pt idx="4347">
                  <c:v>123.9412841796902</c:v>
                </c:pt>
                <c:pt idx="4348">
                  <c:v>123.65062713622962</c:v>
                </c:pt>
                <c:pt idx="4349">
                  <c:v>123.9412841796902</c:v>
                </c:pt>
                <c:pt idx="4350">
                  <c:v>123.65062713622962</c:v>
                </c:pt>
                <c:pt idx="4351">
                  <c:v>123.65062713622962</c:v>
                </c:pt>
                <c:pt idx="4352">
                  <c:v>123.65062713622962</c:v>
                </c:pt>
                <c:pt idx="4353">
                  <c:v>123.65062713622962</c:v>
                </c:pt>
                <c:pt idx="4354">
                  <c:v>123.65062713622962</c:v>
                </c:pt>
                <c:pt idx="4355">
                  <c:v>123.36096954346</c:v>
                </c:pt>
                <c:pt idx="4356">
                  <c:v>123.36096954346</c:v>
                </c:pt>
                <c:pt idx="4357">
                  <c:v>123.36096954346</c:v>
                </c:pt>
                <c:pt idx="4358">
                  <c:v>123.07248687743942</c:v>
                </c:pt>
                <c:pt idx="4359">
                  <c:v>123.07248687743942</c:v>
                </c:pt>
                <c:pt idx="4360">
                  <c:v>123.07248687743942</c:v>
                </c:pt>
                <c:pt idx="4361">
                  <c:v>122.7850875854498</c:v>
                </c:pt>
                <c:pt idx="4362">
                  <c:v>122.7850875854498</c:v>
                </c:pt>
                <c:pt idx="4363">
                  <c:v>122.7850875854498</c:v>
                </c:pt>
                <c:pt idx="4364">
                  <c:v>122.7850875854498</c:v>
                </c:pt>
                <c:pt idx="4365">
                  <c:v>122.49875640869</c:v>
                </c:pt>
                <c:pt idx="4366">
                  <c:v>122.49875640869</c:v>
                </c:pt>
                <c:pt idx="4367">
                  <c:v>122.2135086059602</c:v>
                </c:pt>
                <c:pt idx="4368">
                  <c:v>122.2135086059602</c:v>
                </c:pt>
                <c:pt idx="4369">
                  <c:v>122.2135086059602</c:v>
                </c:pt>
                <c:pt idx="4370">
                  <c:v>121.9293212890602</c:v>
                </c:pt>
                <c:pt idx="4371">
                  <c:v>121.9293212890602</c:v>
                </c:pt>
                <c:pt idx="4372">
                  <c:v>121.6462020874</c:v>
                </c:pt>
                <c:pt idx="4373">
                  <c:v>121.6462020874</c:v>
                </c:pt>
                <c:pt idx="4374">
                  <c:v>121.6462020874</c:v>
                </c:pt>
                <c:pt idx="4375">
                  <c:v>121.36413574219</c:v>
                </c:pt>
                <c:pt idx="4376">
                  <c:v>121.36413574219</c:v>
                </c:pt>
                <c:pt idx="4377">
                  <c:v>121.06558990479</c:v>
                </c:pt>
                <c:pt idx="4378">
                  <c:v>121.06558990479</c:v>
                </c:pt>
                <c:pt idx="4379">
                  <c:v>121.06558990479</c:v>
                </c:pt>
                <c:pt idx="4380">
                  <c:v>120.78567504883</c:v>
                </c:pt>
                <c:pt idx="4381">
                  <c:v>120.78567504883</c:v>
                </c:pt>
                <c:pt idx="4382">
                  <c:v>120.78567504883</c:v>
                </c:pt>
                <c:pt idx="4383">
                  <c:v>120.50679779052963</c:v>
                </c:pt>
                <c:pt idx="4384">
                  <c:v>120.50679779052963</c:v>
                </c:pt>
                <c:pt idx="4385">
                  <c:v>120.50679779052963</c:v>
                </c:pt>
                <c:pt idx="4386">
                  <c:v>120.22905731200962</c:v>
                </c:pt>
                <c:pt idx="4387">
                  <c:v>120.22905731200962</c:v>
                </c:pt>
                <c:pt idx="4388">
                  <c:v>119.9522628784198</c:v>
                </c:pt>
                <c:pt idx="4389">
                  <c:v>119.9522628784198</c:v>
                </c:pt>
                <c:pt idx="4390">
                  <c:v>119.9522628784198</c:v>
                </c:pt>
                <c:pt idx="4391">
                  <c:v>119.9522628784198</c:v>
                </c:pt>
                <c:pt idx="4392">
                  <c:v>119.9522628784198</c:v>
                </c:pt>
                <c:pt idx="4393">
                  <c:v>119.9522628784198</c:v>
                </c:pt>
                <c:pt idx="4394">
                  <c:v>119.6765060424796</c:v>
                </c:pt>
                <c:pt idx="4395">
                  <c:v>119.6765060424796</c:v>
                </c:pt>
                <c:pt idx="4396">
                  <c:v>119.6765060424796</c:v>
                </c:pt>
                <c:pt idx="4397">
                  <c:v>119.6765060424796</c:v>
                </c:pt>
                <c:pt idx="4398">
                  <c:v>119.4017791748</c:v>
                </c:pt>
                <c:pt idx="4399">
                  <c:v>119.4017791748</c:v>
                </c:pt>
                <c:pt idx="4400">
                  <c:v>119.4017791748</c:v>
                </c:pt>
                <c:pt idx="4401">
                  <c:v>119.4017791748</c:v>
                </c:pt>
                <c:pt idx="4402">
                  <c:v>119.12807464599985</c:v>
                </c:pt>
                <c:pt idx="4403">
                  <c:v>119.12807464599985</c:v>
                </c:pt>
                <c:pt idx="4404">
                  <c:v>119.12807464599985</c:v>
                </c:pt>
                <c:pt idx="4405">
                  <c:v>119.12807464599985</c:v>
                </c:pt>
                <c:pt idx="4406">
                  <c:v>119.12807464599985</c:v>
                </c:pt>
                <c:pt idx="4407">
                  <c:v>119.12807464599985</c:v>
                </c:pt>
                <c:pt idx="4408">
                  <c:v>118.8553009033198</c:v>
                </c:pt>
                <c:pt idx="4409">
                  <c:v>118.8553009033198</c:v>
                </c:pt>
                <c:pt idx="4410">
                  <c:v>118.8553009033198</c:v>
                </c:pt>
                <c:pt idx="4411">
                  <c:v>118.8553009033198</c:v>
                </c:pt>
                <c:pt idx="4412">
                  <c:v>118.8553009033198</c:v>
                </c:pt>
                <c:pt idx="4413">
                  <c:v>118.8553009033198</c:v>
                </c:pt>
                <c:pt idx="4414">
                  <c:v>118.8553009033198</c:v>
                </c:pt>
                <c:pt idx="4415">
                  <c:v>118.8553009033198</c:v>
                </c:pt>
                <c:pt idx="4416">
                  <c:v>118.58363342285</c:v>
                </c:pt>
                <c:pt idx="4417">
                  <c:v>118.58363342285</c:v>
                </c:pt>
                <c:pt idx="4418">
                  <c:v>118.58363342285</c:v>
                </c:pt>
                <c:pt idx="4419">
                  <c:v>118.58363342285</c:v>
                </c:pt>
                <c:pt idx="4420">
                  <c:v>118.58363342285</c:v>
                </c:pt>
                <c:pt idx="4421">
                  <c:v>118.31289672851995</c:v>
                </c:pt>
                <c:pt idx="4422">
                  <c:v>118.58363342285</c:v>
                </c:pt>
                <c:pt idx="4423">
                  <c:v>118.58363342285</c:v>
                </c:pt>
                <c:pt idx="4424">
                  <c:v>118.31289672851995</c:v>
                </c:pt>
                <c:pt idx="4425">
                  <c:v>118.31289672851995</c:v>
                </c:pt>
                <c:pt idx="4426">
                  <c:v>118.31289672851995</c:v>
                </c:pt>
                <c:pt idx="4427">
                  <c:v>118.31289672851995</c:v>
                </c:pt>
                <c:pt idx="4428">
                  <c:v>118.31289672851995</c:v>
                </c:pt>
                <c:pt idx="4429">
                  <c:v>118.31289672851995</c:v>
                </c:pt>
                <c:pt idx="4430">
                  <c:v>118.31289672851995</c:v>
                </c:pt>
                <c:pt idx="4431">
                  <c:v>118.31289672851995</c:v>
                </c:pt>
                <c:pt idx="4432">
                  <c:v>118.31289672851995</c:v>
                </c:pt>
                <c:pt idx="4433">
                  <c:v>118.0432510376</c:v>
                </c:pt>
                <c:pt idx="4434">
                  <c:v>118.0432510376</c:v>
                </c:pt>
                <c:pt idx="4435">
                  <c:v>118.0432510376</c:v>
                </c:pt>
                <c:pt idx="4436">
                  <c:v>118.0432510376</c:v>
                </c:pt>
                <c:pt idx="4437">
                  <c:v>118.0432510376</c:v>
                </c:pt>
                <c:pt idx="4438">
                  <c:v>118.0432510376</c:v>
                </c:pt>
                <c:pt idx="4439">
                  <c:v>118.0432510376</c:v>
                </c:pt>
                <c:pt idx="4440">
                  <c:v>118.0432510376</c:v>
                </c:pt>
                <c:pt idx="4441">
                  <c:v>117.7745285034198</c:v>
                </c:pt>
                <c:pt idx="4442">
                  <c:v>117.7745285034198</c:v>
                </c:pt>
                <c:pt idx="4443">
                  <c:v>117.7745285034198</c:v>
                </c:pt>
                <c:pt idx="4444">
                  <c:v>117.7745285034198</c:v>
                </c:pt>
                <c:pt idx="4445">
                  <c:v>117.7745285034198</c:v>
                </c:pt>
                <c:pt idx="4446">
                  <c:v>117.7745285034198</c:v>
                </c:pt>
                <c:pt idx="4447">
                  <c:v>117.7745285034198</c:v>
                </c:pt>
                <c:pt idx="4448">
                  <c:v>117.7745285034198</c:v>
                </c:pt>
                <c:pt idx="4449">
                  <c:v>117.7745285034198</c:v>
                </c:pt>
                <c:pt idx="4450">
                  <c:v>117.5067214965798</c:v>
                </c:pt>
                <c:pt idx="4451">
                  <c:v>117.5067214965798</c:v>
                </c:pt>
                <c:pt idx="4452">
                  <c:v>117.5067214965798</c:v>
                </c:pt>
                <c:pt idx="4453">
                  <c:v>117.5067214965798</c:v>
                </c:pt>
                <c:pt idx="4454">
                  <c:v>117.5067214965798</c:v>
                </c:pt>
                <c:pt idx="4455">
                  <c:v>117.2399902343702</c:v>
                </c:pt>
                <c:pt idx="4456">
                  <c:v>117.2399902343702</c:v>
                </c:pt>
                <c:pt idx="4457">
                  <c:v>117.2399902343702</c:v>
                </c:pt>
                <c:pt idx="4458">
                  <c:v>117.2399902343702</c:v>
                </c:pt>
                <c:pt idx="4459">
                  <c:v>117.2399902343702</c:v>
                </c:pt>
                <c:pt idx="4460">
                  <c:v>116.9741744995102</c:v>
                </c:pt>
                <c:pt idx="4461">
                  <c:v>117.2399902343702</c:v>
                </c:pt>
                <c:pt idx="4462">
                  <c:v>117.2399902343702</c:v>
                </c:pt>
                <c:pt idx="4463">
                  <c:v>116.9741744995102</c:v>
                </c:pt>
                <c:pt idx="4464">
                  <c:v>116.9741744995102</c:v>
                </c:pt>
                <c:pt idx="4465">
                  <c:v>116.9741744995102</c:v>
                </c:pt>
                <c:pt idx="4466">
                  <c:v>116.9741744995102</c:v>
                </c:pt>
                <c:pt idx="4467">
                  <c:v>116.70934295653961</c:v>
                </c:pt>
                <c:pt idx="4468">
                  <c:v>116.70934295653961</c:v>
                </c:pt>
                <c:pt idx="4469">
                  <c:v>116.70934295653961</c:v>
                </c:pt>
                <c:pt idx="4470">
                  <c:v>116.70934295653961</c:v>
                </c:pt>
                <c:pt idx="4471">
                  <c:v>116.70934295653961</c:v>
                </c:pt>
                <c:pt idx="4472">
                  <c:v>116.70934295653961</c:v>
                </c:pt>
                <c:pt idx="4473">
                  <c:v>116.4455032348602</c:v>
                </c:pt>
                <c:pt idx="4474">
                  <c:v>116.4455032348602</c:v>
                </c:pt>
                <c:pt idx="4475">
                  <c:v>116.4455032348602</c:v>
                </c:pt>
                <c:pt idx="4476">
                  <c:v>116.4455032348602</c:v>
                </c:pt>
                <c:pt idx="4477">
                  <c:v>116.4455032348602</c:v>
                </c:pt>
                <c:pt idx="4478">
                  <c:v>116.4455032348602</c:v>
                </c:pt>
                <c:pt idx="4479">
                  <c:v>116.18255615233961</c:v>
                </c:pt>
                <c:pt idx="4480">
                  <c:v>116.18255615233961</c:v>
                </c:pt>
                <c:pt idx="4481">
                  <c:v>116.18255615233961</c:v>
                </c:pt>
                <c:pt idx="4482">
                  <c:v>116.18255615233961</c:v>
                </c:pt>
                <c:pt idx="4483">
                  <c:v>116.18255615233961</c:v>
                </c:pt>
                <c:pt idx="4484">
                  <c:v>116.18255615233961</c:v>
                </c:pt>
                <c:pt idx="4485">
                  <c:v>115.9206695556602</c:v>
                </c:pt>
                <c:pt idx="4486">
                  <c:v>115.65967559814</c:v>
                </c:pt>
                <c:pt idx="4487">
                  <c:v>115.65967559814</c:v>
                </c:pt>
                <c:pt idx="4488">
                  <c:v>115.65967559814</c:v>
                </c:pt>
                <c:pt idx="4489">
                  <c:v>115.65967559814</c:v>
                </c:pt>
                <c:pt idx="4490">
                  <c:v>115.65967559814</c:v>
                </c:pt>
                <c:pt idx="4491">
                  <c:v>115.65967559814</c:v>
                </c:pt>
                <c:pt idx="4492">
                  <c:v>115.65967559814</c:v>
                </c:pt>
                <c:pt idx="4493">
                  <c:v>115.3995666503902</c:v>
                </c:pt>
                <c:pt idx="4494">
                  <c:v>115.3995666503902</c:v>
                </c:pt>
                <c:pt idx="4495">
                  <c:v>115.65967559814</c:v>
                </c:pt>
                <c:pt idx="4496">
                  <c:v>115.3995666503902</c:v>
                </c:pt>
                <c:pt idx="4497">
                  <c:v>115.3995666503902</c:v>
                </c:pt>
                <c:pt idx="4498">
                  <c:v>115.3995666503902</c:v>
                </c:pt>
                <c:pt idx="4499">
                  <c:v>115.3995666503902</c:v>
                </c:pt>
                <c:pt idx="4500">
                  <c:v>115.3995666503902</c:v>
                </c:pt>
                <c:pt idx="4501">
                  <c:v>115.14050292969</c:v>
                </c:pt>
                <c:pt idx="4502">
                  <c:v>115.14050292969</c:v>
                </c:pt>
                <c:pt idx="4503">
                  <c:v>115.14050292969</c:v>
                </c:pt>
                <c:pt idx="4504">
                  <c:v>115.14050292969</c:v>
                </c:pt>
                <c:pt idx="4505">
                  <c:v>115.14050292969</c:v>
                </c:pt>
                <c:pt idx="4506">
                  <c:v>115.14050292969</c:v>
                </c:pt>
                <c:pt idx="4507">
                  <c:v>114.8823242187498</c:v>
                </c:pt>
                <c:pt idx="4508">
                  <c:v>114.8823242187498</c:v>
                </c:pt>
                <c:pt idx="4509">
                  <c:v>114.8823242187498</c:v>
                </c:pt>
                <c:pt idx="4510">
                  <c:v>114.8823242187498</c:v>
                </c:pt>
                <c:pt idx="4511">
                  <c:v>114.8823242187498</c:v>
                </c:pt>
                <c:pt idx="4512">
                  <c:v>114.8823242187498</c:v>
                </c:pt>
                <c:pt idx="4513">
                  <c:v>114.62501525878963</c:v>
                </c:pt>
                <c:pt idx="4514">
                  <c:v>114.62501525878963</c:v>
                </c:pt>
                <c:pt idx="4515">
                  <c:v>114.62501525878963</c:v>
                </c:pt>
                <c:pt idx="4516">
                  <c:v>114.62501525878963</c:v>
                </c:pt>
                <c:pt idx="4517">
                  <c:v>114.62501525878963</c:v>
                </c:pt>
                <c:pt idx="4518">
                  <c:v>114.36866760254</c:v>
                </c:pt>
                <c:pt idx="4519">
                  <c:v>114.36866760254</c:v>
                </c:pt>
                <c:pt idx="4520">
                  <c:v>114.1132736206102</c:v>
                </c:pt>
                <c:pt idx="4521">
                  <c:v>114.36866760254</c:v>
                </c:pt>
                <c:pt idx="4522">
                  <c:v>114.1132736206102</c:v>
                </c:pt>
                <c:pt idx="4523">
                  <c:v>114.1132736206102</c:v>
                </c:pt>
                <c:pt idx="4524">
                  <c:v>113.85881805419963</c:v>
                </c:pt>
                <c:pt idx="4525">
                  <c:v>113.85881805419963</c:v>
                </c:pt>
                <c:pt idx="4526">
                  <c:v>113.85881805419963</c:v>
                </c:pt>
                <c:pt idx="4527">
                  <c:v>113.60523223876962</c:v>
                </c:pt>
                <c:pt idx="4528">
                  <c:v>113.60523223876962</c:v>
                </c:pt>
                <c:pt idx="4529">
                  <c:v>113.3367538452102</c:v>
                </c:pt>
                <c:pt idx="4530">
                  <c:v>113.3367538452102</c:v>
                </c:pt>
                <c:pt idx="4531">
                  <c:v>113.3367538452102</c:v>
                </c:pt>
                <c:pt idx="4532">
                  <c:v>113.3367538452102</c:v>
                </c:pt>
                <c:pt idx="4533">
                  <c:v>113.08506774902</c:v>
                </c:pt>
                <c:pt idx="4534">
                  <c:v>113.08506774902</c:v>
                </c:pt>
                <c:pt idx="4535">
                  <c:v>113.08506774902</c:v>
                </c:pt>
                <c:pt idx="4536">
                  <c:v>112.8341598510702</c:v>
                </c:pt>
                <c:pt idx="4537">
                  <c:v>112.8341598510702</c:v>
                </c:pt>
                <c:pt idx="4538">
                  <c:v>112.5842590332002</c:v>
                </c:pt>
                <c:pt idx="4539">
                  <c:v>112.5842590332002</c:v>
                </c:pt>
                <c:pt idx="4540">
                  <c:v>112.33520507812</c:v>
                </c:pt>
                <c:pt idx="4541">
                  <c:v>112.33520507812</c:v>
                </c:pt>
                <c:pt idx="4542">
                  <c:v>112.33520507812</c:v>
                </c:pt>
                <c:pt idx="4543">
                  <c:v>112.33520507812</c:v>
                </c:pt>
                <c:pt idx="4544">
                  <c:v>112.08707427979</c:v>
                </c:pt>
                <c:pt idx="4545">
                  <c:v>112.08707427979</c:v>
                </c:pt>
                <c:pt idx="4546">
                  <c:v>111.8397750854498</c:v>
                </c:pt>
                <c:pt idx="4547">
                  <c:v>111.59331512451</c:v>
                </c:pt>
                <c:pt idx="4548">
                  <c:v>111.59331512451</c:v>
                </c:pt>
                <c:pt idx="4549">
                  <c:v>111.59331512451</c:v>
                </c:pt>
                <c:pt idx="4550">
                  <c:v>111.3477630615202</c:v>
                </c:pt>
                <c:pt idx="4551">
                  <c:v>111.3477630615202</c:v>
                </c:pt>
                <c:pt idx="4552">
                  <c:v>111.3477630615202</c:v>
                </c:pt>
                <c:pt idx="4553">
                  <c:v>111.10304260253963</c:v>
                </c:pt>
                <c:pt idx="4554">
                  <c:v>111.10304260253963</c:v>
                </c:pt>
                <c:pt idx="4555">
                  <c:v>110.8592300415</c:v>
                </c:pt>
                <c:pt idx="4556">
                  <c:v>110.8592300415</c:v>
                </c:pt>
                <c:pt idx="4557">
                  <c:v>110.8592300415</c:v>
                </c:pt>
                <c:pt idx="4558">
                  <c:v>110.61623382568</c:v>
                </c:pt>
                <c:pt idx="4559">
                  <c:v>110.61623382568</c:v>
                </c:pt>
                <c:pt idx="4560">
                  <c:v>110.37413787841963</c:v>
                </c:pt>
                <c:pt idx="4561">
                  <c:v>110.37413787841963</c:v>
                </c:pt>
                <c:pt idx="4562">
                  <c:v>110.13285064697</c:v>
                </c:pt>
                <c:pt idx="4563">
                  <c:v>109.89237976074</c:v>
                </c:pt>
                <c:pt idx="4564">
                  <c:v>109.89237976074</c:v>
                </c:pt>
                <c:pt idx="4565">
                  <c:v>109.89237976074</c:v>
                </c:pt>
                <c:pt idx="4566">
                  <c:v>109.65280151366942</c:v>
                </c:pt>
                <c:pt idx="4567">
                  <c:v>109.65280151366942</c:v>
                </c:pt>
                <c:pt idx="4568">
                  <c:v>109.65280151366942</c:v>
                </c:pt>
                <c:pt idx="4569">
                  <c:v>109.4140243530302</c:v>
                </c:pt>
                <c:pt idx="4570">
                  <c:v>109.4140243530302</c:v>
                </c:pt>
                <c:pt idx="4571">
                  <c:v>109.4140243530302</c:v>
                </c:pt>
                <c:pt idx="4572">
                  <c:v>109.1761245727498</c:v>
                </c:pt>
                <c:pt idx="4573">
                  <c:v>109.1761245727498</c:v>
                </c:pt>
                <c:pt idx="4574">
                  <c:v>108.9390258789102</c:v>
                </c:pt>
                <c:pt idx="4575">
                  <c:v>108.9390258789102</c:v>
                </c:pt>
                <c:pt idx="4576">
                  <c:v>108.7027282714798</c:v>
                </c:pt>
                <c:pt idx="4577">
                  <c:v>108.7027282714798</c:v>
                </c:pt>
                <c:pt idx="4578">
                  <c:v>108.7027282714798</c:v>
                </c:pt>
                <c:pt idx="4579">
                  <c:v>108.4672241210904</c:v>
                </c:pt>
                <c:pt idx="4580">
                  <c:v>108.4672241210904</c:v>
                </c:pt>
                <c:pt idx="4581">
                  <c:v>108.23258209228966</c:v>
                </c:pt>
                <c:pt idx="4582">
                  <c:v>108.23258209228966</c:v>
                </c:pt>
                <c:pt idx="4583">
                  <c:v>108.23258209228966</c:v>
                </c:pt>
                <c:pt idx="4584">
                  <c:v>108.23258209228966</c:v>
                </c:pt>
                <c:pt idx="4585">
                  <c:v>107.76573944092</c:v>
                </c:pt>
                <c:pt idx="4586">
                  <c:v>107.76573944092</c:v>
                </c:pt>
                <c:pt idx="4587">
                  <c:v>107.76573944092</c:v>
                </c:pt>
                <c:pt idx="4588">
                  <c:v>107.76573944092</c:v>
                </c:pt>
                <c:pt idx="4589">
                  <c:v>107.76573944092</c:v>
                </c:pt>
                <c:pt idx="4590">
                  <c:v>107.53345489502</c:v>
                </c:pt>
                <c:pt idx="4591">
                  <c:v>107.53345489502</c:v>
                </c:pt>
                <c:pt idx="4592">
                  <c:v>107.53345489502</c:v>
                </c:pt>
                <c:pt idx="4593">
                  <c:v>107.53345489502</c:v>
                </c:pt>
                <c:pt idx="4594">
                  <c:v>107.3020248413102</c:v>
                </c:pt>
                <c:pt idx="4595">
                  <c:v>107.3020248413102</c:v>
                </c:pt>
                <c:pt idx="4596">
                  <c:v>107.3020248413102</c:v>
                </c:pt>
                <c:pt idx="4597">
                  <c:v>107.07136535644966</c:v>
                </c:pt>
                <c:pt idx="4598">
                  <c:v>107.07136535644966</c:v>
                </c:pt>
                <c:pt idx="4599">
                  <c:v>107.07136535644966</c:v>
                </c:pt>
                <c:pt idx="4600">
                  <c:v>107.07136535644966</c:v>
                </c:pt>
                <c:pt idx="4601">
                  <c:v>107.07136535644966</c:v>
                </c:pt>
                <c:pt idx="4602">
                  <c:v>106.8414840698202</c:v>
                </c:pt>
                <c:pt idx="4603">
                  <c:v>106.8414840698202</c:v>
                </c:pt>
                <c:pt idx="4604">
                  <c:v>106.8414840698202</c:v>
                </c:pt>
                <c:pt idx="4605">
                  <c:v>106.8414840698202</c:v>
                </c:pt>
                <c:pt idx="4606">
                  <c:v>106.8414840698202</c:v>
                </c:pt>
                <c:pt idx="4607">
                  <c:v>106.5981903076198</c:v>
                </c:pt>
                <c:pt idx="4608">
                  <c:v>106.8414840698202</c:v>
                </c:pt>
                <c:pt idx="4609">
                  <c:v>106.5981903076198</c:v>
                </c:pt>
                <c:pt idx="4610">
                  <c:v>106.5981903076198</c:v>
                </c:pt>
                <c:pt idx="4611">
                  <c:v>106.5981903076198</c:v>
                </c:pt>
                <c:pt idx="4612">
                  <c:v>106.5981903076198</c:v>
                </c:pt>
                <c:pt idx="4613">
                  <c:v>106.5981903076198</c:v>
                </c:pt>
                <c:pt idx="4614">
                  <c:v>106.5981903076198</c:v>
                </c:pt>
                <c:pt idx="4615">
                  <c:v>106.36994934082</c:v>
                </c:pt>
                <c:pt idx="4616">
                  <c:v>106.36994934082</c:v>
                </c:pt>
                <c:pt idx="4617">
                  <c:v>106.36994934082</c:v>
                </c:pt>
                <c:pt idx="4618">
                  <c:v>106.36994934082</c:v>
                </c:pt>
                <c:pt idx="4619">
                  <c:v>106.36994934082</c:v>
                </c:pt>
                <c:pt idx="4620">
                  <c:v>106.14247131347945</c:v>
                </c:pt>
                <c:pt idx="4621">
                  <c:v>106.14247131347945</c:v>
                </c:pt>
                <c:pt idx="4622">
                  <c:v>106.14247131347945</c:v>
                </c:pt>
                <c:pt idx="4623">
                  <c:v>106.14247131347945</c:v>
                </c:pt>
                <c:pt idx="4624">
                  <c:v>105.91574859618962</c:v>
                </c:pt>
                <c:pt idx="4625">
                  <c:v>105.91574859618962</c:v>
                </c:pt>
                <c:pt idx="4626">
                  <c:v>105.91574859618962</c:v>
                </c:pt>
                <c:pt idx="4627">
                  <c:v>105.91574859618962</c:v>
                </c:pt>
                <c:pt idx="4628">
                  <c:v>105.91574859618962</c:v>
                </c:pt>
                <c:pt idx="4629">
                  <c:v>105.91574859618962</c:v>
                </c:pt>
                <c:pt idx="4630">
                  <c:v>105.91574859618962</c:v>
                </c:pt>
                <c:pt idx="4631">
                  <c:v>105.91574859618962</c:v>
                </c:pt>
                <c:pt idx="4632">
                  <c:v>105.91574859618962</c:v>
                </c:pt>
                <c:pt idx="4633">
                  <c:v>105.91574859618962</c:v>
                </c:pt>
                <c:pt idx="4634">
                  <c:v>105.91574859618962</c:v>
                </c:pt>
                <c:pt idx="4635">
                  <c:v>105.91574859618962</c:v>
                </c:pt>
                <c:pt idx="4636">
                  <c:v>105.91574859618962</c:v>
                </c:pt>
                <c:pt idx="4637">
                  <c:v>105.91574859618962</c:v>
                </c:pt>
                <c:pt idx="4638">
                  <c:v>105.91574859618962</c:v>
                </c:pt>
                <c:pt idx="4639">
                  <c:v>105.68978881835943</c:v>
                </c:pt>
                <c:pt idx="4640">
                  <c:v>105.68978881835943</c:v>
                </c:pt>
                <c:pt idx="4641">
                  <c:v>105.68978881835943</c:v>
                </c:pt>
                <c:pt idx="4642">
                  <c:v>105.68978881835943</c:v>
                </c:pt>
                <c:pt idx="4643">
                  <c:v>105.68978881835943</c:v>
                </c:pt>
                <c:pt idx="4644">
                  <c:v>105.4646530151404</c:v>
                </c:pt>
                <c:pt idx="4645">
                  <c:v>105.68978881835943</c:v>
                </c:pt>
                <c:pt idx="4646">
                  <c:v>105.4646530151404</c:v>
                </c:pt>
                <c:pt idx="4647">
                  <c:v>105.68978881835943</c:v>
                </c:pt>
                <c:pt idx="4648">
                  <c:v>105.4646530151404</c:v>
                </c:pt>
                <c:pt idx="4649">
                  <c:v>105.4646530151404</c:v>
                </c:pt>
                <c:pt idx="4650">
                  <c:v>105.4646530151404</c:v>
                </c:pt>
                <c:pt idx="4651">
                  <c:v>105.4646530151404</c:v>
                </c:pt>
                <c:pt idx="4652">
                  <c:v>105.2402725219702</c:v>
                </c:pt>
                <c:pt idx="4653">
                  <c:v>105.2402725219702</c:v>
                </c:pt>
                <c:pt idx="4654">
                  <c:v>105.2402725219702</c:v>
                </c:pt>
                <c:pt idx="4655">
                  <c:v>105.01664733887</c:v>
                </c:pt>
                <c:pt idx="4656">
                  <c:v>105.2402725219702</c:v>
                </c:pt>
                <c:pt idx="4657">
                  <c:v>105.01664733887</c:v>
                </c:pt>
                <c:pt idx="4658">
                  <c:v>105.01664733887</c:v>
                </c:pt>
                <c:pt idx="4659">
                  <c:v>105.01664733887</c:v>
                </c:pt>
                <c:pt idx="4660">
                  <c:v>104.79376220703</c:v>
                </c:pt>
                <c:pt idx="4661">
                  <c:v>104.79376220703</c:v>
                </c:pt>
                <c:pt idx="4662">
                  <c:v>104.79376220703</c:v>
                </c:pt>
                <c:pt idx="4663">
                  <c:v>104.79376220703</c:v>
                </c:pt>
                <c:pt idx="4664">
                  <c:v>104.57161712645961</c:v>
                </c:pt>
                <c:pt idx="4665">
                  <c:v>104.57161712645961</c:v>
                </c:pt>
                <c:pt idx="4666">
                  <c:v>104.57161712645961</c:v>
                </c:pt>
                <c:pt idx="4667">
                  <c:v>104.57161712645961</c:v>
                </c:pt>
                <c:pt idx="4668">
                  <c:v>104.35021972656</c:v>
                </c:pt>
                <c:pt idx="4669">
                  <c:v>104.1296310424796</c:v>
                </c:pt>
                <c:pt idx="4670">
                  <c:v>104.1296310424796</c:v>
                </c:pt>
                <c:pt idx="4671">
                  <c:v>104.1296310424796</c:v>
                </c:pt>
                <c:pt idx="4672">
                  <c:v>103.9096984863302</c:v>
                </c:pt>
                <c:pt idx="4673">
                  <c:v>103.9096984863302</c:v>
                </c:pt>
                <c:pt idx="4674">
                  <c:v>103.69050598145</c:v>
                </c:pt>
                <c:pt idx="4675">
                  <c:v>103.69050598145</c:v>
                </c:pt>
                <c:pt idx="4676">
                  <c:v>103.69050598145</c:v>
                </c:pt>
                <c:pt idx="4677">
                  <c:v>103.47211456299</c:v>
                </c:pt>
                <c:pt idx="4678">
                  <c:v>103.47211456299</c:v>
                </c:pt>
                <c:pt idx="4679">
                  <c:v>103.25437164307</c:v>
                </c:pt>
                <c:pt idx="4680">
                  <c:v>103.25437164307</c:v>
                </c:pt>
                <c:pt idx="4681">
                  <c:v>103.25437164307</c:v>
                </c:pt>
                <c:pt idx="4682">
                  <c:v>103.25437164307</c:v>
                </c:pt>
                <c:pt idx="4683">
                  <c:v>103.03743743896</c:v>
                </c:pt>
                <c:pt idx="4684">
                  <c:v>103.03743743896</c:v>
                </c:pt>
                <c:pt idx="4685">
                  <c:v>102.82121276855</c:v>
                </c:pt>
                <c:pt idx="4686">
                  <c:v>102.82121276855</c:v>
                </c:pt>
                <c:pt idx="4687">
                  <c:v>102.60564422607</c:v>
                </c:pt>
                <c:pt idx="4688">
                  <c:v>102.60564422607</c:v>
                </c:pt>
                <c:pt idx="4689">
                  <c:v>102.60564422607</c:v>
                </c:pt>
                <c:pt idx="4690">
                  <c:v>102.3908538818402</c:v>
                </c:pt>
                <c:pt idx="4691">
                  <c:v>102.3908538818402</c:v>
                </c:pt>
                <c:pt idx="4692">
                  <c:v>102.17678833007945</c:v>
                </c:pt>
                <c:pt idx="4693">
                  <c:v>102.17678833007945</c:v>
                </c:pt>
                <c:pt idx="4694">
                  <c:v>102.17678833007945</c:v>
                </c:pt>
                <c:pt idx="4695">
                  <c:v>101.96335601807</c:v>
                </c:pt>
                <c:pt idx="4696">
                  <c:v>101.96335601807</c:v>
                </c:pt>
                <c:pt idx="4697">
                  <c:v>101.96335601807</c:v>
                </c:pt>
                <c:pt idx="4698">
                  <c:v>101.7507019043</c:v>
                </c:pt>
                <c:pt idx="4699">
                  <c:v>101.7507019043</c:v>
                </c:pt>
                <c:pt idx="4700">
                  <c:v>101.7507019043</c:v>
                </c:pt>
                <c:pt idx="4701">
                  <c:v>101.53868103027</c:v>
                </c:pt>
                <c:pt idx="4702">
                  <c:v>101.53868103027</c:v>
                </c:pt>
                <c:pt idx="4703">
                  <c:v>101.53868103027</c:v>
                </c:pt>
                <c:pt idx="4704">
                  <c:v>101.32743835448942</c:v>
                </c:pt>
                <c:pt idx="4705">
                  <c:v>101.32743835448942</c:v>
                </c:pt>
                <c:pt idx="4706">
                  <c:v>101.32743835448942</c:v>
                </c:pt>
                <c:pt idx="4707">
                  <c:v>101.11682891845963</c:v>
                </c:pt>
                <c:pt idx="4708">
                  <c:v>101.11682891845963</c:v>
                </c:pt>
                <c:pt idx="4709">
                  <c:v>101.11682891845963</c:v>
                </c:pt>
                <c:pt idx="4710">
                  <c:v>100.9069137573202</c:v>
                </c:pt>
                <c:pt idx="4711">
                  <c:v>100.9069137573202</c:v>
                </c:pt>
                <c:pt idx="4712">
                  <c:v>100.69769287109</c:v>
                </c:pt>
                <c:pt idx="4713">
                  <c:v>100.69769287109</c:v>
                </c:pt>
                <c:pt idx="4714">
                  <c:v>100.69769287109</c:v>
                </c:pt>
                <c:pt idx="4715">
                  <c:v>100.69769287109</c:v>
                </c:pt>
                <c:pt idx="4716">
                  <c:v>100.69769287109</c:v>
                </c:pt>
                <c:pt idx="4717">
                  <c:v>100.47618103027</c:v>
                </c:pt>
                <c:pt idx="4718">
                  <c:v>100.47618103027</c:v>
                </c:pt>
                <c:pt idx="4719">
                  <c:v>100.26844787597985</c:v>
                </c:pt>
                <c:pt idx="4720">
                  <c:v>100.26844787597985</c:v>
                </c:pt>
                <c:pt idx="4721">
                  <c:v>100.26844787597985</c:v>
                </c:pt>
                <c:pt idx="4722">
                  <c:v>100.26844787597985</c:v>
                </c:pt>
                <c:pt idx="4723">
                  <c:v>100.06131744385</c:v>
                </c:pt>
                <c:pt idx="4724">
                  <c:v>100.06131744385</c:v>
                </c:pt>
                <c:pt idx="4725">
                  <c:v>100.06131744385</c:v>
                </c:pt>
                <c:pt idx="4726">
                  <c:v>99.854881286620639</c:v>
                </c:pt>
                <c:pt idx="4727">
                  <c:v>99.854881286620639</c:v>
                </c:pt>
                <c:pt idx="4728">
                  <c:v>99.649124145507997</c:v>
                </c:pt>
                <c:pt idx="4729">
                  <c:v>99.649124145507997</c:v>
                </c:pt>
                <c:pt idx="4730">
                  <c:v>99.649124145507997</c:v>
                </c:pt>
                <c:pt idx="4731">
                  <c:v>99.443977355957003</c:v>
                </c:pt>
                <c:pt idx="4732">
                  <c:v>99.443977355957003</c:v>
                </c:pt>
                <c:pt idx="4733">
                  <c:v>99.443977355957003</c:v>
                </c:pt>
                <c:pt idx="4734">
                  <c:v>99.443977355957003</c:v>
                </c:pt>
                <c:pt idx="4735">
                  <c:v>99.239585876464645</c:v>
                </c:pt>
                <c:pt idx="4736">
                  <c:v>99.239585876464645</c:v>
                </c:pt>
                <c:pt idx="4737">
                  <c:v>99.035789489745994</c:v>
                </c:pt>
                <c:pt idx="4738">
                  <c:v>99.035789489745994</c:v>
                </c:pt>
                <c:pt idx="4739">
                  <c:v>99.035789489745994</c:v>
                </c:pt>
                <c:pt idx="4740">
                  <c:v>98.832672119140653</c:v>
                </c:pt>
                <c:pt idx="4741">
                  <c:v>98.832672119140653</c:v>
                </c:pt>
                <c:pt idx="4742">
                  <c:v>98.832672119140653</c:v>
                </c:pt>
                <c:pt idx="4743">
                  <c:v>98.832672119140653</c:v>
                </c:pt>
                <c:pt idx="4744">
                  <c:v>98.832672119140653</c:v>
                </c:pt>
                <c:pt idx="4745">
                  <c:v>98.630226135253949</c:v>
                </c:pt>
                <c:pt idx="4746">
                  <c:v>98.630226135253949</c:v>
                </c:pt>
                <c:pt idx="4747">
                  <c:v>98.42837524414098</c:v>
                </c:pt>
                <c:pt idx="4748">
                  <c:v>98.42837524414098</c:v>
                </c:pt>
                <c:pt idx="4749">
                  <c:v>98.42837524414098</c:v>
                </c:pt>
                <c:pt idx="4750">
                  <c:v>98.22725677490223</c:v>
                </c:pt>
                <c:pt idx="4751">
                  <c:v>98.22725677490223</c:v>
                </c:pt>
                <c:pt idx="4752">
                  <c:v>98.22725677490223</c:v>
                </c:pt>
                <c:pt idx="4753">
                  <c:v>98.026741027831676</c:v>
                </c:pt>
                <c:pt idx="4754">
                  <c:v>98.026741027831676</c:v>
                </c:pt>
                <c:pt idx="4755">
                  <c:v>98.026741027831676</c:v>
                </c:pt>
                <c:pt idx="4756">
                  <c:v>98.026741027831676</c:v>
                </c:pt>
                <c:pt idx="4757">
                  <c:v>97.826881408690639</c:v>
                </c:pt>
                <c:pt idx="4758">
                  <c:v>97.826881408690639</c:v>
                </c:pt>
                <c:pt idx="4759">
                  <c:v>97.826881408690639</c:v>
                </c:pt>
                <c:pt idx="4760">
                  <c:v>97.826881408690639</c:v>
                </c:pt>
                <c:pt idx="4761">
                  <c:v>97.627677917479645</c:v>
                </c:pt>
                <c:pt idx="4762">
                  <c:v>97.627677917479645</c:v>
                </c:pt>
                <c:pt idx="4763">
                  <c:v>97.627677917479645</c:v>
                </c:pt>
                <c:pt idx="4764">
                  <c:v>97.627677917479645</c:v>
                </c:pt>
                <c:pt idx="4765">
                  <c:v>97.429138183593665</c:v>
                </c:pt>
                <c:pt idx="4766">
                  <c:v>97.429138183593665</c:v>
                </c:pt>
                <c:pt idx="4767">
                  <c:v>97.429138183593665</c:v>
                </c:pt>
                <c:pt idx="4768">
                  <c:v>97.23117828369098</c:v>
                </c:pt>
                <c:pt idx="4769">
                  <c:v>97.23117828369098</c:v>
                </c:pt>
                <c:pt idx="4770">
                  <c:v>97.23117828369098</c:v>
                </c:pt>
                <c:pt idx="4771">
                  <c:v>97.23117828369098</c:v>
                </c:pt>
                <c:pt idx="4772">
                  <c:v>97.23117828369098</c:v>
                </c:pt>
                <c:pt idx="4773">
                  <c:v>97.23117828369098</c:v>
                </c:pt>
                <c:pt idx="4774">
                  <c:v>97.033874511718949</c:v>
                </c:pt>
                <c:pt idx="4775">
                  <c:v>97.033874511718949</c:v>
                </c:pt>
                <c:pt idx="4776">
                  <c:v>97.033874511718949</c:v>
                </c:pt>
                <c:pt idx="4777">
                  <c:v>96.83715057373</c:v>
                </c:pt>
                <c:pt idx="4778">
                  <c:v>96.83715057373</c:v>
                </c:pt>
                <c:pt idx="4779">
                  <c:v>96.83715057373</c:v>
                </c:pt>
                <c:pt idx="4780">
                  <c:v>96.83715057373</c:v>
                </c:pt>
                <c:pt idx="4781">
                  <c:v>96.83715057373</c:v>
                </c:pt>
                <c:pt idx="4782">
                  <c:v>96.83715057373</c:v>
                </c:pt>
                <c:pt idx="4783">
                  <c:v>96.641143798827997</c:v>
                </c:pt>
                <c:pt idx="4784">
                  <c:v>96.641143798827997</c:v>
                </c:pt>
                <c:pt idx="4785">
                  <c:v>96.641143798827997</c:v>
                </c:pt>
                <c:pt idx="4786">
                  <c:v>96.445709228515994</c:v>
                </c:pt>
                <c:pt idx="4787">
                  <c:v>96.445709228515994</c:v>
                </c:pt>
                <c:pt idx="4788">
                  <c:v>96.445709228515994</c:v>
                </c:pt>
                <c:pt idx="4789">
                  <c:v>96.445709228515994</c:v>
                </c:pt>
                <c:pt idx="4790">
                  <c:v>96.250915527344006</c:v>
                </c:pt>
                <c:pt idx="4791">
                  <c:v>96.250915527344006</c:v>
                </c:pt>
                <c:pt idx="4792">
                  <c:v>96.250915527344006</c:v>
                </c:pt>
                <c:pt idx="4793">
                  <c:v>96.250915527344006</c:v>
                </c:pt>
                <c:pt idx="4794">
                  <c:v>96.05670166015598</c:v>
                </c:pt>
                <c:pt idx="4795">
                  <c:v>95.863121032715</c:v>
                </c:pt>
                <c:pt idx="4796">
                  <c:v>95.863121032715</c:v>
                </c:pt>
                <c:pt idx="4797">
                  <c:v>95.863121032715</c:v>
                </c:pt>
                <c:pt idx="4798">
                  <c:v>95.863121032715</c:v>
                </c:pt>
                <c:pt idx="4799">
                  <c:v>95.670181274413665</c:v>
                </c:pt>
                <c:pt idx="4800">
                  <c:v>95.863121032715</c:v>
                </c:pt>
                <c:pt idx="4801">
                  <c:v>95.670181274413665</c:v>
                </c:pt>
                <c:pt idx="4802">
                  <c:v>95.670181274413665</c:v>
                </c:pt>
                <c:pt idx="4803">
                  <c:v>95.477874755858949</c:v>
                </c:pt>
                <c:pt idx="4804">
                  <c:v>95.477874755858949</c:v>
                </c:pt>
                <c:pt idx="4805">
                  <c:v>95.477874755858949</c:v>
                </c:pt>
                <c:pt idx="4806">
                  <c:v>95.477874755858949</c:v>
                </c:pt>
                <c:pt idx="4807">
                  <c:v>95.477874755858949</c:v>
                </c:pt>
                <c:pt idx="4808">
                  <c:v>95.477874755858949</c:v>
                </c:pt>
                <c:pt idx="4809">
                  <c:v>95.28613281249946</c:v>
                </c:pt>
                <c:pt idx="4810">
                  <c:v>95.28613281249946</c:v>
                </c:pt>
                <c:pt idx="4811">
                  <c:v>95.28613281249946</c:v>
                </c:pt>
                <c:pt idx="4812">
                  <c:v>95.09494781494098</c:v>
                </c:pt>
                <c:pt idx="4813">
                  <c:v>95.28613281249946</c:v>
                </c:pt>
                <c:pt idx="4814">
                  <c:v>95.09494781494098</c:v>
                </c:pt>
                <c:pt idx="4815">
                  <c:v>95.09494781494098</c:v>
                </c:pt>
                <c:pt idx="4816">
                  <c:v>95.09494781494098</c:v>
                </c:pt>
                <c:pt idx="4817">
                  <c:v>94.89256286621098</c:v>
                </c:pt>
                <c:pt idx="4818">
                  <c:v>94.89256286621098</c:v>
                </c:pt>
                <c:pt idx="4819">
                  <c:v>94.89256286621098</c:v>
                </c:pt>
                <c:pt idx="4820">
                  <c:v>94.702659606934006</c:v>
                </c:pt>
                <c:pt idx="4821">
                  <c:v>94.702659606934006</c:v>
                </c:pt>
                <c:pt idx="4822">
                  <c:v>94.702659606934006</c:v>
                </c:pt>
                <c:pt idx="4823">
                  <c:v>94.702659606934006</c:v>
                </c:pt>
                <c:pt idx="4824">
                  <c:v>94.513305664062997</c:v>
                </c:pt>
                <c:pt idx="4825">
                  <c:v>94.513305664062997</c:v>
                </c:pt>
                <c:pt idx="4826">
                  <c:v>94.324645996093949</c:v>
                </c:pt>
                <c:pt idx="4827">
                  <c:v>94.324645996093949</c:v>
                </c:pt>
                <c:pt idx="4828">
                  <c:v>94.324645996093949</c:v>
                </c:pt>
                <c:pt idx="4829">
                  <c:v>94.324645996093949</c:v>
                </c:pt>
                <c:pt idx="4830">
                  <c:v>94.136528015137003</c:v>
                </c:pt>
                <c:pt idx="4831">
                  <c:v>94.136528015137003</c:v>
                </c:pt>
                <c:pt idx="4832">
                  <c:v>94.136528015137003</c:v>
                </c:pt>
                <c:pt idx="4833">
                  <c:v>93.948966979980199</c:v>
                </c:pt>
                <c:pt idx="4834">
                  <c:v>93.948966979980199</c:v>
                </c:pt>
                <c:pt idx="4835">
                  <c:v>93.948966979980199</c:v>
                </c:pt>
                <c:pt idx="4836">
                  <c:v>93.762023925780994</c:v>
                </c:pt>
                <c:pt idx="4837">
                  <c:v>93.575691223145</c:v>
                </c:pt>
                <c:pt idx="4838">
                  <c:v>93.575691223145</c:v>
                </c:pt>
                <c:pt idx="4839">
                  <c:v>93.575691223145</c:v>
                </c:pt>
                <c:pt idx="4840">
                  <c:v>93.389900207519958</c:v>
                </c:pt>
                <c:pt idx="4841">
                  <c:v>93.204650878905994</c:v>
                </c:pt>
                <c:pt idx="4842">
                  <c:v>93.204650878905994</c:v>
                </c:pt>
                <c:pt idx="4843">
                  <c:v>93.204650878905994</c:v>
                </c:pt>
                <c:pt idx="4844">
                  <c:v>93.020072937011676</c:v>
                </c:pt>
                <c:pt idx="4845">
                  <c:v>92.835975646972983</c:v>
                </c:pt>
                <c:pt idx="4846">
                  <c:v>92.835975646972983</c:v>
                </c:pt>
                <c:pt idx="4847">
                  <c:v>92.835975646972983</c:v>
                </c:pt>
                <c:pt idx="4848">
                  <c:v>92.652473449707003</c:v>
                </c:pt>
                <c:pt idx="4849">
                  <c:v>92.469573974609006</c:v>
                </c:pt>
                <c:pt idx="4850">
                  <c:v>92.469573974609006</c:v>
                </c:pt>
                <c:pt idx="4851">
                  <c:v>92.469573974609006</c:v>
                </c:pt>
                <c:pt idx="4852">
                  <c:v>92.287200927734006</c:v>
                </c:pt>
                <c:pt idx="4853">
                  <c:v>92.105430603026676</c:v>
                </c:pt>
                <c:pt idx="4854">
                  <c:v>92.105430603026676</c:v>
                </c:pt>
                <c:pt idx="4855">
                  <c:v>92.105430603026676</c:v>
                </c:pt>
                <c:pt idx="4856">
                  <c:v>91.924186706542983</c:v>
                </c:pt>
                <c:pt idx="4857">
                  <c:v>91.743469238280994</c:v>
                </c:pt>
                <c:pt idx="4858">
                  <c:v>91.743469238280994</c:v>
                </c:pt>
                <c:pt idx="4859">
                  <c:v>91.743469238280994</c:v>
                </c:pt>
                <c:pt idx="4860">
                  <c:v>91.563346862792756</c:v>
                </c:pt>
                <c:pt idx="4861">
                  <c:v>91.383804321288949</c:v>
                </c:pt>
                <c:pt idx="4862">
                  <c:v>91.383804321288949</c:v>
                </c:pt>
                <c:pt idx="4863">
                  <c:v>91.383804321288949</c:v>
                </c:pt>
                <c:pt idx="4864">
                  <c:v>91.204788208007983</c:v>
                </c:pt>
                <c:pt idx="4865">
                  <c:v>91.204788208007983</c:v>
                </c:pt>
                <c:pt idx="4866">
                  <c:v>91.026290893554673</c:v>
                </c:pt>
                <c:pt idx="4867">
                  <c:v>91.026290893554673</c:v>
                </c:pt>
                <c:pt idx="4868">
                  <c:v>90.848381042479645</c:v>
                </c:pt>
                <c:pt idx="4869">
                  <c:v>90.848381042479645</c:v>
                </c:pt>
                <c:pt idx="4870">
                  <c:v>90.670982360839645</c:v>
                </c:pt>
                <c:pt idx="4871">
                  <c:v>90.670982360839645</c:v>
                </c:pt>
                <c:pt idx="4872">
                  <c:v>90.494094848632997</c:v>
                </c:pt>
                <c:pt idx="4873">
                  <c:v>90.494094848632997</c:v>
                </c:pt>
                <c:pt idx="4874">
                  <c:v>90.494094848632997</c:v>
                </c:pt>
                <c:pt idx="4875">
                  <c:v>90.317787170409645</c:v>
                </c:pt>
                <c:pt idx="4876">
                  <c:v>90.317787170409645</c:v>
                </c:pt>
                <c:pt idx="4877">
                  <c:v>90.317787170409645</c:v>
                </c:pt>
                <c:pt idx="4878">
                  <c:v>90.317787170409645</c:v>
                </c:pt>
                <c:pt idx="4879">
                  <c:v>90.142059326172003</c:v>
                </c:pt>
                <c:pt idx="4880">
                  <c:v>89.966773986815994</c:v>
                </c:pt>
                <c:pt idx="4881">
                  <c:v>89.966773986815994</c:v>
                </c:pt>
                <c:pt idx="4882">
                  <c:v>89.966773986815994</c:v>
                </c:pt>
                <c:pt idx="4883">
                  <c:v>89.966773986815994</c:v>
                </c:pt>
                <c:pt idx="4884">
                  <c:v>89.79205322265598</c:v>
                </c:pt>
                <c:pt idx="4885">
                  <c:v>89.607009887695</c:v>
                </c:pt>
                <c:pt idx="4886">
                  <c:v>89.607009887695</c:v>
                </c:pt>
                <c:pt idx="4887">
                  <c:v>89.433387756347983</c:v>
                </c:pt>
                <c:pt idx="4888">
                  <c:v>89.433387756347983</c:v>
                </c:pt>
                <c:pt idx="4889">
                  <c:v>89.260261535645199</c:v>
                </c:pt>
                <c:pt idx="4890">
                  <c:v>89.260261535645199</c:v>
                </c:pt>
                <c:pt idx="4891">
                  <c:v>89.087707519530639</c:v>
                </c:pt>
                <c:pt idx="4892">
                  <c:v>89.087707519530639</c:v>
                </c:pt>
                <c:pt idx="4893">
                  <c:v>89.087707519530639</c:v>
                </c:pt>
                <c:pt idx="4894">
                  <c:v>88.915580749512245</c:v>
                </c:pt>
                <c:pt idx="4895">
                  <c:v>88.915580749512245</c:v>
                </c:pt>
                <c:pt idx="4896">
                  <c:v>88.744079589844262</c:v>
                </c:pt>
                <c:pt idx="4897">
                  <c:v>88.744079589844262</c:v>
                </c:pt>
                <c:pt idx="4898">
                  <c:v>88.573013305663949</c:v>
                </c:pt>
                <c:pt idx="4899">
                  <c:v>88.573013305663949</c:v>
                </c:pt>
                <c:pt idx="4900">
                  <c:v>88.402503967285199</c:v>
                </c:pt>
                <c:pt idx="4901">
                  <c:v>88.402503967285199</c:v>
                </c:pt>
                <c:pt idx="4902">
                  <c:v>88.402503967285199</c:v>
                </c:pt>
                <c:pt idx="4903">
                  <c:v>88.232482910155639</c:v>
                </c:pt>
                <c:pt idx="4904">
                  <c:v>88.232482910155639</c:v>
                </c:pt>
                <c:pt idx="4905">
                  <c:v>88.232482910155639</c:v>
                </c:pt>
                <c:pt idx="4906">
                  <c:v>88.232482910155639</c:v>
                </c:pt>
                <c:pt idx="4907">
                  <c:v>88.063011169433949</c:v>
                </c:pt>
                <c:pt idx="4908">
                  <c:v>88.063011169433949</c:v>
                </c:pt>
                <c:pt idx="4909">
                  <c:v>87.893974304198949</c:v>
                </c:pt>
                <c:pt idx="4910">
                  <c:v>87.893974304198949</c:v>
                </c:pt>
                <c:pt idx="4911">
                  <c:v>87.893974304198949</c:v>
                </c:pt>
                <c:pt idx="4912">
                  <c:v>87.725479125977003</c:v>
                </c:pt>
                <c:pt idx="4913">
                  <c:v>87.725479125977003</c:v>
                </c:pt>
                <c:pt idx="4914">
                  <c:v>87.725479125977003</c:v>
                </c:pt>
                <c:pt idx="4915">
                  <c:v>87.725479125977003</c:v>
                </c:pt>
                <c:pt idx="4916">
                  <c:v>87.725479125977003</c:v>
                </c:pt>
                <c:pt idx="4917">
                  <c:v>87.557472229003949</c:v>
                </c:pt>
                <c:pt idx="4918">
                  <c:v>87.557472229003949</c:v>
                </c:pt>
                <c:pt idx="4919">
                  <c:v>87.557472229003949</c:v>
                </c:pt>
                <c:pt idx="4920">
                  <c:v>87.390007019042983</c:v>
                </c:pt>
                <c:pt idx="4921">
                  <c:v>87.222969055175994</c:v>
                </c:pt>
                <c:pt idx="4922">
                  <c:v>87.222969055175994</c:v>
                </c:pt>
                <c:pt idx="4923">
                  <c:v>87.05646514892598</c:v>
                </c:pt>
                <c:pt idx="4924">
                  <c:v>87.222969055175994</c:v>
                </c:pt>
                <c:pt idx="4925">
                  <c:v>87.05646514892598</c:v>
                </c:pt>
                <c:pt idx="4926">
                  <c:v>87.05646514892598</c:v>
                </c:pt>
                <c:pt idx="4927">
                  <c:v>87.05646514892598</c:v>
                </c:pt>
                <c:pt idx="4928">
                  <c:v>87.05646514892598</c:v>
                </c:pt>
                <c:pt idx="4929">
                  <c:v>86.89044952392598</c:v>
                </c:pt>
                <c:pt idx="4930">
                  <c:v>86.724967956542983</c:v>
                </c:pt>
                <c:pt idx="4931">
                  <c:v>86.724967956542983</c:v>
                </c:pt>
                <c:pt idx="4932">
                  <c:v>86.559898376464432</c:v>
                </c:pt>
                <c:pt idx="4933">
                  <c:v>86.559898376464432</c:v>
                </c:pt>
                <c:pt idx="4934">
                  <c:v>86.559898376464432</c:v>
                </c:pt>
                <c:pt idx="4935">
                  <c:v>86.559898376464432</c:v>
                </c:pt>
                <c:pt idx="4936">
                  <c:v>86.724967956542983</c:v>
                </c:pt>
                <c:pt idx="4937">
                  <c:v>86.89044952392598</c:v>
                </c:pt>
                <c:pt idx="4938">
                  <c:v>86.724967956542983</c:v>
                </c:pt>
                <c:pt idx="4939">
                  <c:v>86.89044952392598</c:v>
                </c:pt>
                <c:pt idx="4940">
                  <c:v>86.89044952392598</c:v>
                </c:pt>
                <c:pt idx="4941">
                  <c:v>86.89044952392598</c:v>
                </c:pt>
                <c:pt idx="4942">
                  <c:v>87.05646514892598</c:v>
                </c:pt>
                <c:pt idx="4943">
                  <c:v>86.89044952392598</c:v>
                </c:pt>
                <c:pt idx="4944">
                  <c:v>86.89044952392598</c:v>
                </c:pt>
                <c:pt idx="4945">
                  <c:v>86.89044952392598</c:v>
                </c:pt>
                <c:pt idx="4946">
                  <c:v>86.724967956542983</c:v>
                </c:pt>
                <c:pt idx="4947">
                  <c:v>86.724967956542983</c:v>
                </c:pt>
                <c:pt idx="4948">
                  <c:v>86.724967956542983</c:v>
                </c:pt>
                <c:pt idx="4949">
                  <c:v>86.559898376464432</c:v>
                </c:pt>
                <c:pt idx="4950">
                  <c:v>86.559898376464432</c:v>
                </c:pt>
                <c:pt idx="4951">
                  <c:v>86.395362854003665</c:v>
                </c:pt>
                <c:pt idx="4952">
                  <c:v>86.395362854003665</c:v>
                </c:pt>
                <c:pt idx="4953">
                  <c:v>86.231300354003949</c:v>
                </c:pt>
                <c:pt idx="4954">
                  <c:v>86.067710876464645</c:v>
                </c:pt>
                <c:pt idx="4955">
                  <c:v>86.067710876464645</c:v>
                </c:pt>
                <c:pt idx="4956">
                  <c:v>85.904594421387458</c:v>
                </c:pt>
                <c:pt idx="4957">
                  <c:v>85.904594421387458</c:v>
                </c:pt>
                <c:pt idx="4958">
                  <c:v>85.579811096190639</c:v>
                </c:pt>
                <c:pt idx="4959">
                  <c:v>85.418151855468949</c:v>
                </c:pt>
                <c:pt idx="4960">
                  <c:v>85.256958007812003</c:v>
                </c:pt>
                <c:pt idx="4961">
                  <c:v>85.096221923827997</c:v>
                </c:pt>
                <c:pt idx="4962">
                  <c:v>84.925933837890653</c:v>
                </c:pt>
                <c:pt idx="4963">
                  <c:v>84.76619720459</c:v>
                </c:pt>
                <c:pt idx="4964">
                  <c:v>84.60684967041</c:v>
                </c:pt>
                <c:pt idx="4965">
                  <c:v>84.60684967041</c:v>
                </c:pt>
                <c:pt idx="4966">
                  <c:v>84.289649963379262</c:v>
                </c:pt>
                <c:pt idx="4967">
                  <c:v>84.289649963379262</c:v>
                </c:pt>
                <c:pt idx="4968">
                  <c:v>84.131729125977245</c:v>
                </c:pt>
                <c:pt idx="4969">
                  <c:v>83.974258422852003</c:v>
                </c:pt>
                <c:pt idx="4970">
                  <c:v>83.817237854003949</c:v>
                </c:pt>
                <c:pt idx="4971">
                  <c:v>83.817237854003949</c:v>
                </c:pt>
                <c:pt idx="4972">
                  <c:v>83.817237854003949</c:v>
                </c:pt>
                <c:pt idx="4973">
                  <c:v>83.660667419433949</c:v>
                </c:pt>
                <c:pt idx="4974">
                  <c:v>83.660667419433949</c:v>
                </c:pt>
                <c:pt idx="4975">
                  <c:v>83.660667419433949</c:v>
                </c:pt>
                <c:pt idx="4976">
                  <c:v>83.817237854003949</c:v>
                </c:pt>
                <c:pt idx="4977">
                  <c:v>83.974258422852003</c:v>
                </c:pt>
                <c:pt idx="4978">
                  <c:v>83.974258422852003</c:v>
                </c:pt>
                <c:pt idx="4979">
                  <c:v>83.974258422852003</c:v>
                </c:pt>
                <c:pt idx="4980">
                  <c:v>83.974258422852003</c:v>
                </c:pt>
                <c:pt idx="4981">
                  <c:v>84.131729125977245</c:v>
                </c:pt>
                <c:pt idx="4982">
                  <c:v>84.131729125977245</c:v>
                </c:pt>
                <c:pt idx="4983">
                  <c:v>84.131729125977245</c:v>
                </c:pt>
                <c:pt idx="4984">
                  <c:v>84.131729125977245</c:v>
                </c:pt>
                <c:pt idx="4985">
                  <c:v>84.289649963379262</c:v>
                </c:pt>
                <c:pt idx="4986">
                  <c:v>84.289649963379262</c:v>
                </c:pt>
                <c:pt idx="4987">
                  <c:v>84.289649963379262</c:v>
                </c:pt>
                <c:pt idx="4988">
                  <c:v>84.448020935059006</c:v>
                </c:pt>
                <c:pt idx="4989">
                  <c:v>84.448020935059006</c:v>
                </c:pt>
                <c:pt idx="4990">
                  <c:v>84.448020935059006</c:v>
                </c:pt>
                <c:pt idx="4991">
                  <c:v>84.60684967041</c:v>
                </c:pt>
                <c:pt idx="4992">
                  <c:v>84.60684967041</c:v>
                </c:pt>
                <c:pt idx="4993">
                  <c:v>84.60684967041</c:v>
                </c:pt>
                <c:pt idx="4994">
                  <c:v>84.60684967041</c:v>
                </c:pt>
                <c:pt idx="4995">
                  <c:v>84.76619720459</c:v>
                </c:pt>
                <c:pt idx="4996">
                  <c:v>84.925933837890653</c:v>
                </c:pt>
                <c:pt idx="4997">
                  <c:v>84.925933837890653</c:v>
                </c:pt>
                <c:pt idx="4998">
                  <c:v>84.925933837890653</c:v>
                </c:pt>
                <c:pt idx="4999">
                  <c:v>84.925933837890653</c:v>
                </c:pt>
                <c:pt idx="5000">
                  <c:v>84.925933837890653</c:v>
                </c:pt>
                <c:pt idx="5001">
                  <c:v>84.925933837890653</c:v>
                </c:pt>
                <c:pt idx="5002">
                  <c:v>84.925933837890653</c:v>
                </c:pt>
                <c:pt idx="5003">
                  <c:v>84.925933837890653</c:v>
                </c:pt>
                <c:pt idx="5004">
                  <c:v>84.76619720459</c:v>
                </c:pt>
                <c:pt idx="5005">
                  <c:v>84.76619720459</c:v>
                </c:pt>
                <c:pt idx="5006">
                  <c:v>84.60684967041</c:v>
                </c:pt>
                <c:pt idx="5007">
                  <c:v>84.60684967041</c:v>
                </c:pt>
                <c:pt idx="5008">
                  <c:v>84.60684967041</c:v>
                </c:pt>
                <c:pt idx="5009">
                  <c:v>84.60684967041</c:v>
                </c:pt>
                <c:pt idx="5010">
                  <c:v>84.60684967041</c:v>
                </c:pt>
                <c:pt idx="5011">
                  <c:v>84.60684967041</c:v>
                </c:pt>
                <c:pt idx="5012">
                  <c:v>84.60684967041</c:v>
                </c:pt>
                <c:pt idx="5013">
                  <c:v>84.60684967041</c:v>
                </c:pt>
                <c:pt idx="5014">
                  <c:v>84.60684967041</c:v>
                </c:pt>
                <c:pt idx="5015">
                  <c:v>84.448020935059006</c:v>
                </c:pt>
                <c:pt idx="5016">
                  <c:v>84.60684967041</c:v>
                </c:pt>
                <c:pt idx="5017">
                  <c:v>84.448020935059006</c:v>
                </c:pt>
                <c:pt idx="5018">
                  <c:v>84.289649963379262</c:v>
                </c:pt>
                <c:pt idx="5019">
                  <c:v>84.289649963379262</c:v>
                </c:pt>
                <c:pt idx="5020">
                  <c:v>84.131729125977245</c:v>
                </c:pt>
                <c:pt idx="5021">
                  <c:v>83.974258422852003</c:v>
                </c:pt>
                <c:pt idx="5022">
                  <c:v>83.974258422852003</c:v>
                </c:pt>
                <c:pt idx="5023">
                  <c:v>83.817237854003949</c:v>
                </c:pt>
                <c:pt idx="5024">
                  <c:v>83.817237854003949</c:v>
                </c:pt>
                <c:pt idx="5025">
                  <c:v>83.660667419433949</c:v>
                </c:pt>
                <c:pt idx="5026">
                  <c:v>83.348861694335994</c:v>
                </c:pt>
                <c:pt idx="5027">
                  <c:v>83.348861694335994</c:v>
                </c:pt>
                <c:pt idx="5028">
                  <c:v>83.193618774413949</c:v>
                </c:pt>
                <c:pt idx="5029">
                  <c:v>83.038887023925653</c:v>
                </c:pt>
                <c:pt idx="5030">
                  <c:v>83.038887023925653</c:v>
                </c:pt>
                <c:pt idx="5031">
                  <c:v>82.884536743163949</c:v>
                </c:pt>
                <c:pt idx="5032">
                  <c:v>82.73062133789098</c:v>
                </c:pt>
                <c:pt idx="5033">
                  <c:v>82.57720947265598</c:v>
                </c:pt>
                <c:pt idx="5034">
                  <c:v>82.57720947265598</c:v>
                </c:pt>
                <c:pt idx="5035">
                  <c:v>82.271621704102245</c:v>
                </c:pt>
                <c:pt idx="5036">
                  <c:v>82.119453430175994</c:v>
                </c:pt>
                <c:pt idx="5037">
                  <c:v>82.119453430175994</c:v>
                </c:pt>
                <c:pt idx="5038">
                  <c:v>81.967720031737997</c:v>
                </c:pt>
                <c:pt idx="5039">
                  <c:v>81.665603637695</c:v>
                </c:pt>
                <c:pt idx="5040">
                  <c:v>81.515151977538949</c:v>
                </c:pt>
                <c:pt idx="5041">
                  <c:v>81.215545654297244</c:v>
                </c:pt>
                <c:pt idx="5042">
                  <c:v>80.917694091797458</c:v>
                </c:pt>
                <c:pt idx="5043">
                  <c:v>80.769371032714645</c:v>
                </c:pt>
                <c:pt idx="5044">
                  <c:v>80.464744567870994</c:v>
                </c:pt>
                <c:pt idx="5045">
                  <c:v>80.17106628418</c:v>
                </c:pt>
                <c:pt idx="5046">
                  <c:v>79.878990173339645</c:v>
                </c:pt>
                <c:pt idx="5047">
                  <c:v>79.73360443115223</c:v>
                </c:pt>
                <c:pt idx="5048">
                  <c:v>79.444000244141321</c:v>
                </c:pt>
                <c:pt idx="5049">
                  <c:v>79.155975341796676</c:v>
                </c:pt>
                <c:pt idx="5050">
                  <c:v>79.012580871581676</c:v>
                </c:pt>
                <c:pt idx="5051">
                  <c:v>78.726936340332003</c:v>
                </c:pt>
                <c:pt idx="5052">
                  <c:v>78.44284820556598</c:v>
                </c:pt>
                <c:pt idx="5053">
                  <c:v>78.160362243651676</c:v>
                </c:pt>
                <c:pt idx="5054">
                  <c:v>78.019660949707458</c:v>
                </c:pt>
                <c:pt idx="5055">
                  <c:v>77.739501953125</c:v>
                </c:pt>
                <c:pt idx="5056">
                  <c:v>77.460868835448949</c:v>
                </c:pt>
                <c:pt idx="5057">
                  <c:v>77.322082519530525</c:v>
                </c:pt>
                <c:pt idx="5058">
                  <c:v>77.045745849608949</c:v>
                </c:pt>
                <c:pt idx="5059">
                  <c:v>76.908081054687756</c:v>
                </c:pt>
                <c:pt idx="5060">
                  <c:v>76.625450134276676</c:v>
                </c:pt>
                <c:pt idx="5061">
                  <c:v>76.352844238280639</c:v>
                </c:pt>
                <c:pt idx="5062">
                  <c:v>76.217117309570199</c:v>
                </c:pt>
                <c:pt idx="5063">
                  <c:v>76.081710815429673</c:v>
                </c:pt>
                <c:pt idx="5064">
                  <c:v>75.946693420410369</c:v>
                </c:pt>
                <c:pt idx="5065">
                  <c:v>75.677734374999645</c:v>
                </c:pt>
                <c:pt idx="5066">
                  <c:v>75.543792724608949</c:v>
                </c:pt>
                <c:pt idx="5067">
                  <c:v>75.410232543945199</c:v>
                </c:pt>
                <c:pt idx="5068">
                  <c:v>75.144172668457003</c:v>
                </c:pt>
                <c:pt idx="5069">
                  <c:v>75.011627197265994</c:v>
                </c:pt>
                <c:pt idx="5070">
                  <c:v>74.879501342772741</c:v>
                </c:pt>
                <c:pt idx="5071">
                  <c:v>74.747695922852245</c:v>
                </c:pt>
                <c:pt idx="5072">
                  <c:v>74.616256713867003</c:v>
                </c:pt>
                <c:pt idx="5073">
                  <c:v>74.485137939452756</c:v>
                </c:pt>
                <c:pt idx="5074">
                  <c:v>74.223999023437983</c:v>
                </c:pt>
                <c:pt idx="5075">
                  <c:v>74.223999023437983</c:v>
                </c:pt>
                <c:pt idx="5076">
                  <c:v>74.09397888183598</c:v>
                </c:pt>
                <c:pt idx="5077">
                  <c:v>73.964271545410199</c:v>
                </c:pt>
                <c:pt idx="5078">
                  <c:v>73.834869384765994</c:v>
                </c:pt>
                <c:pt idx="5079">
                  <c:v>73.705833435058949</c:v>
                </c:pt>
                <c:pt idx="5080">
                  <c:v>73.577156066895</c:v>
                </c:pt>
                <c:pt idx="5081">
                  <c:v>73.320777893065525</c:v>
                </c:pt>
                <c:pt idx="5082">
                  <c:v>73.193130493163949</c:v>
                </c:pt>
                <c:pt idx="5083">
                  <c:v>73.065788269042983</c:v>
                </c:pt>
                <c:pt idx="5084">
                  <c:v>72.93879699707</c:v>
                </c:pt>
                <c:pt idx="5085">
                  <c:v>72.677879333495525</c:v>
                </c:pt>
                <c:pt idx="5086">
                  <c:v>72.551910400390994</c:v>
                </c:pt>
                <c:pt idx="5087">
                  <c:v>72.300880432128665</c:v>
                </c:pt>
                <c:pt idx="5088">
                  <c:v>72.175918579101676</c:v>
                </c:pt>
                <c:pt idx="5089">
                  <c:v>72.051200866698949</c:v>
                </c:pt>
                <c:pt idx="5090">
                  <c:v>71.92682647705098</c:v>
                </c:pt>
                <c:pt idx="5091">
                  <c:v>71.802803039550653</c:v>
                </c:pt>
                <c:pt idx="5092">
                  <c:v>71.679130554198665</c:v>
                </c:pt>
                <c:pt idx="5093">
                  <c:v>71.555694580077997</c:v>
                </c:pt>
                <c:pt idx="5094">
                  <c:v>71.432662963867244</c:v>
                </c:pt>
                <c:pt idx="5095">
                  <c:v>71.432662963867244</c:v>
                </c:pt>
                <c:pt idx="5096">
                  <c:v>71.309860229492003</c:v>
                </c:pt>
                <c:pt idx="5097">
                  <c:v>71.309860229492003</c:v>
                </c:pt>
                <c:pt idx="5098">
                  <c:v>71.187461853026676</c:v>
                </c:pt>
                <c:pt idx="5099">
                  <c:v>71.187461853026676</c:v>
                </c:pt>
                <c:pt idx="5100">
                  <c:v>71.065299987792997</c:v>
                </c:pt>
                <c:pt idx="5101">
                  <c:v>70.943527221680199</c:v>
                </c:pt>
                <c:pt idx="5102">
                  <c:v>70.943527221680199</c:v>
                </c:pt>
                <c:pt idx="5103">
                  <c:v>70.821990966797003</c:v>
                </c:pt>
                <c:pt idx="5104">
                  <c:v>70.821990966797003</c:v>
                </c:pt>
                <c:pt idx="5105">
                  <c:v>70.821990966797003</c:v>
                </c:pt>
                <c:pt idx="5106">
                  <c:v>70.70085144043</c:v>
                </c:pt>
                <c:pt idx="5107">
                  <c:v>70.579940795897983</c:v>
                </c:pt>
                <c:pt idx="5108">
                  <c:v>70.579940795897983</c:v>
                </c:pt>
                <c:pt idx="5109">
                  <c:v>70.459426879882983</c:v>
                </c:pt>
                <c:pt idx="5110">
                  <c:v>70.459426879882983</c:v>
                </c:pt>
                <c:pt idx="5111">
                  <c:v>70.459426879882983</c:v>
                </c:pt>
                <c:pt idx="5112">
                  <c:v>70.459426879882983</c:v>
                </c:pt>
                <c:pt idx="5113">
                  <c:v>70.459426879882983</c:v>
                </c:pt>
                <c:pt idx="5114">
                  <c:v>70.459426879882983</c:v>
                </c:pt>
                <c:pt idx="5115">
                  <c:v>70.219192504882983</c:v>
                </c:pt>
                <c:pt idx="5116">
                  <c:v>70.219192504882983</c:v>
                </c:pt>
                <c:pt idx="5117">
                  <c:v>70.219192504882983</c:v>
                </c:pt>
                <c:pt idx="5118">
                  <c:v>70.219192504882983</c:v>
                </c:pt>
                <c:pt idx="5119">
                  <c:v>70.219192504882983</c:v>
                </c:pt>
                <c:pt idx="5120">
                  <c:v>70.219192504882983</c:v>
                </c:pt>
                <c:pt idx="5121">
                  <c:v>70.219192504882983</c:v>
                </c:pt>
                <c:pt idx="5122">
                  <c:v>70.099578857421477</c:v>
                </c:pt>
                <c:pt idx="5123">
                  <c:v>70.099578857421477</c:v>
                </c:pt>
                <c:pt idx="5124">
                  <c:v>70.099578857421477</c:v>
                </c:pt>
                <c:pt idx="5125">
                  <c:v>70.099578857421477</c:v>
                </c:pt>
                <c:pt idx="5126">
                  <c:v>70.099578857421477</c:v>
                </c:pt>
                <c:pt idx="5127">
                  <c:v>69.980247497558949</c:v>
                </c:pt>
                <c:pt idx="5128">
                  <c:v>69.980247497558949</c:v>
                </c:pt>
                <c:pt idx="5129">
                  <c:v>69.980247497558949</c:v>
                </c:pt>
                <c:pt idx="5130">
                  <c:v>69.980247497558949</c:v>
                </c:pt>
                <c:pt idx="5131">
                  <c:v>69.980247497558949</c:v>
                </c:pt>
                <c:pt idx="5132">
                  <c:v>69.980247497558949</c:v>
                </c:pt>
                <c:pt idx="5133">
                  <c:v>69.861198425292997</c:v>
                </c:pt>
                <c:pt idx="5134">
                  <c:v>69.861198425292997</c:v>
                </c:pt>
                <c:pt idx="5135">
                  <c:v>69.861198425292997</c:v>
                </c:pt>
                <c:pt idx="5136">
                  <c:v>69.742477416991676</c:v>
                </c:pt>
                <c:pt idx="5137">
                  <c:v>69.861198425292997</c:v>
                </c:pt>
                <c:pt idx="5138">
                  <c:v>69.742477416991676</c:v>
                </c:pt>
                <c:pt idx="5139">
                  <c:v>69.742477416991676</c:v>
                </c:pt>
                <c:pt idx="5140">
                  <c:v>69.742477416991676</c:v>
                </c:pt>
                <c:pt idx="5141">
                  <c:v>69.742477416991676</c:v>
                </c:pt>
                <c:pt idx="5142">
                  <c:v>69.624046325683665</c:v>
                </c:pt>
                <c:pt idx="5143">
                  <c:v>69.624046325683665</c:v>
                </c:pt>
                <c:pt idx="5144">
                  <c:v>69.146026611327997</c:v>
                </c:pt>
                <c:pt idx="5145">
                  <c:v>68.564399719237997</c:v>
                </c:pt>
                <c:pt idx="5146">
                  <c:v>67.876014709472983</c:v>
                </c:pt>
                <c:pt idx="5147">
                  <c:v>66.97412109375</c:v>
                </c:pt>
                <c:pt idx="5148">
                  <c:v>66.309318542479645</c:v>
                </c:pt>
                <c:pt idx="5149">
                  <c:v>65.647544860840199</c:v>
                </c:pt>
                <c:pt idx="5150">
                  <c:v>65.10910797119098</c:v>
                </c:pt>
                <c:pt idx="5151">
                  <c:v>64.577156066895</c:v>
                </c:pt>
                <c:pt idx="5152">
                  <c:v>63.947288513183885</c:v>
                </c:pt>
                <c:pt idx="5153">
                  <c:v>63.53239440918</c:v>
                </c:pt>
                <c:pt idx="5154">
                  <c:v>63.012954711913999</c:v>
                </c:pt>
                <c:pt idx="5155">
                  <c:v>62.606971740723012</c:v>
                </c:pt>
                <c:pt idx="5156">
                  <c:v>62.204833984375099</c:v>
                </c:pt>
                <c:pt idx="5157">
                  <c:v>61.806457519530994</c:v>
                </c:pt>
                <c:pt idx="5158">
                  <c:v>61.510150909424013</c:v>
                </c:pt>
                <c:pt idx="5159">
                  <c:v>61.215892791747997</c:v>
                </c:pt>
                <c:pt idx="5160">
                  <c:v>60.923721313477003</c:v>
                </c:pt>
                <c:pt idx="5161">
                  <c:v>60.633617401122997</c:v>
                </c:pt>
                <c:pt idx="5162">
                  <c:v>60.339527130127003</c:v>
                </c:pt>
                <c:pt idx="5163">
                  <c:v>60.053443908690994</c:v>
                </c:pt>
                <c:pt idx="5164">
                  <c:v>59.675106048584169</c:v>
                </c:pt>
                <c:pt idx="5165">
                  <c:v>59.393661499022855</c:v>
                </c:pt>
                <c:pt idx="5166">
                  <c:v>59.021343231201001</c:v>
                </c:pt>
                <c:pt idx="5167">
                  <c:v>58.652496337891002</c:v>
                </c:pt>
                <c:pt idx="5168">
                  <c:v>58.378017425536996</c:v>
                </c:pt>
                <c:pt idx="5169">
                  <c:v>58.014987945556996</c:v>
                </c:pt>
                <c:pt idx="5170">
                  <c:v>57.649612426758011</c:v>
                </c:pt>
                <c:pt idx="5171">
                  <c:v>57.293159484863011</c:v>
                </c:pt>
                <c:pt idx="5172">
                  <c:v>57.027896881103999</c:v>
                </c:pt>
                <c:pt idx="5173">
                  <c:v>56.764419555663885</c:v>
                </c:pt>
                <c:pt idx="5174">
                  <c:v>56.502712249756115</c:v>
                </c:pt>
                <c:pt idx="5175">
                  <c:v>56.242763519286996</c:v>
                </c:pt>
                <c:pt idx="5176">
                  <c:v>55.984516143798999</c:v>
                </c:pt>
                <c:pt idx="5177">
                  <c:v>55.813312530518012</c:v>
                </c:pt>
                <c:pt idx="5178">
                  <c:v>55.642890930176115</c:v>
                </c:pt>
                <c:pt idx="5179">
                  <c:v>55.298999786377138</c:v>
                </c:pt>
                <c:pt idx="5180">
                  <c:v>55.214824676513885</c:v>
                </c:pt>
                <c:pt idx="5181">
                  <c:v>55.047016143798999</c:v>
                </c:pt>
                <c:pt idx="5182">
                  <c:v>54.796718597412003</c:v>
                </c:pt>
                <c:pt idx="5183">
                  <c:v>54.630741119385</c:v>
                </c:pt>
                <c:pt idx="5184">
                  <c:v>54.630741119385</c:v>
                </c:pt>
                <c:pt idx="5185">
                  <c:v>54.630741119385</c:v>
                </c:pt>
                <c:pt idx="5186">
                  <c:v>54.548057556152003</c:v>
                </c:pt>
                <c:pt idx="5187">
                  <c:v>54.465522766113011</c:v>
                </c:pt>
                <c:pt idx="5188">
                  <c:v>54.300979614257997</c:v>
                </c:pt>
                <c:pt idx="5189">
                  <c:v>54.219013214111115</c:v>
                </c:pt>
                <c:pt idx="5190">
                  <c:v>53.974113464355</c:v>
                </c:pt>
                <c:pt idx="5191">
                  <c:v>53.811740875243792</c:v>
                </c:pt>
                <c:pt idx="5192">
                  <c:v>53.65007019043</c:v>
                </c:pt>
                <c:pt idx="5193">
                  <c:v>53.408870697021001</c:v>
                </c:pt>
                <c:pt idx="5194">
                  <c:v>53.328784942627003</c:v>
                </c:pt>
                <c:pt idx="5195">
                  <c:v>53.169204711913999</c:v>
                </c:pt>
                <c:pt idx="5196">
                  <c:v>53.089668273926002</c:v>
                </c:pt>
                <c:pt idx="5197">
                  <c:v>53.005355834961222</c:v>
                </c:pt>
                <c:pt idx="5198">
                  <c:v>52.926189422606996</c:v>
                </c:pt>
                <c:pt idx="5199">
                  <c:v>52.768321990967138</c:v>
                </c:pt>
                <c:pt idx="5200">
                  <c:v>52.768321990967138</c:v>
                </c:pt>
                <c:pt idx="5201">
                  <c:v>52.689659118652003</c:v>
                </c:pt>
                <c:pt idx="5202">
                  <c:v>52.689659118652003</c:v>
                </c:pt>
                <c:pt idx="5203">
                  <c:v>52.611137390137003</c:v>
                </c:pt>
                <c:pt idx="5204">
                  <c:v>52.611137390137003</c:v>
                </c:pt>
                <c:pt idx="5205">
                  <c:v>52.611137390137003</c:v>
                </c:pt>
                <c:pt idx="5206">
                  <c:v>52.611137390137003</c:v>
                </c:pt>
                <c:pt idx="5207">
                  <c:v>52.689659118652003</c:v>
                </c:pt>
                <c:pt idx="5208">
                  <c:v>52.689659118652003</c:v>
                </c:pt>
                <c:pt idx="5209">
                  <c:v>52.689659118652003</c:v>
                </c:pt>
                <c:pt idx="5210">
                  <c:v>52.611137390137003</c:v>
                </c:pt>
                <c:pt idx="5211">
                  <c:v>52.611137390137003</c:v>
                </c:pt>
                <c:pt idx="5212">
                  <c:v>52.532794952392997</c:v>
                </c:pt>
                <c:pt idx="5213">
                  <c:v>52.376647949218885</c:v>
                </c:pt>
                <c:pt idx="5214">
                  <c:v>52.221138000488146</c:v>
                </c:pt>
                <c:pt idx="5215">
                  <c:v>52.066295623779013</c:v>
                </c:pt>
                <c:pt idx="5216">
                  <c:v>51.912128448486001</c:v>
                </c:pt>
                <c:pt idx="5217">
                  <c:v>51.758583068847997</c:v>
                </c:pt>
                <c:pt idx="5218">
                  <c:v>51.682075500488011</c:v>
                </c:pt>
                <c:pt idx="5219">
                  <c:v>51.529544830322003</c:v>
                </c:pt>
                <c:pt idx="5220">
                  <c:v>51.453479766845945</c:v>
                </c:pt>
                <c:pt idx="5221">
                  <c:v>51.453479766845945</c:v>
                </c:pt>
                <c:pt idx="5222">
                  <c:v>51.377632141112997</c:v>
                </c:pt>
                <c:pt idx="5223">
                  <c:v>51.377632141112997</c:v>
                </c:pt>
                <c:pt idx="5224">
                  <c:v>51.301918029785</c:v>
                </c:pt>
                <c:pt idx="5225">
                  <c:v>51.377632141112997</c:v>
                </c:pt>
                <c:pt idx="5226">
                  <c:v>51.453479766845945</c:v>
                </c:pt>
                <c:pt idx="5227">
                  <c:v>51.529544830322003</c:v>
                </c:pt>
                <c:pt idx="5228">
                  <c:v>51.529544830322003</c:v>
                </c:pt>
                <c:pt idx="5229">
                  <c:v>51.605701446533011</c:v>
                </c:pt>
                <c:pt idx="5230">
                  <c:v>51.605701446533011</c:v>
                </c:pt>
                <c:pt idx="5231">
                  <c:v>51.605701446533011</c:v>
                </c:pt>
                <c:pt idx="5232">
                  <c:v>51.529544830322003</c:v>
                </c:pt>
                <c:pt idx="5233">
                  <c:v>51.529544830322003</c:v>
                </c:pt>
                <c:pt idx="5234">
                  <c:v>51.453479766845945</c:v>
                </c:pt>
                <c:pt idx="5235">
                  <c:v>51.453479766845945</c:v>
                </c:pt>
                <c:pt idx="5236">
                  <c:v>51.377632141112997</c:v>
                </c:pt>
                <c:pt idx="5237">
                  <c:v>51.226379394531214</c:v>
                </c:pt>
                <c:pt idx="5238">
                  <c:v>51.000675201416001</c:v>
                </c:pt>
                <c:pt idx="5239">
                  <c:v>50.850990295409993</c:v>
                </c:pt>
                <c:pt idx="5240">
                  <c:v>50.548908233642997</c:v>
                </c:pt>
                <c:pt idx="5241">
                  <c:v>50.253982543945</c:v>
                </c:pt>
                <c:pt idx="5242">
                  <c:v>50.034393310547003</c:v>
                </c:pt>
                <c:pt idx="5243">
                  <c:v>49.816192626953011</c:v>
                </c:pt>
                <c:pt idx="5244">
                  <c:v>49.527347564696839</c:v>
                </c:pt>
                <c:pt idx="5245">
                  <c:v>49.312282562255945</c:v>
                </c:pt>
                <c:pt idx="5246">
                  <c:v>49.098583221436002</c:v>
                </c:pt>
                <c:pt idx="5247">
                  <c:v>49.027626037597997</c:v>
                </c:pt>
                <c:pt idx="5248">
                  <c:v>48.886157989502003</c:v>
                </c:pt>
                <c:pt idx="5249">
                  <c:v>48.740913391113011</c:v>
                </c:pt>
                <c:pt idx="5250">
                  <c:v>48.530704498290994</c:v>
                </c:pt>
                <c:pt idx="5251">
                  <c:v>48.391281127929993</c:v>
                </c:pt>
                <c:pt idx="5252">
                  <c:v>48.252456665038999</c:v>
                </c:pt>
                <c:pt idx="5253">
                  <c:v>48.114158630371115</c:v>
                </c:pt>
                <c:pt idx="5254">
                  <c:v>47.976455688477003</c:v>
                </c:pt>
                <c:pt idx="5255">
                  <c:v>47.770938873291001</c:v>
                </c:pt>
                <c:pt idx="5256">
                  <c:v>47.634624481200824</c:v>
                </c:pt>
                <c:pt idx="5257">
                  <c:v>47.363689422606825</c:v>
                </c:pt>
                <c:pt idx="5258">
                  <c:v>47.094898223877003</c:v>
                </c:pt>
                <c:pt idx="5259">
                  <c:v>46.62561416626</c:v>
                </c:pt>
                <c:pt idx="5260">
                  <c:v>43.903141021728999</c:v>
                </c:pt>
                <c:pt idx="5261">
                  <c:v>41.508762359618999</c:v>
                </c:pt>
                <c:pt idx="5262">
                  <c:v>39.820861816406001</c:v>
                </c:pt>
                <c:pt idx="5263">
                  <c:v>38.37805557251</c:v>
                </c:pt>
                <c:pt idx="5264">
                  <c:v>37.151020050048885</c:v>
                </c:pt>
                <c:pt idx="5265">
                  <c:v>36.118968963622997</c:v>
                </c:pt>
                <c:pt idx="5266">
                  <c:v>35.212661743163999</c:v>
                </c:pt>
                <c:pt idx="5267">
                  <c:v>35.435516357422003</c:v>
                </c:pt>
                <c:pt idx="5268">
                  <c:v>35.8871994018549</c:v>
                </c:pt>
                <c:pt idx="5269">
                  <c:v>36.583003997802997</c:v>
                </c:pt>
                <c:pt idx="5270">
                  <c:v>36.912841796875</c:v>
                </c:pt>
                <c:pt idx="5271">
                  <c:v>37.103202819824013</c:v>
                </c:pt>
                <c:pt idx="5272">
                  <c:v>37.103202819824013</c:v>
                </c:pt>
                <c:pt idx="5273">
                  <c:v>37.198890686035099</c:v>
                </c:pt>
                <c:pt idx="5274">
                  <c:v>37.297962188721115</c:v>
                </c:pt>
                <c:pt idx="5275">
                  <c:v>37.394351959228999</c:v>
                </c:pt>
                <c:pt idx="5276">
                  <c:v>37.685684204102003</c:v>
                </c:pt>
                <c:pt idx="5277">
                  <c:v>38.278053283691001</c:v>
                </c:pt>
                <c:pt idx="5278">
                  <c:v>38.784934997559013</c:v>
                </c:pt>
                <c:pt idx="5279">
                  <c:v>39.091693878174013</c:v>
                </c:pt>
                <c:pt idx="5280">
                  <c:v>38.886814117431975</c:v>
                </c:pt>
                <c:pt idx="5281">
                  <c:v>38.37805557251</c:v>
                </c:pt>
                <c:pt idx="5282">
                  <c:v>38.079147338867003</c:v>
                </c:pt>
                <c:pt idx="5283">
                  <c:v>38.278053283691001</c:v>
                </c:pt>
                <c:pt idx="5284">
                  <c:v>38.579158782959169</c:v>
                </c:pt>
                <c:pt idx="5285">
                  <c:v>38.886814117431975</c:v>
                </c:pt>
                <c:pt idx="5286">
                  <c:v>39.194694519042855</c:v>
                </c:pt>
                <c:pt idx="5287">
                  <c:v>39.349918365479013</c:v>
                </c:pt>
                <c:pt idx="5288">
                  <c:v>39.401870727538999</c:v>
                </c:pt>
                <c:pt idx="5289">
                  <c:v>39.401870727538999</c:v>
                </c:pt>
                <c:pt idx="5290">
                  <c:v>39.453910827636996</c:v>
                </c:pt>
                <c:pt idx="5291">
                  <c:v>39.453910827636996</c:v>
                </c:pt>
                <c:pt idx="5292">
                  <c:v>39.506042480468999</c:v>
                </c:pt>
                <c:pt idx="5293">
                  <c:v>39.558265686035</c:v>
                </c:pt>
                <c:pt idx="5294">
                  <c:v>39.558265686035</c:v>
                </c:pt>
                <c:pt idx="5295">
                  <c:v>39.663013458252003</c:v>
                </c:pt>
                <c:pt idx="5296">
                  <c:v>39.820861816406001</c:v>
                </c:pt>
                <c:pt idx="5297">
                  <c:v>39.979598999023011</c:v>
                </c:pt>
                <c:pt idx="5298">
                  <c:v>40.032737731934013</c:v>
                </c:pt>
                <c:pt idx="5299">
                  <c:v>40.032737731934013</c:v>
                </c:pt>
                <c:pt idx="5300">
                  <c:v>39.873695373535</c:v>
                </c:pt>
                <c:pt idx="5301">
                  <c:v>39.610576629638999</c:v>
                </c:pt>
                <c:pt idx="5302">
                  <c:v>39.29808807373</c:v>
                </c:pt>
                <c:pt idx="5303">
                  <c:v>39.040306091308999</c:v>
                </c:pt>
                <c:pt idx="5304">
                  <c:v>38.835815429686996</c:v>
                </c:pt>
                <c:pt idx="5305">
                  <c:v>38.683441162108998</c:v>
                </c:pt>
                <c:pt idx="5306">
                  <c:v>38.579158782959169</c:v>
                </c:pt>
                <c:pt idx="5307">
                  <c:v>38.478435516357003</c:v>
                </c:pt>
                <c:pt idx="5308">
                  <c:v>38.37805557251</c:v>
                </c:pt>
                <c:pt idx="5309">
                  <c:v>38.327995300292997</c:v>
                </c:pt>
                <c:pt idx="5310">
                  <c:v>38.278053283691001</c:v>
                </c:pt>
                <c:pt idx="5311">
                  <c:v>38.228199005127138</c:v>
                </c:pt>
                <c:pt idx="5312">
                  <c:v>38.1287460327151</c:v>
                </c:pt>
                <c:pt idx="5313">
                  <c:v>38.079147338867003</c:v>
                </c:pt>
                <c:pt idx="5314">
                  <c:v>37.980239868163999</c:v>
                </c:pt>
                <c:pt idx="5315">
                  <c:v>37.930931091308999</c:v>
                </c:pt>
                <c:pt idx="5316">
                  <c:v>37.832565307616996</c:v>
                </c:pt>
                <c:pt idx="5317">
                  <c:v>37.832565307616996</c:v>
                </c:pt>
                <c:pt idx="5318">
                  <c:v>37.734569549561002</c:v>
                </c:pt>
                <c:pt idx="5319">
                  <c:v>37.636913299561115</c:v>
                </c:pt>
                <c:pt idx="5320">
                  <c:v>37.539623260497997</c:v>
                </c:pt>
                <c:pt idx="5321">
                  <c:v>37.491107940674013</c:v>
                </c:pt>
                <c:pt idx="5322">
                  <c:v>37.394351959228999</c:v>
                </c:pt>
                <c:pt idx="5323">
                  <c:v>37.249889373778998</c:v>
                </c:pt>
                <c:pt idx="5324">
                  <c:v>37.151020050048885</c:v>
                </c:pt>
                <c:pt idx="5325">
                  <c:v>37.103202819824013</c:v>
                </c:pt>
                <c:pt idx="5326">
                  <c:v>37.007843017577997</c:v>
                </c:pt>
                <c:pt idx="5327">
                  <c:v>36.912841796875</c:v>
                </c:pt>
                <c:pt idx="5328">
                  <c:v>36.818168640137003</c:v>
                </c:pt>
                <c:pt idx="5329">
                  <c:v>36.676803588866996</c:v>
                </c:pt>
                <c:pt idx="5330">
                  <c:v>36.583003997802997</c:v>
                </c:pt>
                <c:pt idx="5331">
                  <c:v>36.489532470702997</c:v>
                </c:pt>
                <c:pt idx="5332">
                  <c:v>36.396381378174013</c:v>
                </c:pt>
                <c:pt idx="5333">
                  <c:v>36.257286071776825</c:v>
                </c:pt>
                <c:pt idx="5334">
                  <c:v>36.164993286133011</c:v>
                </c:pt>
                <c:pt idx="5335">
                  <c:v>36.027156829834013</c:v>
                </c:pt>
                <c:pt idx="5336">
                  <c:v>35.841651916503999</c:v>
                </c:pt>
                <c:pt idx="5337">
                  <c:v>35.750854492187997</c:v>
                </c:pt>
                <c:pt idx="5338">
                  <c:v>35.615211486816001</c:v>
                </c:pt>
                <c:pt idx="5339">
                  <c:v>35.480331420897997</c:v>
                </c:pt>
                <c:pt idx="5340">
                  <c:v>35.34614944458</c:v>
                </c:pt>
                <c:pt idx="5341">
                  <c:v>35.25709152221684</c:v>
                </c:pt>
                <c:pt idx="5342">
                  <c:v>35.124092102051115</c:v>
                </c:pt>
                <c:pt idx="5343">
                  <c:v>35.035831451415945</c:v>
                </c:pt>
                <c:pt idx="5344">
                  <c:v>34.904006958007997</c:v>
                </c:pt>
                <c:pt idx="5345">
                  <c:v>34.729335784912138</c:v>
                </c:pt>
                <c:pt idx="5346">
                  <c:v>34.596412658691001</c:v>
                </c:pt>
                <c:pt idx="5347">
                  <c:v>34.466918945313012</c:v>
                </c:pt>
                <c:pt idx="5348">
                  <c:v>34.338096618652003</c:v>
                </c:pt>
                <c:pt idx="5349">
                  <c:v>34.209968566895</c:v>
                </c:pt>
                <c:pt idx="5350">
                  <c:v>34.082508087158011</c:v>
                </c:pt>
                <c:pt idx="5351">
                  <c:v>33.955703735352003</c:v>
                </c:pt>
                <c:pt idx="5352">
                  <c:v>33.955703735352003</c:v>
                </c:pt>
                <c:pt idx="5353">
                  <c:v>33.955703735352003</c:v>
                </c:pt>
                <c:pt idx="5354">
                  <c:v>34.553184509276825</c:v>
                </c:pt>
                <c:pt idx="5355">
                  <c:v>34.816505432129013</c:v>
                </c:pt>
                <c:pt idx="5356">
                  <c:v>34.991813659667855</c:v>
                </c:pt>
                <c:pt idx="5357">
                  <c:v>35.1683387756351</c:v>
                </c:pt>
                <c:pt idx="5358">
                  <c:v>35.25709152221684</c:v>
                </c:pt>
                <c:pt idx="5359">
                  <c:v>35.435516357422003</c:v>
                </c:pt>
                <c:pt idx="5360">
                  <c:v>35.750854492187997</c:v>
                </c:pt>
                <c:pt idx="5361">
                  <c:v>36.118968963622997</c:v>
                </c:pt>
                <c:pt idx="5362">
                  <c:v>36.396381378174013</c:v>
                </c:pt>
                <c:pt idx="5363">
                  <c:v>36.629863739013999</c:v>
                </c:pt>
                <c:pt idx="5364">
                  <c:v>36.770954132080099</c:v>
                </c:pt>
                <c:pt idx="5365">
                  <c:v>36.818168640137003</c:v>
                </c:pt>
                <c:pt idx="5366">
                  <c:v>37.007843017577997</c:v>
                </c:pt>
                <c:pt idx="5367">
                  <c:v>37.151020050048885</c:v>
                </c:pt>
                <c:pt idx="5368">
                  <c:v>37.249889373778998</c:v>
                </c:pt>
                <c:pt idx="5369">
                  <c:v>37.249889373778998</c:v>
                </c:pt>
                <c:pt idx="5370">
                  <c:v>37.297962188721115</c:v>
                </c:pt>
                <c:pt idx="5371">
                  <c:v>37.249889373778998</c:v>
                </c:pt>
                <c:pt idx="5372">
                  <c:v>37.249889373778998</c:v>
                </c:pt>
                <c:pt idx="5373">
                  <c:v>37.3461151123051</c:v>
                </c:pt>
                <c:pt idx="5374">
                  <c:v>37.442703247070099</c:v>
                </c:pt>
                <c:pt idx="5375">
                  <c:v>37.588226318359013</c:v>
                </c:pt>
                <c:pt idx="5376">
                  <c:v>37.734569549561002</c:v>
                </c:pt>
                <c:pt idx="5377">
                  <c:v>37.930931091308999</c:v>
                </c:pt>
                <c:pt idx="5378">
                  <c:v>38.029636383057003</c:v>
                </c:pt>
                <c:pt idx="5379">
                  <c:v>38.029636383057003</c:v>
                </c:pt>
                <c:pt idx="5380">
                  <c:v>38.178428649902003</c:v>
                </c:pt>
                <c:pt idx="5381">
                  <c:v>38.278053283691001</c:v>
                </c:pt>
                <c:pt idx="5382">
                  <c:v>38.278053283691001</c:v>
                </c:pt>
                <c:pt idx="5383">
                  <c:v>38.278053283691001</c:v>
                </c:pt>
                <c:pt idx="5384">
                  <c:v>38.1287460327151</c:v>
                </c:pt>
                <c:pt idx="5385">
                  <c:v>37.832565307616996</c:v>
                </c:pt>
                <c:pt idx="5386">
                  <c:v>37.297962188721115</c:v>
                </c:pt>
                <c:pt idx="5387">
                  <c:v>36.583003997802997</c:v>
                </c:pt>
                <c:pt idx="5388">
                  <c:v>35.8871994018549</c:v>
                </c:pt>
                <c:pt idx="5389">
                  <c:v>35.1683387756351</c:v>
                </c:pt>
                <c:pt idx="5390">
                  <c:v>34.772869110107003</c:v>
                </c:pt>
                <c:pt idx="5391">
                  <c:v>34.4239120483401</c:v>
                </c:pt>
                <c:pt idx="5392">
                  <c:v>34.252605438232003</c:v>
                </c:pt>
                <c:pt idx="5393">
                  <c:v>34.082508087158011</c:v>
                </c:pt>
                <c:pt idx="5394">
                  <c:v>33.829559326172138</c:v>
                </c:pt>
                <c:pt idx="5395">
                  <c:v>33.537818908691001</c:v>
                </c:pt>
                <c:pt idx="5396">
                  <c:v>33.247024536132997</c:v>
                </c:pt>
                <c:pt idx="5397">
                  <c:v>32.921928405761975</c:v>
                </c:pt>
                <c:pt idx="5398">
                  <c:v>32.681041717528998</c:v>
                </c:pt>
                <c:pt idx="5399">
                  <c:v>32.363723754882997</c:v>
                </c:pt>
                <c:pt idx="5400">
                  <c:v>32.165153503418011</c:v>
                </c:pt>
                <c:pt idx="5401">
                  <c:v>31.970706939696989</c:v>
                </c:pt>
                <c:pt idx="5402">
                  <c:v>31.777944564818998</c:v>
                </c:pt>
                <c:pt idx="5403">
                  <c:v>31.548757553100934</c:v>
                </c:pt>
                <c:pt idx="5404">
                  <c:v>31.321899414061999</c:v>
                </c:pt>
                <c:pt idx="5405">
                  <c:v>31.095054626465</c:v>
                </c:pt>
                <c:pt idx="5406">
                  <c:v>30.872772216796989</c:v>
                </c:pt>
                <c:pt idx="5407">
                  <c:v>30.616312026978001</c:v>
                </c:pt>
                <c:pt idx="5408">
                  <c:v>30.398887634276999</c:v>
                </c:pt>
                <c:pt idx="5409">
                  <c:v>30.21933555603</c:v>
                </c:pt>
                <c:pt idx="5410">
                  <c:v>29.968309402465895</c:v>
                </c:pt>
                <c:pt idx="5411">
                  <c:v>29.722393035888945</c:v>
                </c:pt>
                <c:pt idx="5412">
                  <c:v>29.479320526122923</c:v>
                </c:pt>
                <c:pt idx="5413">
                  <c:v>29.239082336426002</c:v>
                </c:pt>
                <c:pt idx="5414">
                  <c:v>29.033233642577922</c:v>
                </c:pt>
                <c:pt idx="5415">
                  <c:v>28.798128128051999</c:v>
                </c:pt>
                <c:pt idx="5416">
                  <c:v>28.53270149231</c:v>
                </c:pt>
                <c:pt idx="5417">
                  <c:v>28.401294708251999</c:v>
                </c:pt>
                <c:pt idx="5418">
                  <c:v>28.203777313231949</c:v>
                </c:pt>
                <c:pt idx="5419">
                  <c:v>27.978118896483938</c:v>
                </c:pt>
                <c:pt idx="5420">
                  <c:v>27.818515777588001</c:v>
                </c:pt>
                <c:pt idx="5421">
                  <c:v>27.660215377808001</c:v>
                </c:pt>
                <c:pt idx="5422">
                  <c:v>27.503162384032986</c:v>
                </c:pt>
                <c:pt idx="5423">
                  <c:v>27.283521652221896</c:v>
                </c:pt>
                <c:pt idx="5424">
                  <c:v>27.098873138428001</c:v>
                </c:pt>
                <c:pt idx="5425">
                  <c:v>26.885696411132923</c:v>
                </c:pt>
                <c:pt idx="5426">
                  <c:v>26.73488426208505</c:v>
                </c:pt>
                <c:pt idx="5427">
                  <c:v>26.555513381957923</c:v>
                </c:pt>
                <c:pt idx="5428">
                  <c:v>26.405483245849918</c:v>
                </c:pt>
                <c:pt idx="5429">
                  <c:v>26.170896530150987</c:v>
                </c:pt>
                <c:pt idx="5430">
                  <c:v>25.968048095702922</c:v>
                </c:pt>
                <c:pt idx="5431">
                  <c:v>25.795989990233938</c:v>
                </c:pt>
                <c:pt idx="5432">
                  <c:v>25.652053833008001</c:v>
                </c:pt>
                <c:pt idx="5433">
                  <c:v>25.482982635497923</c:v>
                </c:pt>
                <c:pt idx="5434">
                  <c:v>25.343282699584989</c:v>
                </c:pt>
                <c:pt idx="5435">
                  <c:v>25.149572372436989</c:v>
                </c:pt>
                <c:pt idx="5436">
                  <c:v>24.985227584838896</c:v>
                </c:pt>
                <c:pt idx="5437">
                  <c:v>24.793733596801896</c:v>
                </c:pt>
                <c:pt idx="5438">
                  <c:v>24.606012344359989</c:v>
                </c:pt>
                <c:pt idx="5439">
                  <c:v>24.473182678222923</c:v>
                </c:pt>
                <c:pt idx="5440">
                  <c:v>24.315137863158988</c:v>
                </c:pt>
                <c:pt idx="5441">
                  <c:v>24.158569335936949</c:v>
                </c:pt>
                <c:pt idx="5442">
                  <c:v>24.001831054688061</c:v>
                </c:pt>
                <c:pt idx="5443">
                  <c:v>23.822694778441949</c:v>
                </c:pt>
                <c:pt idx="5444">
                  <c:v>23.645462036132923</c:v>
                </c:pt>
                <c:pt idx="5445">
                  <c:v>23.495077133178945</c:v>
                </c:pt>
                <c:pt idx="5446">
                  <c:v>23.319835662842085</c:v>
                </c:pt>
                <c:pt idx="5447">
                  <c:v>23.196897506713999</c:v>
                </c:pt>
                <c:pt idx="5448">
                  <c:v>23.050628662108988</c:v>
                </c:pt>
                <c:pt idx="5449">
                  <c:v>22.762037277221864</c:v>
                </c:pt>
                <c:pt idx="5450">
                  <c:v>22.407194137572986</c:v>
                </c:pt>
                <c:pt idx="5451">
                  <c:v>21.992214202880934</c:v>
                </c:pt>
                <c:pt idx="5452">
                  <c:v>21.611803054810107</c:v>
                </c:pt>
                <c:pt idx="5453">
                  <c:v>21.347679138183945</c:v>
                </c:pt>
                <c:pt idx="5454">
                  <c:v>21.110935211181999</c:v>
                </c:pt>
                <c:pt idx="5455">
                  <c:v>20.899032592772926</c:v>
                </c:pt>
                <c:pt idx="5456">
                  <c:v>20.751268386841005</c:v>
                </c:pt>
                <c:pt idx="5457">
                  <c:v>20.626930236816001</c:v>
                </c:pt>
                <c:pt idx="5458">
                  <c:v>20.442466735839918</c:v>
                </c:pt>
                <c:pt idx="5459">
                  <c:v>20.300668716431005</c:v>
                </c:pt>
                <c:pt idx="5460">
                  <c:v>20.119247436522986</c:v>
                </c:pt>
                <c:pt idx="5461">
                  <c:v>20.000438690186002</c:v>
                </c:pt>
                <c:pt idx="5462">
                  <c:v>19.746570587157922</c:v>
                </c:pt>
                <c:pt idx="5463">
                  <c:v>19.214597702026001</c:v>
                </c:pt>
                <c:pt idx="5464">
                  <c:v>18.578275680541989</c:v>
                </c:pt>
                <c:pt idx="5465">
                  <c:v>18.092288970946989</c:v>
                </c:pt>
                <c:pt idx="5466">
                  <c:v>18.007701873778938</c:v>
                </c:pt>
                <c:pt idx="5467">
                  <c:v>18.126287460326999</c:v>
                </c:pt>
                <c:pt idx="5468">
                  <c:v>18.298826217650987</c:v>
                </c:pt>
                <c:pt idx="5469">
                  <c:v>18.368103027343945</c:v>
                </c:pt>
                <c:pt idx="5470">
                  <c:v>18.264333724976002</c:v>
                </c:pt>
                <c:pt idx="5471">
                  <c:v>17.990842819213945</c:v>
                </c:pt>
                <c:pt idx="5472">
                  <c:v>17.773996353148988</c:v>
                </c:pt>
                <c:pt idx="5473">
                  <c:v>17.641471862793001</c:v>
                </c:pt>
                <c:pt idx="5474">
                  <c:v>17.543807983398001</c:v>
                </c:pt>
                <c:pt idx="5475">
                  <c:v>17.414865493773998</c:v>
                </c:pt>
                <c:pt idx="5476">
                  <c:v>17.366889953613001</c:v>
                </c:pt>
                <c:pt idx="5477">
                  <c:v>17.271514892577922</c:v>
                </c:pt>
                <c:pt idx="5478">
                  <c:v>17.160264968871999</c:v>
                </c:pt>
                <c:pt idx="5479">
                  <c:v>16.989149093627876</c:v>
                </c:pt>
                <c:pt idx="5480">
                  <c:v>16.942941665648988</c:v>
                </c:pt>
                <c:pt idx="5481">
                  <c:v>16.835817337036001</c:v>
                </c:pt>
                <c:pt idx="5482">
                  <c:v>16.713731765746999</c:v>
                </c:pt>
                <c:pt idx="5483">
                  <c:v>16.608827590941949</c:v>
                </c:pt>
                <c:pt idx="5484">
                  <c:v>16.504919052123945</c:v>
                </c:pt>
                <c:pt idx="5485">
                  <c:v>16.387365341187</c:v>
                </c:pt>
                <c:pt idx="5486">
                  <c:v>16.241331100463945</c:v>
                </c:pt>
                <c:pt idx="5487">
                  <c:v>16.112384796143001</c:v>
                </c:pt>
                <c:pt idx="5488">
                  <c:v>15.984997749329002</c:v>
                </c:pt>
                <c:pt idx="5489">
                  <c:v>15.844404220581024</c:v>
                </c:pt>
                <c:pt idx="5490">
                  <c:v>15.733982086181999</c:v>
                </c:pt>
                <c:pt idx="5491">
                  <c:v>15.611159324646</c:v>
                </c:pt>
                <c:pt idx="5492">
                  <c:v>15.475574493408036</c:v>
                </c:pt>
                <c:pt idx="5493">
                  <c:v>15.395590782166028</c:v>
                </c:pt>
                <c:pt idx="5494">
                  <c:v>15.250619888306026</c:v>
                </c:pt>
                <c:pt idx="5495">
                  <c:v>15.158646583557006</c:v>
                </c:pt>
                <c:pt idx="5496">
                  <c:v>15.017099380493001</c:v>
                </c:pt>
                <c:pt idx="5497">
                  <c:v>14.852444648743063</c:v>
                </c:pt>
                <c:pt idx="5498">
                  <c:v>14.751725196838001</c:v>
                </c:pt>
                <c:pt idx="5499">
                  <c:v>14.677465438843004</c:v>
                </c:pt>
                <c:pt idx="5500">
                  <c:v>14.518555641173998</c:v>
                </c:pt>
                <c:pt idx="5501">
                  <c:v>14.421348571776999</c:v>
                </c:pt>
                <c:pt idx="5502">
                  <c:v>14.33777141571</c:v>
                </c:pt>
                <c:pt idx="5503">
                  <c:v>14.231431961059998</c:v>
                </c:pt>
                <c:pt idx="5504">
                  <c:v>13.998775482177976</c:v>
                </c:pt>
                <c:pt idx="5505">
                  <c:v>13.760895729065</c:v>
                </c:pt>
                <c:pt idx="5506">
                  <c:v>13.518496513367046</c:v>
                </c:pt>
                <c:pt idx="5507">
                  <c:v>13.272921562194998</c:v>
                </c:pt>
                <c:pt idx="5508">
                  <c:v>13.043955802917001</c:v>
                </c:pt>
                <c:pt idx="5509">
                  <c:v>12.841158866881999</c:v>
                </c:pt>
                <c:pt idx="5510">
                  <c:v>12.633625030517999</c:v>
                </c:pt>
                <c:pt idx="5511">
                  <c:v>12.479541778564029</c:v>
                </c:pt>
                <c:pt idx="5512">
                  <c:v>12.384773254395</c:v>
                </c:pt>
                <c:pt idx="5513">
                  <c:v>12.290581703186</c:v>
                </c:pt>
                <c:pt idx="5514">
                  <c:v>12.170584678650028</c:v>
                </c:pt>
                <c:pt idx="5515">
                  <c:v>12.097117424010998</c:v>
                </c:pt>
                <c:pt idx="5516">
                  <c:v>11.998025894165</c:v>
                </c:pt>
                <c:pt idx="5517">
                  <c:v>11.900248527527006</c:v>
                </c:pt>
                <c:pt idx="5518">
                  <c:v>11.820658683776999</c:v>
                </c:pt>
                <c:pt idx="5519">
                  <c:v>11.768444061279</c:v>
                </c:pt>
                <c:pt idx="5520">
                  <c:v>11.665130615234029</c:v>
                </c:pt>
                <c:pt idx="5521">
                  <c:v>11.588078498839998</c:v>
                </c:pt>
                <c:pt idx="5522">
                  <c:v>11.504023551941</c:v>
                </c:pt>
                <c:pt idx="5523">
                  <c:v>11.404462814331024</c:v>
                </c:pt>
                <c:pt idx="5524">
                  <c:v>11.371080398560029</c:v>
                </c:pt>
                <c:pt idx="5525">
                  <c:v>11.273393630980999</c:v>
                </c:pt>
                <c:pt idx="5526">
                  <c:v>11.18505191803</c:v>
                </c:pt>
                <c:pt idx="5527">
                  <c:v>11.089480400085026</c:v>
                </c:pt>
                <c:pt idx="5528">
                  <c:v>11.019046783447006</c:v>
                </c:pt>
                <c:pt idx="5529">
                  <c:v>10.94935131073</c:v>
                </c:pt>
                <c:pt idx="5530">
                  <c:v>10.902810096741026</c:v>
                </c:pt>
                <c:pt idx="5531">
                  <c:v>10.81919765472403</c:v>
                </c:pt>
                <c:pt idx="5532">
                  <c:v>10.774031639099</c:v>
                </c:pt>
                <c:pt idx="5533">
                  <c:v>10.691586494446025</c:v>
                </c:pt>
                <c:pt idx="5534">
                  <c:v>10.625278472899998</c:v>
                </c:pt>
                <c:pt idx="5535">
                  <c:v>10.588733673096</c:v>
                </c:pt>
                <c:pt idx="5536">
                  <c:v>10.523482322693004</c:v>
                </c:pt>
                <c:pt idx="5537">
                  <c:v>10.429956436157006</c:v>
                </c:pt>
                <c:pt idx="5538">
                  <c:v>10.387462615967042</c:v>
                </c:pt>
                <c:pt idx="5539">
                  <c:v>10.352280616760053</c:v>
                </c:pt>
                <c:pt idx="5540">
                  <c:v>10.282057762146</c:v>
                </c:pt>
                <c:pt idx="5541">
                  <c:v>10.213060379028002</c:v>
                </c:pt>
                <c:pt idx="5542">
                  <c:v>10.158423423766999</c:v>
                </c:pt>
                <c:pt idx="5543">
                  <c:v>10.103844642639</c:v>
                </c:pt>
                <c:pt idx="5544">
                  <c:v>10.124514579773004</c:v>
                </c:pt>
                <c:pt idx="5545">
                  <c:v>10.016878128051998</c:v>
                </c:pt>
                <c:pt idx="5546">
                  <c:v>9.9311685562133984</c:v>
                </c:pt>
                <c:pt idx="5547">
                  <c:v>9.8333997726440003</c:v>
                </c:pt>
                <c:pt idx="5548">
                  <c:v>9.7885093688964986</c:v>
                </c:pt>
                <c:pt idx="5549">
                  <c:v>9.7435750961303889</c:v>
                </c:pt>
                <c:pt idx="5550">
                  <c:v>9.7435750961303889</c:v>
                </c:pt>
                <c:pt idx="5551">
                  <c:v>9.6931009292603001</c:v>
                </c:pt>
                <c:pt idx="5552">
                  <c:v>9.6805458068848047</c:v>
                </c:pt>
                <c:pt idx="5553">
                  <c:v>9.6306123733520987</c:v>
                </c:pt>
                <c:pt idx="5554">
                  <c:v>9.6120052337646289</c:v>
                </c:pt>
                <c:pt idx="5555">
                  <c:v>9.5749645233153995</c:v>
                </c:pt>
                <c:pt idx="5556">
                  <c:v>9.4649143218994016</c:v>
                </c:pt>
                <c:pt idx="5557">
                  <c:v>9.4649143218994016</c:v>
                </c:pt>
                <c:pt idx="5558">
                  <c:v>9.4649143218994016</c:v>
                </c:pt>
                <c:pt idx="5559">
                  <c:v>9.4049110412597692</c:v>
                </c:pt>
                <c:pt idx="5560">
                  <c:v>9.3455476760864347</c:v>
                </c:pt>
                <c:pt idx="5561">
                  <c:v>9.2868261337280007</c:v>
                </c:pt>
                <c:pt idx="5562">
                  <c:v>9.2868261337280007</c:v>
                </c:pt>
                <c:pt idx="5563">
                  <c:v>9.1144008636475</c:v>
                </c:pt>
                <c:pt idx="5564">
                  <c:v>9.0581378936768004</c:v>
                </c:pt>
                <c:pt idx="5565">
                  <c:v>8.9473972320556996</c:v>
                </c:pt>
                <c:pt idx="5566">
                  <c:v>8.732782363891598</c:v>
                </c:pt>
                <c:pt idx="5567">
                  <c:v>8.5776119232177983</c:v>
                </c:pt>
                <c:pt idx="5568">
                  <c:v>8.3294105529785067</c:v>
                </c:pt>
                <c:pt idx="5569">
                  <c:v>8.0906362533569478</c:v>
                </c:pt>
                <c:pt idx="5570">
                  <c:v>7.9103574752807999</c:v>
                </c:pt>
                <c:pt idx="5571">
                  <c:v>7.7370686531067001</c:v>
                </c:pt>
                <c:pt idx="5572">
                  <c:v>7.5704193115234002</c:v>
                </c:pt>
                <c:pt idx="5573">
                  <c:v>7.4894766807556135</c:v>
                </c:pt>
                <c:pt idx="5574">
                  <c:v>7.4495844841003134</c:v>
                </c:pt>
                <c:pt idx="5575">
                  <c:v>7.4100728034973002</c:v>
                </c:pt>
                <c:pt idx="5576">
                  <c:v>7.4495844841003134</c:v>
                </c:pt>
                <c:pt idx="5577">
                  <c:v>7.4495844841003134</c:v>
                </c:pt>
                <c:pt idx="5578">
                  <c:v>7.4894766807556135</c:v>
                </c:pt>
                <c:pt idx="5579">
                  <c:v>7.4894766807556135</c:v>
                </c:pt>
                <c:pt idx="5580">
                  <c:v>7.5704193115234002</c:v>
                </c:pt>
                <c:pt idx="5581">
                  <c:v>7.6947984695434863</c:v>
                </c:pt>
                <c:pt idx="5582">
                  <c:v>7.8228640556334863</c:v>
                </c:pt>
                <c:pt idx="5583">
                  <c:v>7.9103574752807999</c:v>
                </c:pt>
                <c:pt idx="5584">
                  <c:v>8.044893264770467</c:v>
                </c:pt>
                <c:pt idx="5585">
                  <c:v>8.1368417739867986</c:v>
                </c:pt>
                <c:pt idx="5586">
                  <c:v>8.1864490509033363</c:v>
                </c:pt>
                <c:pt idx="5587">
                  <c:v>8.2812709808349556</c:v>
                </c:pt>
                <c:pt idx="5588">
                  <c:v>8.3294105529785067</c:v>
                </c:pt>
                <c:pt idx="5589">
                  <c:v>8.3780403137207067</c:v>
                </c:pt>
                <c:pt idx="5590">
                  <c:v>8.4768009185791247</c:v>
                </c:pt>
                <c:pt idx="5591">
                  <c:v>8.5269432067871005</c:v>
                </c:pt>
                <c:pt idx="5592">
                  <c:v>8.5269432067871005</c:v>
                </c:pt>
                <c:pt idx="5593">
                  <c:v>8.5776119232177983</c:v>
                </c:pt>
                <c:pt idx="5594">
                  <c:v>8.5776119232177983</c:v>
                </c:pt>
                <c:pt idx="5595">
                  <c:v>8.5776119232177983</c:v>
                </c:pt>
                <c:pt idx="5596">
                  <c:v>8.6287984848021555</c:v>
                </c:pt>
                <c:pt idx="5597">
                  <c:v>8.5776119232177983</c:v>
                </c:pt>
                <c:pt idx="5598">
                  <c:v>8.6287984848021555</c:v>
                </c:pt>
                <c:pt idx="5599">
                  <c:v>8.5776119232177983</c:v>
                </c:pt>
                <c:pt idx="5600">
                  <c:v>8.5776119232177983</c:v>
                </c:pt>
                <c:pt idx="5601">
                  <c:v>8.5776119232177983</c:v>
                </c:pt>
                <c:pt idx="5602">
                  <c:v>8.5776119232177983</c:v>
                </c:pt>
                <c:pt idx="5603">
                  <c:v>8.5269432067871005</c:v>
                </c:pt>
                <c:pt idx="5604">
                  <c:v>8.5269432067871005</c:v>
                </c:pt>
                <c:pt idx="5605">
                  <c:v>8.5269432067871005</c:v>
                </c:pt>
                <c:pt idx="5606">
                  <c:v>8.4768009185791247</c:v>
                </c:pt>
                <c:pt idx="5607">
                  <c:v>8.4271631240844691</c:v>
                </c:pt>
                <c:pt idx="5608">
                  <c:v>8.4271631240844691</c:v>
                </c:pt>
                <c:pt idx="5609">
                  <c:v>8.4271631240844691</c:v>
                </c:pt>
                <c:pt idx="5610">
                  <c:v>8.3780403137207067</c:v>
                </c:pt>
                <c:pt idx="5611">
                  <c:v>8.4271631240844691</c:v>
                </c:pt>
                <c:pt idx="5612">
                  <c:v>8.3780403137207067</c:v>
                </c:pt>
                <c:pt idx="5613">
                  <c:v>8.3780403137207067</c:v>
                </c:pt>
                <c:pt idx="5614">
                  <c:v>8.5269432067871005</c:v>
                </c:pt>
                <c:pt idx="5615">
                  <c:v>8.6287984848021555</c:v>
                </c:pt>
                <c:pt idx="5616">
                  <c:v>8.732782363891598</c:v>
                </c:pt>
                <c:pt idx="5617">
                  <c:v>9.0024719238281001</c:v>
                </c:pt>
                <c:pt idx="5618">
                  <c:v>9.4049110412597692</c:v>
                </c:pt>
                <c:pt idx="5619">
                  <c:v>9.7155237197875994</c:v>
                </c:pt>
                <c:pt idx="5620">
                  <c:v>9.9734573364258363</c:v>
                </c:pt>
                <c:pt idx="5621">
                  <c:v>10.312491416931024</c:v>
                </c:pt>
                <c:pt idx="5622">
                  <c:v>10.525283813477024</c:v>
                </c:pt>
                <c:pt idx="5623">
                  <c:v>10.745506286621024</c:v>
                </c:pt>
                <c:pt idx="5624">
                  <c:v>10.973464012146049</c:v>
                </c:pt>
                <c:pt idx="5625">
                  <c:v>11.051239967346024</c:v>
                </c:pt>
                <c:pt idx="5626">
                  <c:v>11.209532737732006</c:v>
                </c:pt>
                <c:pt idx="5627">
                  <c:v>11.454069137573002</c:v>
                </c:pt>
                <c:pt idx="5628">
                  <c:v>11.707463264465</c:v>
                </c:pt>
                <c:pt idx="5629">
                  <c:v>11.799405097961024</c:v>
                </c:pt>
                <c:pt idx="5630">
                  <c:v>11.799405097961024</c:v>
                </c:pt>
                <c:pt idx="5631">
                  <c:v>11.799405097961024</c:v>
                </c:pt>
                <c:pt idx="5632">
                  <c:v>11.707463264465</c:v>
                </c:pt>
                <c:pt idx="5633">
                  <c:v>11.621985435486</c:v>
                </c:pt>
                <c:pt idx="5634">
                  <c:v>11.371594429016024</c:v>
                </c:pt>
                <c:pt idx="5635">
                  <c:v>11.051239967346024</c:v>
                </c:pt>
                <c:pt idx="5636">
                  <c:v>10.820608139038002</c:v>
                </c:pt>
                <c:pt idx="5637">
                  <c:v>10.382620811462042</c:v>
                </c:pt>
                <c:pt idx="5638">
                  <c:v>10.039754867554</c:v>
                </c:pt>
                <c:pt idx="5639">
                  <c:v>9.586896896362342</c:v>
                </c:pt>
                <c:pt idx="5640">
                  <c:v>9.1712598800659002</c:v>
                </c:pt>
                <c:pt idx="5641">
                  <c:v>8.6287984848021555</c:v>
                </c:pt>
                <c:pt idx="5642">
                  <c:v>8.1864490509033363</c:v>
                </c:pt>
                <c:pt idx="5643">
                  <c:v>7.6529345512389639</c:v>
                </c:pt>
                <c:pt idx="5644">
                  <c:v>7.2557158470153746</c:v>
                </c:pt>
                <c:pt idx="5645">
                  <c:v>6.8236308097838965</c:v>
                </c:pt>
                <c:pt idx="5646">
                  <c:v>6.4382042884827024</c:v>
                </c:pt>
                <c:pt idx="5647">
                  <c:v>6.1187272071837873</c:v>
                </c:pt>
                <c:pt idx="5648">
                  <c:v>5.8513965606688965</c:v>
                </c:pt>
                <c:pt idx="5649">
                  <c:v>5.5600781440734997</c:v>
                </c:pt>
                <c:pt idx="5650">
                  <c:v>5.3149747848511</c:v>
                </c:pt>
                <c:pt idx="5651">
                  <c:v>5.3149747848511</c:v>
                </c:pt>
                <c:pt idx="5652">
                  <c:v>5.5370430946350124</c:v>
                </c:pt>
                <c:pt idx="5653">
                  <c:v>5.5833010673523003</c:v>
                </c:pt>
                <c:pt idx="5654">
                  <c:v>5.6067085266112873</c:v>
                </c:pt>
                <c:pt idx="5655">
                  <c:v>5.6302981376648145</c:v>
                </c:pt>
                <c:pt idx="5656">
                  <c:v>5.6302981376648145</c:v>
                </c:pt>
                <c:pt idx="5657">
                  <c:v>5.6540808677672629</c:v>
                </c:pt>
                <c:pt idx="5658">
                  <c:v>5.5833010673523003</c:v>
                </c:pt>
                <c:pt idx="5659">
                  <c:v>5.5600781440734997</c:v>
                </c:pt>
                <c:pt idx="5660">
                  <c:v>5.5141849517821786</c:v>
                </c:pt>
                <c:pt idx="5661">
                  <c:v>5.5833010673523003</c:v>
                </c:pt>
                <c:pt idx="5662">
                  <c:v>5.6540808677672629</c:v>
                </c:pt>
                <c:pt idx="5663">
                  <c:v>5.4466795921326279</c:v>
                </c:pt>
                <c:pt idx="5664">
                  <c:v>5.5833010673523003</c:v>
                </c:pt>
                <c:pt idx="5665">
                  <c:v>5.6067085266112873</c:v>
                </c:pt>
                <c:pt idx="5666">
                  <c:v>5.6067085266112873</c:v>
                </c:pt>
                <c:pt idx="5667">
                  <c:v>5.6540808677672629</c:v>
                </c:pt>
                <c:pt idx="5668">
                  <c:v>5.6780533790587873</c:v>
                </c:pt>
                <c:pt idx="5669">
                  <c:v>5.7022218704223997</c:v>
                </c:pt>
                <c:pt idx="5670">
                  <c:v>5.7265801429748997</c:v>
                </c:pt>
                <c:pt idx="5671">
                  <c:v>5.7265801429748997</c:v>
                </c:pt>
                <c:pt idx="5672">
                  <c:v>5.7511420249939134</c:v>
                </c:pt>
                <c:pt idx="5673">
                  <c:v>5.7265801429748997</c:v>
                </c:pt>
                <c:pt idx="5674">
                  <c:v>5.7265801429748997</c:v>
                </c:pt>
                <c:pt idx="5675">
                  <c:v>5.7022218704223997</c:v>
                </c:pt>
                <c:pt idx="5676">
                  <c:v>5.7265801429748997</c:v>
                </c:pt>
                <c:pt idx="5677">
                  <c:v>5.7022218704223997</c:v>
                </c:pt>
                <c:pt idx="5678">
                  <c:v>5.7265801429748997</c:v>
                </c:pt>
                <c:pt idx="5679">
                  <c:v>5.7265801429748997</c:v>
                </c:pt>
                <c:pt idx="5680">
                  <c:v>5.7265801429748997</c:v>
                </c:pt>
                <c:pt idx="5681">
                  <c:v>5.7265801429748997</c:v>
                </c:pt>
                <c:pt idx="5682">
                  <c:v>5.7265801429748997</c:v>
                </c:pt>
                <c:pt idx="5683">
                  <c:v>5.7758975028992001</c:v>
                </c:pt>
                <c:pt idx="5684">
                  <c:v>5.8769779205321999</c:v>
                </c:pt>
                <c:pt idx="5685">
                  <c:v>5.9287724494934002</c:v>
                </c:pt>
                <c:pt idx="5686">
                  <c:v>6.0080933570861985</c:v>
                </c:pt>
                <c:pt idx="5687">
                  <c:v>6.1187272071837873</c:v>
                </c:pt>
                <c:pt idx="5688">
                  <c:v>6.2028908729552832</c:v>
                </c:pt>
                <c:pt idx="5689">
                  <c:v>6.2892374992371165</c:v>
                </c:pt>
                <c:pt idx="5690">
                  <c:v>6.3185143470763707</c:v>
                </c:pt>
                <c:pt idx="5691">
                  <c:v>6.3185143470763707</c:v>
                </c:pt>
                <c:pt idx="5692">
                  <c:v>6.2602105140686</c:v>
                </c:pt>
                <c:pt idx="5693">
                  <c:v>6.2028908729552832</c:v>
                </c:pt>
                <c:pt idx="5694">
                  <c:v>6.1187272071837873</c:v>
                </c:pt>
                <c:pt idx="5695">
                  <c:v>6.0080933570861985</c:v>
                </c:pt>
                <c:pt idx="5696">
                  <c:v>5.8513965606688965</c:v>
                </c:pt>
                <c:pt idx="5697">
                  <c:v>5.6780533790587873</c:v>
                </c:pt>
                <c:pt idx="5698">
                  <c:v>5.5141849517821786</c:v>
                </c:pt>
                <c:pt idx="5699">
                  <c:v>5.3577418327331996</c:v>
                </c:pt>
                <c:pt idx="5700">
                  <c:v>5.2108635902404998</c:v>
                </c:pt>
                <c:pt idx="5701">
                  <c:v>5.1303601264953995</c:v>
                </c:pt>
                <c:pt idx="5702">
                  <c:v>5.0715394020081135</c:v>
                </c:pt>
                <c:pt idx="5703">
                  <c:v>5.0522212982178001</c:v>
                </c:pt>
                <c:pt idx="5704">
                  <c:v>5.0330476760863965</c:v>
                </c:pt>
                <c:pt idx="5705">
                  <c:v>5.0140137672423863</c:v>
                </c:pt>
                <c:pt idx="5706">
                  <c:v>5.0140137672423863</c:v>
                </c:pt>
                <c:pt idx="5707">
                  <c:v>4.9951138496398872</c:v>
                </c:pt>
                <c:pt idx="5708">
                  <c:v>4.9951138496398872</c:v>
                </c:pt>
                <c:pt idx="5709">
                  <c:v>4.9763545989990003</c:v>
                </c:pt>
                <c:pt idx="5710">
                  <c:v>4.9763545989990003</c:v>
                </c:pt>
                <c:pt idx="5711">
                  <c:v>4.9577350616454785</c:v>
                </c:pt>
                <c:pt idx="5712">
                  <c:v>4.9577350616454785</c:v>
                </c:pt>
                <c:pt idx="5713">
                  <c:v>4.9577350616454785</c:v>
                </c:pt>
                <c:pt idx="5714">
                  <c:v>4.9208912849426145</c:v>
                </c:pt>
                <c:pt idx="5715">
                  <c:v>4.9577350616454785</c:v>
                </c:pt>
                <c:pt idx="5716">
                  <c:v>4.9763545989990003</c:v>
                </c:pt>
                <c:pt idx="5717">
                  <c:v>5.0140137672423863</c:v>
                </c:pt>
                <c:pt idx="5718">
                  <c:v>5.0522212982178001</c:v>
                </c:pt>
                <c:pt idx="5719">
                  <c:v>5.0909991264343004</c:v>
                </c:pt>
                <c:pt idx="5720">
                  <c:v>5.1303601264953995</c:v>
                </c:pt>
                <c:pt idx="5721">
                  <c:v>5.1502604484557946</c:v>
                </c:pt>
                <c:pt idx="5722">
                  <c:v>5.1703076362609863</c:v>
                </c:pt>
                <c:pt idx="5723">
                  <c:v>5.1703076362609863</c:v>
                </c:pt>
                <c:pt idx="5724">
                  <c:v>5.1502604484557946</c:v>
                </c:pt>
                <c:pt idx="5725">
                  <c:v>5.1303601264953995</c:v>
                </c:pt>
                <c:pt idx="5726">
                  <c:v>5.0909991264343004</c:v>
                </c:pt>
                <c:pt idx="5727">
                  <c:v>5.0715394020081135</c:v>
                </c:pt>
                <c:pt idx="5728">
                  <c:v>5.0330476760863965</c:v>
                </c:pt>
                <c:pt idx="5729">
                  <c:v>5.0522212982178001</c:v>
                </c:pt>
                <c:pt idx="5730">
                  <c:v>5.0522212982178001</c:v>
                </c:pt>
                <c:pt idx="5731">
                  <c:v>5.0330476760863965</c:v>
                </c:pt>
                <c:pt idx="5732">
                  <c:v>5.0330476760863965</c:v>
                </c:pt>
                <c:pt idx="5733">
                  <c:v>5.0140137672423863</c:v>
                </c:pt>
                <c:pt idx="5734">
                  <c:v>4.9951138496398872</c:v>
                </c:pt>
                <c:pt idx="5735">
                  <c:v>4.9763545989990003</c:v>
                </c:pt>
                <c:pt idx="5736">
                  <c:v>4.9577350616454785</c:v>
                </c:pt>
                <c:pt idx="5737">
                  <c:v>4.9577350616454785</c:v>
                </c:pt>
                <c:pt idx="5738">
                  <c:v>4.9392466545105203</c:v>
                </c:pt>
                <c:pt idx="5739">
                  <c:v>4.9208912849426145</c:v>
                </c:pt>
                <c:pt idx="5740">
                  <c:v>4.9208912849426145</c:v>
                </c:pt>
                <c:pt idx="5741">
                  <c:v>4.9026722908020135</c:v>
                </c:pt>
                <c:pt idx="5742">
                  <c:v>4.9026722908020135</c:v>
                </c:pt>
                <c:pt idx="5743">
                  <c:v>4.8845806121825852</c:v>
                </c:pt>
                <c:pt idx="5744">
                  <c:v>4.8845806121825852</c:v>
                </c:pt>
                <c:pt idx="5745">
                  <c:v>4.8845806121825852</c:v>
                </c:pt>
                <c:pt idx="5746">
                  <c:v>4.8666195869445996</c:v>
                </c:pt>
                <c:pt idx="5747">
                  <c:v>4.8845806121825852</c:v>
                </c:pt>
                <c:pt idx="5748">
                  <c:v>4.8666195869445996</c:v>
                </c:pt>
                <c:pt idx="5749">
                  <c:v>4.8666195869445996</c:v>
                </c:pt>
                <c:pt idx="5750">
                  <c:v>4.8666195869445996</c:v>
                </c:pt>
                <c:pt idx="5751">
                  <c:v>4.8666195869445996</c:v>
                </c:pt>
                <c:pt idx="5752">
                  <c:v>4.8666195869445996</c:v>
                </c:pt>
                <c:pt idx="5753">
                  <c:v>4.8476767539978001</c:v>
                </c:pt>
                <c:pt idx="5754">
                  <c:v>4.8476767539978001</c:v>
                </c:pt>
                <c:pt idx="5755">
                  <c:v>4.8666195869445996</c:v>
                </c:pt>
                <c:pt idx="5756">
                  <c:v>4.8666195869445996</c:v>
                </c:pt>
                <c:pt idx="5757">
                  <c:v>4.8476767539978001</c:v>
                </c:pt>
                <c:pt idx="5758">
                  <c:v>4.8476767539978001</c:v>
                </c:pt>
                <c:pt idx="5759">
                  <c:v>4.8476767539978001</c:v>
                </c:pt>
                <c:pt idx="5760">
                  <c:v>4.8666195869445996</c:v>
                </c:pt>
                <c:pt idx="5761">
                  <c:v>4.8476767539978001</c:v>
                </c:pt>
                <c:pt idx="5762">
                  <c:v>4.8476767539978001</c:v>
                </c:pt>
                <c:pt idx="5763">
                  <c:v>4.8476767539978001</c:v>
                </c:pt>
                <c:pt idx="5764">
                  <c:v>4.8476767539978001</c:v>
                </c:pt>
                <c:pt idx="5765">
                  <c:v>4.8476767539978001</c:v>
                </c:pt>
                <c:pt idx="5766">
                  <c:v>4.8476767539978001</c:v>
                </c:pt>
                <c:pt idx="5767">
                  <c:v>4.8299775123595863</c:v>
                </c:pt>
                <c:pt idx="5768">
                  <c:v>4.8476767539978001</c:v>
                </c:pt>
                <c:pt idx="5769">
                  <c:v>4.8299775123595863</c:v>
                </c:pt>
                <c:pt idx="5770">
                  <c:v>4.8476767539978001</c:v>
                </c:pt>
                <c:pt idx="5771">
                  <c:v>4.8299775123595863</c:v>
                </c:pt>
                <c:pt idx="5772">
                  <c:v>4.8299775123595863</c:v>
                </c:pt>
                <c:pt idx="5773">
                  <c:v>4.8299775123595863</c:v>
                </c:pt>
                <c:pt idx="5774">
                  <c:v>4.8124055862426873</c:v>
                </c:pt>
                <c:pt idx="5775">
                  <c:v>4.8124055862426873</c:v>
                </c:pt>
                <c:pt idx="5776">
                  <c:v>4.8299775123595863</c:v>
                </c:pt>
                <c:pt idx="5777">
                  <c:v>4.8124055862426873</c:v>
                </c:pt>
                <c:pt idx="5778">
                  <c:v>4.8124055862426873</c:v>
                </c:pt>
                <c:pt idx="5779">
                  <c:v>4.8124055862426873</c:v>
                </c:pt>
                <c:pt idx="5780">
                  <c:v>4.7949590682982786</c:v>
                </c:pt>
                <c:pt idx="5781">
                  <c:v>4.7949590682982786</c:v>
                </c:pt>
                <c:pt idx="5782">
                  <c:v>4.7949590682982786</c:v>
                </c:pt>
                <c:pt idx="5783">
                  <c:v>4.7776341438293004</c:v>
                </c:pt>
                <c:pt idx="5784">
                  <c:v>4.8124055862426873</c:v>
                </c:pt>
                <c:pt idx="5785">
                  <c:v>4.7949590682982786</c:v>
                </c:pt>
                <c:pt idx="5786">
                  <c:v>4.7776341438293004</c:v>
                </c:pt>
                <c:pt idx="5787">
                  <c:v>4.7949590682982786</c:v>
                </c:pt>
                <c:pt idx="5788">
                  <c:v>4.7776341438293004</c:v>
                </c:pt>
                <c:pt idx="5789">
                  <c:v>4.7776341438293004</c:v>
                </c:pt>
                <c:pt idx="5790">
                  <c:v>4.7949590682982786</c:v>
                </c:pt>
                <c:pt idx="5791">
                  <c:v>4.7776341438293004</c:v>
                </c:pt>
                <c:pt idx="5792">
                  <c:v>4.7949590682982786</c:v>
                </c:pt>
                <c:pt idx="5793">
                  <c:v>4.7949590682982786</c:v>
                </c:pt>
                <c:pt idx="5794">
                  <c:v>4.7949590682982786</c:v>
                </c:pt>
                <c:pt idx="5795">
                  <c:v>4.8124055862426873</c:v>
                </c:pt>
                <c:pt idx="5796">
                  <c:v>4.8124055862426873</c:v>
                </c:pt>
                <c:pt idx="5797">
                  <c:v>4.8124055862426873</c:v>
                </c:pt>
                <c:pt idx="5798">
                  <c:v>4.8124055862426873</c:v>
                </c:pt>
                <c:pt idx="5799">
                  <c:v>4.8124055862426873</c:v>
                </c:pt>
                <c:pt idx="5800">
                  <c:v>4.7949590682982786</c:v>
                </c:pt>
                <c:pt idx="5801">
                  <c:v>4.8124055862426873</c:v>
                </c:pt>
                <c:pt idx="5802">
                  <c:v>4.7949590682982786</c:v>
                </c:pt>
                <c:pt idx="5803">
                  <c:v>4.8124055862426873</c:v>
                </c:pt>
                <c:pt idx="5804">
                  <c:v>4.8124055862426873</c:v>
                </c:pt>
                <c:pt idx="5805">
                  <c:v>4.8299775123595863</c:v>
                </c:pt>
                <c:pt idx="5806">
                  <c:v>4.7949590682982786</c:v>
                </c:pt>
                <c:pt idx="5807">
                  <c:v>4.7949590682982786</c:v>
                </c:pt>
                <c:pt idx="5808">
                  <c:v>4.8124055862426873</c:v>
                </c:pt>
                <c:pt idx="5809">
                  <c:v>4.8124055862426873</c:v>
                </c:pt>
                <c:pt idx="5810">
                  <c:v>4.7949590682982786</c:v>
                </c:pt>
                <c:pt idx="5811">
                  <c:v>4.8124055862426873</c:v>
                </c:pt>
                <c:pt idx="5812">
                  <c:v>4.8124055862426873</c:v>
                </c:pt>
                <c:pt idx="5813">
                  <c:v>4.8124055862426873</c:v>
                </c:pt>
                <c:pt idx="5814">
                  <c:v>4.7776341438293004</c:v>
                </c:pt>
                <c:pt idx="5815">
                  <c:v>4.8124055862426873</c:v>
                </c:pt>
                <c:pt idx="5816">
                  <c:v>4.7949590682982786</c:v>
                </c:pt>
                <c:pt idx="5817">
                  <c:v>4.7949590682982786</c:v>
                </c:pt>
                <c:pt idx="5818">
                  <c:v>4.7776341438293004</c:v>
                </c:pt>
                <c:pt idx="5819">
                  <c:v>4.7949590682982786</c:v>
                </c:pt>
                <c:pt idx="5820">
                  <c:v>4.7776341438293004</c:v>
                </c:pt>
                <c:pt idx="5821">
                  <c:v>4.7604327201843004</c:v>
                </c:pt>
                <c:pt idx="5822">
                  <c:v>4.7776341438293004</c:v>
                </c:pt>
                <c:pt idx="5823">
                  <c:v>4.7776341438293004</c:v>
                </c:pt>
                <c:pt idx="5824">
                  <c:v>4.7604327201843004</c:v>
                </c:pt>
                <c:pt idx="5825">
                  <c:v>4.7949590682982786</c:v>
                </c:pt>
                <c:pt idx="5826">
                  <c:v>4.7604327201843004</c:v>
                </c:pt>
                <c:pt idx="5827">
                  <c:v>4.7776341438293004</c:v>
                </c:pt>
                <c:pt idx="5828">
                  <c:v>4.7604327201843004</c:v>
                </c:pt>
                <c:pt idx="5829">
                  <c:v>4.7604327201843004</c:v>
                </c:pt>
                <c:pt idx="5830">
                  <c:v>4.7604327201843004</c:v>
                </c:pt>
                <c:pt idx="5831">
                  <c:v>4.7604327201843004</c:v>
                </c:pt>
                <c:pt idx="5832">
                  <c:v>4.7433505058289001</c:v>
                </c:pt>
                <c:pt idx="5833">
                  <c:v>4.7433505058289001</c:v>
                </c:pt>
                <c:pt idx="5834">
                  <c:v>4.7604327201843004</c:v>
                </c:pt>
                <c:pt idx="5835">
                  <c:v>4.7604327201843004</c:v>
                </c:pt>
                <c:pt idx="5836">
                  <c:v>4.7776341438293004</c:v>
                </c:pt>
                <c:pt idx="5837">
                  <c:v>4.7433505058289001</c:v>
                </c:pt>
                <c:pt idx="5838">
                  <c:v>4.7433505058289001</c:v>
                </c:pt>
                <c:pt idx="5839">
                  <c:v>4.7433505058289001</c:v>
                </c:pt>
                <c:pt idx="5840">
                  <c:v>4.7433505058289001</c:v>
                </c:pt>
                <c:pt idx="5841">
                  <c:v>4.7433505058289001</c:v>
                </c:pt>
                <c:pt idx="5842">
                  <c:v>4.7433505058289001</c:v>
                </c:pt>
                <c:pt idx="5843">
                  <c:v>4.7433505058289001</c:v>
                </c:pt>
                <c:pt idx="5844">
                  <c:v>4.7433505058289001</c:v>
                </c:pt>
                <c:pt idx="5845">
                  <c:v>4.7433505058289001</c:v>
                </c:pt>
                <c:pt idx="5846">
                  <c:v>4.7433505058289001</c:v>
                </c:pt>
                <c:pt idx="5847">
                  <c:v>4.7433505058289001</c:v>
                </c:pt>
                <c:pt idx="5848">
                  <c:v>4.7433505058289001</c:v>
                </c:pt>
                <c:pt idx="5849">
                  <c:v>4.7433505058289001</c:v>
                </c:pt>
                <c:pt idx="5850">
                  <c:v>4.7433505058289001</c:v>
                </c:pt>
                <c:pt idx="5851">
                  <c:v>4.7433505058289001</c:v>
                </c:pt>
                <c:pt idx="5852">
                  <c:v>4.7433505058289001</c:v>
                </c:pt>
                <c:pt idx="5853">
                  <c:v>4.7433505058289001</c:v>
                </c:pt>
                <c:pt idx="5854">
                  <c:v>4.7263865470885813</c:v>
                </c:pt>
                <c:pt idx="5855">
                  <c:v>4.7263865470885813</c:v>
                </c:pt>
                <c:pt idx="5856">
                  <c:v>4.7433505058289001</c:v>
                </c:pt>
                <c:pt idx="5857">
                  <c:v>4.7433505058289001</c:v>
                </c:pt>
                <c:pt idx="5858">
                  <c:v>4.7433505058289001</c:v>
                </c:pt>
                <c:pt idx="5859">
                  <c:v>4.7263865470885813</c:v>
                </c:pt>
                <c:pt idx="5860">
                  <c:v>4.7433505058289001</c:v>
                </c:pt>
                <c:pt idx="5861">
                  <c:v>4.7433505058289001</c:v>
                </c:pt>
                <c:pt idx="5862">
                  <c:v>4.7263865470885813</c:v>
                </c:pt>
                <c:pt idx="5863">
                  <c:v>4.7263865470885813</c:v>
                </c:pt>
                <c:pt idx="5864">
                  <c:v>4.7095432281493999</c:v>
                </c:pt>
                <c:pt idx="5865">
                  <c:v>4.7095432281493999</c:v>
                </c:pt>
                <c:pt idx="5866">
                  <c:v>4.7095432281493999</c:v>
                </c:pt>
                <c:pt idx="5867">
                  <c:v>4.7095432281493999</c:v>
                </c:pt>
                <c:pt idx="5868">
                  <c:v>4.7095432281493999</c:v>
                </c:pt>
                <c:pt idx="5869">
                  <c:v>4.692816257476764</c:v>
                </c:pt>
                <c:pt idx="5870">
                  <c:v>4.692816257476764</c:v>
                </c:pt>
                <c:pt idx="5871">
                  <c:v>4.692816257476764</c:v>
                </c:pt>
                <c:pt idx="5872">
                  <c:v>4.6762080192565998</c:v>
                </c:pt>
                <c:pt idx="5873">
                  <c:v>4.692816257476764</c:v>
                </c:pt>
                <c:pt idx="5874">
                  <c:v>4.6762080192565998</c:v>
                </c:pt>
                <c:pt idx="5875">
                  <c:v>4.692816257476764</c:v>
                </c:pt>
                <c:pt idx="5876">
                  <c:v>4.6762080192565998</c:v>
                </c:pt>
                <c:pt idx="5877">
                  <c:v>4.6762080192565998</c:v>
                </c:pt>
                <c:pt idx="5878">
                  <c:v>4.6762080192565998</c:v>
                </c:pt>
                <c:pt idx="5879">
                  <c:v>4.6762080192565998</c:v>
                </c:pt>
                <c:pt idx="5880">
                  <c:v>4.6762080192565998</c:v>
                </c:pt>
                <c:pt idx="5881">
                  <c:v>4.6762080192565998</c:v>
                </c:pt>
                <c:pt idx="5882">
                  <c:v>4.692816257476764</c:v>
                </c:pt>
                <c:pt idx="5883">
                  <c:v>4.692816257476764</c:v>
                </c:pt>
                <c:pt idx="5884">
                  <c:v>4.692816257476764</c:v>
                </c:pt>
                <c:pt idx="5885">
                  <c:v>4.692816257476764</c:v>
                </c:pt>
                <c:pt idx="5886">
                  <c:v>4.692816257476764</c:v>
                </c:pt>
                <c:pt idx="5887">
                  <c:v>4.692816257476764</c:v>
                </c:pt>
                <c:pt idx="5888">
                  <c:v>4.692816257476764</c:v>
                </c:pt>
                <c:pt idx="5889">
                  <c:v>4.692816257476764</c:v>
                </c:pt>
                <c:pt idx="5890">
                  <c:v>4.692816257476764</c:v>
                </c:pt>
                <c:pt idx="5891">
                  <c:v>4.692816257476764</c:v>
                </c:pt>
                <c:pt idx="5892">
                  <c:v>4.692816257476764</c:v>
                </c:pt>
                <c:pt idx="5893">
                  <c:v>4.7095432281493999</c:v>
                </c:pt>
                <c:pt idx="5894">
                  <c:v>4.692816257476764</c:v>
                </c:pt>
                <c:pt idx="5895">
                  <c:v>4.692816257476764</c:v>
                </c:pt>
                <c:pt idx="5896">
                  <c:v>4.7095432281493999</c:v>
                </c:pt>
                <c:pt idx="5897">
                  <c:v>4.7095432281493999</c:v>
                </c:pt>
                <c:pt idx="5898">
                  <c:v>4.7095432281493999</c:v>
                </c:pt>
                <c:pt idx="5899">
                  <c:v>4.7095432281493999</c:v>
                </c:pt>
                <c:pt idx="5900">
                  <c:v>4.7095432281493999</c:v>
                </c:pt>
                <c:pt idx="5901">
                  <c:v>4.7263865470885813</c:v>
                </c:pt>
                <c:pt idx="5902">
                  <c:v>4.7263865470885813</c:v>
                </c:pt>
                <c:pt idx="5903">
                  <c:v>4.7095432281493999</c:v>
                </c:pt>
                <c:pt idx="5904">
                  <c:v>4.7095432281493999</c:v>
                </c:pt>
                <c:pt idx="5905">
                  <c:v>4.7095432281493999</c:v>
                </c:pt>
                <c:pt idx="5906">
                  <c:v>4.7095432281493999</c:v>
                </c:pt>
                <c:pt idx="5907">
                  <c:v>4.7095432281493999</c:v>
                </c:pt>
                <c:pt idx="5908">
                  <c:v>4.7433505058289001</c:v>
                </c:pt>
                <c:pt idx="5909">
                  <c:v>4.7433505058289001</c:v>
                </c:pt>
                <c:pt idx="5910">
                  <c:v>4.7604327201843004</c:v>
                </c:pt>
                <c:pt idx="5911">
                  <c:v>4.7776341438293004</c:v>
                </c:pt>
                <c:pt idx="5912">
                  <c:v>4.7776341438293004</c:v>
                </c:pt>
                <c:pt idx="5913">
                  <c:v>4.7949590682982786</c:v>
                </c:pt>
                <c:pt idx="5914">
                  <c:v>4.7949590682982786</c:v>
                </c:pt>
                <c:pt idx="5915">
                  <c:v>4.7949590682982786</c:v>
                </c:pt>
                <c:pt idx="5916">
                  <c:v>4.7776341438293004</c:v>
                </c:pt>
                <c:pt idx="5917">
                  <c:v>4.7776341438293004</c:v>
                </c:pt>
                <c:pt idx="5918">
                  <c:v>4.7776341438293004</c:v>
                </c:pt>
                <c:pt idx="5919">
                  <c:v>4.7776341438293004</c:v>
                </c:pt>
                <c:pt idx="5920">
                  <c:v>4.7949590682982786</c:v>
                </c:pt>
                <c:pt idx="5921">
                  <c:v>4.7949590682982786</c:v>
                </c:pt>
                <c:pt idx="5922">
                  <c:v>4.7949590682982786</c:v>
                </c:pt>
              </c:numCache>
            </c:numRef>
          </c:val>
        </c:ser>
        <c:ser>
          <c:idx val="2"/>
          <c:order val="2"/>
          <c:tx>
            <c:strRef>
              <c:f>NML_temp_2_cooldown!$D$5</c:f>
              <c:strCache>
                <c:ptCount val="1"/>
                <c:pt idx="0">
                  <c:v>N:3TX09 (2K shield in)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NML_temp_2_cooldown!$D$6:$D$5928</c:f>
              <c:numCache>
                <c:formatCode>General</c:formatCode>
                <c:ptCount val="5923"/>
                <c:pt idx="0">
                  <c:v>295.84106445313</c:v>
                </c:pt>
                <c:pt idx="1">
                  <c:v>296.79800415038909</c:v>
                </c:pt>
                <c:pt idx="2">
                  <c:v>295.84106445313</c:v>
                </c:pt>
                <c:pt idx="3">
                  <c:v>295.84106445313</c:v>
                </c:pt>
                <c:pt idx="4">
                  <c:v>296.79800415038909</c:v>
                </c:pt>
                <c:pt idx="5">
                  <c:v>295.84106445313</c:v>
                </c:pt>
                <c:pt idx="6">
                  <c:v>296.79800415038909</c:v>
                </c:pt>
                <c:pt idx="7">
                  <c:v>296.79800415038909</c:v>
                </c:pt>
                <c:pt idx="8">
                  <c:v>295.84106445313</c:v>
                </c:pt>
                <c:pt idx="9">
                  <c:v>295.84106445313</c:v>
                </c:pt>
                <c:pt idx="10">
                  <c:v>295.84106445313</c:v>
                </c:pt>
                <c:pt idx="11">
                  <c:v>295.84106445313</c:v>
                </c:pt>
                <c:pt idx="12">
                  <c:v>295.84106445313</c:v>
                </c:pt>
                <c:pt idx="13">
                  <c:v>295.84106445313</c:v>
                </c:pt>
                <c:pt idx="14">
                  <c:v>296.79800415038909</c:v>
                </c:pt>
                <c:pt idx="15">
                  <c:v>295.84106445313</c:v>
                </c:pt>
                <c:pt idx="16">
                  <c:v>295.84106445313</c:v>
                </c:pt>
                <c:pt idx="17">
                  <c:v>295.84106445313</c:v>
                </c:pt>
                <c:pt idx="18">
                  <c:v>295.84106445313</c:v>
                </c:pt>
                <c:pt idx="19">
                  <c:v>295.84106445313</c:v>
                </c:pt>
                <c:pt idx="20">
                  <c:v>295.84106445313</c:v>
                </c:pt>
                <c:pt idx="21">
                  <c:v>295.84106445313</c:v>
                </c:pt>
                <c:pt idx="22">
                  <c:v>295.84106445313</c:v>
                </c:pt>
                <c:pt idx="23">
                  <c:v>296.79800415038909</c:v>
                </c:pt>
                <c:pt idx="24">
                  <c:v>296.79800415038909</c:v>
                </c:pt>
                <c:pt idx="25">
                  <c:v>296.79800415038909</c:v>
                </c:pt>
                <c:pt idx="26">
                  <c:v>295.84106445313</c:v>
                </c:pt>
                <c:pt idx="27">
                  <c:v>295.84106445313</c:v>
                </c:pt>
                <c:pt idx="28">
                  <c:v>295.84106445313</c:v>
                </c:pt>
                <c:pt idx="29">
                  <c:v>296.79800415038909</c:v>
                </c:pt>
                <c:pt idx="30">
                  <c:v>295.84106445313</c:v>
                </c:pt>
                <c:pt idx="31">
                  <c:v>295.84106445313</c:v>
                </c:pt>
                <c:pt idx="32">
                  <c:v>295.84106445313</c:v>
                </c:pt>
                <c:pt idx="33">
                  <c:v>295.84106445313</c:v>
                </c:pt>
                <c:pt idx="34">
                  <c:v>295.84106445313</c:v>
                </c:pt>
                <c:pt idx="35">
                  <c:v>295.84106445313</c:v>
                </c:pt>
                <c:pt idx="36">
                  <c:v>295.84106445313</c:v>
                </c:pt>
                <c:pt idx="37">
                  <c:v>295.84106445313</c:v>
                </c:pt>
                <c:pt idx="38">
                  <c:v>295.84106445313</c:v>
                </c:pt>
                <c:pt idx="39">
                  <c:v>295.84106445313</c:v>
                </c:pt>
                <c:pt idx="40">
                  <c:v>295.84106445313</c:v>
                </c:pt>
                <c:pt idx="41">
                  <c:v>295.84106445313</c:v>
                </c:pt>
                <c:pt idx="42">
                  <c:v>295.84106445313</c:v>
                </c:pt>
                <c:pt idx="43">
                  <c:v>294.93710327147835</c:v>
                </c:pt>
                <c:pt idx="44">
                  <c:v>294.03027343749909</c:v>
                </c:pt>
                <c:pt idx="45">
                  <c:v>294.03027343749909</c:v>
                </c:pt>
                <c:pt idx="46">
                  <c:v>293.12066650391091</c:v>
                </c:pt>
                <c:pt idx="47">
                  <c:v>292.20843505858835</c:v>
                </c:pt>
                <c:pt idx="48">
                  <c:v>290.37744140625</c:v>
                </c:pt>
                <c:pt idx="49">
                  <c:v>289.458984375</c:v>
                </c:pt>
                <c:pt idx="50">
                  <c:v>288.53875732421909</c:v>
                </c:pt>
                <c:pt idx="51">
                  <c:v>286.69403076172</c:v>
                </c:pt>
                <c:pt idx="52">
                  <c:v>285.76977539062</c:v>
                </c:pt>
                <c:pt idx="53">
                  <c:v>284.84460449219</c:v>
                </c:pt>
                <c:pt idx="54">
                  <c:v>283.91860961914</c:v>
                </c:pt>
                <c:pt idx="55">
                  <c:v>282.99206542968909</c:v>
                </c:pt>
                <c:pt idx="56">
                  <c:v>282.99206542968909</c:v>
                </c:pt>
                <c:pt idx="57">
                  <c:v>282.99206542968909</c:v>
                </c:pt>
                <c:pt idx="58">
                  <c:v>282.06497192383091</c:v>
                </c:pt>
                <c:pt idx="59">
                  <c:v>282.06497192383091</c:v>
                </c:pt>
                <c:pt idx="60">
                  <c:v>281.13757324218835</c:v>
                </c:pt>
                <c:pt idx="61">
                  <c:v>282.06497192383091</c:v>
                </c:pt>
                <c:pt idx="62">
                  <c:v>282.06497192383091</c:v>
                </c:pt>
                <c:pt idx="63">
                  <c:v>282.06497192383091</c:v>
                </c:pt>
                <c:pt idx="64">
                  <c:v>282.06497192383091</c:v>
                </c:pt>
                <c:pt idx="65">
                  <c:v>282.99206542968909</c:v>
                </c:pt>
                <c:pt idx="66">
                  <c:v>282.99206542968909</c:v>
                </c:pt>
                <c:pt idx="67">
                  <c:v>282.99206542968909</c:v>
                </c:pt>
                <c:pt idx="68">
                  <c:v>283.91860961914</c:v>
                </c:pt>
                <c:pt idx="69">
                  <c:v>284.84460449219</c:v>
                </c:pt>
                <c:pt idx="70">
                  <c:v>284.84460449219</c:v>
                </c:pt>
                <c:pt idx="71">
                  <c:v>285.76977539062</c:v>
                </c:pt>
                <c:pt idx="72">
                  <c:v>286.69403076172</c:v>
                </c:pt>
                <c:pt idx="73">
                  <c:v>286.69403076172</c:v>
                </c:pt>
                <c:pt idx="74">
                  <c:v>286.69403076172</c:v>
                </c:pt>
                <c:pt idx="75">
                  <c:v>287.61700439453085</c:v>
                </c:pt>
                <c:pt idx="76">
                  <c:v>287.61700439453085</c:v>
                </c:pt>
                <c:pt idx="77">
                  <c:v>288.53875732421909</c:v>
                </c:pt>
                <c:pt idx="78">
                  <c:v>288.53875732421909</c:v>
                </c:pt>
                <c:pt idx="79">
                  <c:v>289.458984375</c:v>
                </c:pt>
                <c:pt idx="80">
                  <c:v>289.458984375</c:v>
                </c:pt>
                <c:pt idx="81">
                  <c:v>289.458984375</c:v>
                </c:pt>
                <c:pt idx="82">
                  <c:v>289.458984375</c:v>
                </c:pt>
                <c:pt idx="83">
                  <c:v>289.458984375</c:v>
                </c:pt>
                <c:pt idx="84">
                  <c:v>290.37744140625</c:v>
                </c:pt>
                <c:pt idx="85">
                  <c:v>290.37744140625</c:v>
                </c:pt>
                <c:pt idx="86">
                  <c:v>290.37744140625</c:v>
                </c:pt>
                <c:pt idx="87">
                  <c:v>290.37744140625</c:v>
                </c:pt>
                <c:pt idx="88">
                  <c:v>290.37744140625</c:v>
                </c:pt>
                <c:pt idx="89">
                  <c:v>290.37744140625</c:v>
                </c:pt>
                <c:pt idx="90">
                  <c:v>291.29397583007909</c:v>
                </c:pt>
                <c:pt idx="91">
                  <c:v>290.37744140625</c:v>
                </c:pt>
                <c:pt idx="92">
                  <c:v>290.37744140625</c:v>
                </c:pt>
                <c:pt idx="93">
                  <c:v>290.37744140625</c:v>
                </c:pt>
                <c:pt idx="94">
                  <c:v>290.37744140625</c:v>
                </c:pt>
                <c:pt idx="95">
                  <c:v>290.37744140625</c:v>
                </c:pt>
                <c:pt idx="96">
                  <c:v>289.458984375</c:v>
                </c:pt>
                <c:pt idx="97">
                  <c:v>289.458984375</c:v>
                </c:pt>
                <c:pt idx="98">
                  <c:v>288.53875732421909</c:v>
                </c:pt>
                <c:pt idx="99">
                  <c:v>287.61700439453085</c:v>
                </c:pt>
                <c:pt idx="100">
                  <c:v>286.69403076172</c:v>
                </c:pt>
                <c:pt idx="101">
                  <c:v>284.84460449219</c:v>
                </c:pt>
                <c:pt idx="102">
                  <c:v>283.91860961914</c:v>
                </c:pt>
                <c:pt idx="103">
                  <c:v>282.99206542968909</c:v>
                </c:pt>
                <c:pt idx="104">
                  <c:v>281.13757324218835</c:v>
                </c:pt>
                <c:pt idx="105">
                  <c:v>279.28247070313</c:v>
                </c:pt>
                <c:pt idx="106">
                  <c:v>277.42794799804909</c:v>
                </c:pt>
                <c:pt idx="107">
                  <c:v>276.50122070313</c:v>
                </c:pt>
                <c:pt idx="108">
                  <c:v>274.64947509766091</c:v>
                </c:pt>
                <c:pt idx="109">
                  <c:v>273.72476196288909</c:v>
                </c:pt>
                <c:pt idx="110">
                  <c:v>272.80090332031085</c:v>
                </c:pt>
                <c:pt idx="111">
                  <c:v>272.80090332031085</c:v>
                </c:pt>
                <c:pt idx="112">
                  <c:v>271.87814331055</c:v>
                </c:pt>
                <c:pt idx="113">
                  <c:v>271.87814331055</c:v>
                </c:pt>
                <c:pt idx="114">
                  <c:v>271.87814331055</c:v>
                </c:pt>
                <c:pt idx="115">
                  <c:v>270.95642089844</c:v>
                </c:pt>
                <c:pt idx="116">
                  <c:v>270.95642089844</c:v>
                </c:pt>
                <c:pt idx="117">
                  <c:v>270.95642089844</c:v>
                </c:pt>
                <c:pt idx="118">
                  <c:v>270.95642089844</c:v>
                </c:pt>
                <c:pt idx="119">
                  <c:v>269.97863769531</c:v>
                </c:pt>
                <c:pt idx="120">
                  <c:v>270.95642089844</c:v>
                </c:pt>
                <c:pt idx="121">
                  <c:v>270.95642089844</c:v>
                </c:pt>
                <c:pt idx="122">
                  <c:v>270.95642089844</c:v>
                </c:pt>
                <c:pt idx="123">
                  <c:v>269.97863769531</c:v>
                </c:pt>
                <c:pt idx="124">
                  <c:v>270.95642089844</c:v>
                </c:pt>
                <c:pt idx="125">
                  <c:v>270.95642089844</c:v>
                </c:pt>
                <c:pt idx="126">
                  <c:v>270.95642089844</c:v>
                </c:pt>
                <c:pt idx="127">
                  <c:v>270.95642089844</c:v>
                </c:pt>
                <c:pt idx="128">
                  <c:v>270.95642089844</c:v>
                </c:pt>
                <c:pt idx="129">
                  <c:v>270.95642089844</c:v>
                </c:pt>
                <c:pt idx="130">
                  <c:v>270.95642089844</c:v>
                </c:pt>
                <c:pt idx="131">
                  <c:v>270.95642089844</c:v>
                </c:pt>
                <c:pt idx="132">
                  <c:v>270.95642089844</c:v>
                </c:pt>
                <c:pt idx="133">
                  <c:v>270.95642089844</c:v>
                </c:pt>
                <c:pt idx="134">
                  <c:v>270.95642089844</c:v>
                </c:pt>
                <c:pt idx="135">
                  <c:v>270.95642089844</c:v>
                </c:pt>
                <c:pt idx="136">
                  <c:v>270.95642089844</c:v>
                </c:pt>
                <c:pt idx="137">
                  <c:v>269.97863769531</c:v>
                </c:pt>
                <c:pt idx="138">
                  <c:v>269.97863769531</c:v>
                </c:pt>
                <c:pt idx="139">
                  <c:v>269.97863769531</c:v>
                </c:pt>
                <c:pt idx="140">
                  <c:v>269.97863769531</c:v>
                </c:pt>
                <c:pt idx="141">
                  <c:v>269.97863769531</c:v>
                </c:pt>
                <c:pt idx="142">
                  <c:v>269.97863769531</c:v>
                </c:pt>
                <c:pt idx="143">
                  <c:v>269.05975341796994</c:v>
                </c:pt>
                <c:pt idx="144">
                  <c:v>269.05975341796994</c:v>
                </c:pt>
                <c:pt idx="145">
                  <c:v>268.14227294922</c:v>
                </c:pt>
                <c:pt idx="146">
                  <c:v>269.05975341796994</c:v>
                </c:pt>
                <c:pt idx="147">
                  <c:v>268.14227294922</c:v>
                </c:pt>
                <c:pt idx="148">
                  <c:v>268.14227294922</c:v>
                </c:pt>
                <c:pt idx="149">
                  <c:v>268.14227294922</c:v>
                </c:pt>
                <c:pt idx="150">
                  <c:v>268.14227294922</c:v>
                </c:pt>
                <c:pt idx="151">
                  <c:v>268.14227294922</c:v>
                </c:pt>
                <c:pt idx="152">
                  <c:v>267.22640991210835</c:v>
                </c:pt>
                <c:pt idx="153">
                  <c:v>267.22640991210835</c:v>
                </c:pt>
                <c:pt idx="154">
                  <c:v>267.22640991210835</c:v>
                </c:pt>
                <c:pt idx="155">
                  <c:v>267.22640991210835</c:v>
                </c:pt>
                <c:pt idx="156">
                  <c:v>267.22640991210835</c:v>
                </c:pt>
                <c:pt idx="157">
                  <c:v>267.22640991210835</c:v>
                </c:pt>
                <c:pt idx="158">
                  <c:v>266.31216430664</c:v>
                </c:pt>
                <c:pt idx="159">
                  <c:v>266.31216430664</c:v>
                </c:pt>
                <c:pt idx="160">
                  <c:v>267.22640991210835</c:v>
                </c:pt>
                <c:pt idx="161">
                  <c:v>267.22640991210835</c:v>
                </c:pt>
                <c:pt idx="162">
                  <c:v>266.31216430664</c:v>
                </c:pt>
                <c:pt idx="163">
                  <c:v>266.31216430664</c:v>
                </c:pt>
                <c:pt idx="164">
                  <c:v>266.31216430664</c:v>
                </c:pt>
                <c:pt idx="165">
                  <c:v>266.31216430664</c:v>
                </c:pt>
                <c:pt idx="166">
                  <c:v>266.31216430664</c:v>
                </c:pt>
                <c:pt idx="167">
                  <c:v>266.31216430664</c:v>
                </c:pt>
                <c:pt idx="168">
                  <c:v>266.31216430664</c:v>
                </c:pt>
                <c:pt idx="169">
                  <c:v>266.31216430664</c:v>
                </c:pt>
                <c:pt idx="170">
                  <c:v>266.31216430664</c:v>
                </c:pt>
                <c:pt idx="171">
                  <c:v>266.31216430664</c:v>
                </c:pt>
                <c:pt idx="172">
                  <c:v>266.31216430664</c:v>
                </c:pt>
                <c:pt idx="173">
                  <c:v>265.39965820312</c:v>
                </c:pt>
                <c:pt idx="174">
                  <c:v>266.31216430664</c:v>
                </c:pt>
                <c:pt idx="175">
                  <c:v>266.31216430664</c:v>
                </c:pt>
                <c:pt idx="176">
                  <c:v>266.31216430664</c:v>
                </c:pt>
                <c:pt idx="177">
                  <c:v>265.39965820312</c:v>
                </c:pt>
                <c:pt idx="178">
                  <c:v>265.39965820312</c:v>
                </c:pt>
                <c:pt idx="179">
                  <c:v>265.39965820312</c:v>
                </c:pt>
                <c:pt idx="180">
                  <c:v>265.39965820312</c:v>
                </c:pt>
                <c:pt idx="181">
                  <c:v>265.39965820312</c:v>
                </c:pt>
                <c:pt idx="182">
                  <c:v>265.39965820312</c:v>
                </c:pt>
                <c:pt idx="183">
                  <c:v>265.39965820312</c:v>
                </c:pt>
                <c:pt idx="184">
                  <c:v>265.39965820312</c:v>
                </c:pt>
                <c:pt idx="185">
                  <c:v>265.39965820312</c:v>
                </c:pt>
                <c:pt idx="186">
                  <c:v>265.39965820312</c:v>
                </c:pt>
                <c:pt idx="187">
                  <c:v>265.39965820312</c:v>
                </c:pt>
                <c:pt idx="188">
                  <c:v>265.39965820312</c:v>
                </c:pt>
                <c:pt idx="189">
                  <c:v>265.39965820312</c:v>
                </c:pt>
                <c:pt idx="190">
                  <c:v>265.39965820312</c:v>
                </c:pt>
                <c:pt idx="191">
                  <c:v>265.39965820312</c:v>
                </c:pt>
                <c:pt idx="192">
                  <c:v>265.39965820312</c:v>
                </c:pt>
                <c:pt idx="193">
                  <c:v>265.39965820312</c:v>
                </c:pt>
                <c:pt idx="194">
                  <c:v>265.39965820312</c:v>
                </c:pt>
                <c:pt idx="195">
                  <c:v>265.39965820312</c:v>
                </c:pt>
                <c:pt idx="196">
                  <c:v>265.39965820312</c:v>
                </c:pt>
                <c:pt idx="197">
                  <c:v>265.39965820312</c:v>
                </c:pt>
                <c:pt idx="198">
                  <c:v>265.39965820312</c:v>
                </c:pt>
                <c:pt idx="199">
                  <c:v>265.39965820312</c:v>
                </c:pt>
                <c:pt idx="200">
                  <c:v>264.48904418945085</c:v>
                </c:pt>
                <c:pt idx="201">
                  <c:v>264.48904418945085</c:v>
                </c:pt>
                <c:pt idx="202">
                  <c:v>265.39965820312</c:v>
                </c:pt>
                <c:pt idx="203">
                  <c:v>264.48904418945085</c:v>
                </c:pt>
                <c:pt idx="204">
                  <c:v>264.48904418945085</c:v>
                </c:pt>
                <c:pt idx="205">
                  <c:v>264.48904418945085</c:v>
                </c:pt>
                <c:pt idx="206">
                  <c:v>264.48904418945085</c:v>
                </c:pt>
                <c:pt idx="207">
                  <c:v>264.48904418945085</c:v>
                </c:pt>
                <c:pt idx="208">
                  <c:v>264.48904418945085</c:v>
                </c:pt>
                <c:pt idx="209">
                  <c:v>264.48904418945085</c:v>
                </c:pt>
                <c:pt idx="210">
                  <c:v>264.48904418945085</c:v>
                </c:pt>
                <c:pt idx="211">
                  <c:v>264.48904418945085</c:v>
                </c:pt>
                <c:pt idx="212">
                  <c:v>264.48904418945085</c:v>
                </c:pt>
                <c:pt idx="213">
                  <c:v>264.48904418945085</c:v>
                </c:pt>
                <c:pt idx="214">
                  <c:v>264.48904418945085</c:v>
                </c:pt>
                <c:pt idx="215">
                  <c:v>264.48904418945085</c:v>
                </c:pt>
                <c:pt idx="216">
                  <c:v>264.48904418945085</c:v>
                </c:pt>
                <c:pt idx="217">
                  <c:v>264.48904418945085</c:v>
                </c:pt>
                <c:pt idx="218">
                  <c:v>264.48904418945085</c:v>
                </c:pt>
                <c:pt idx="219">
                  <c:v>264.48904418945085</c:v>
                </c:pt>
                <c:pt idx="220">
                  <c:v>264.48904418945085</c:v>
                </c:pt>
                <c:pt idx="221">
                  <c:v>264.48904418945085</c:v>
                </c:pt>
                <c:pt idx="222">
                  <c:v>264.48904418945085</c:v>
                </c:pt>
                <c:pt idx="223">
                  <c:v>263.58047485352</c:v>
                </c:pt>
                <c:pt idx="224">
                  <c:v>263.58047485352</c:v>
                </c:pt>
                <c:pt idx="225">
                  <c:v>263.58047485352</c:v>
                </c:pt>
                <c:pt idx="226">
                  <c:v>264.48904418945085</c:v>
                </c:pt>
                <c:pt idx="227">
                  <c:v>263.58047485352</c:v>
                </c:pt>
                <c:pt idx="228">
                  <c:v>263.58047485352</c:v>
                </c:pt>
                <c:pt idx="229">
                  <c:v>263.58047485352</c:v>
                </c:pt>
                <c:pt idx="230">
                  <c:v>263.58047485352</c:v>
                </c:pt>
                <c:pt idx="231">
                  <c:v>263.58047485352</c:v>
                </c:pt>
                <c:pt idx="232">
                  <c:v>263.58047485352</c:v>
                </c:pt>
                <c:pt idx="233">
                  <c:v>263.58047485352</c:v>
                </c:pt>
                <c:pt idx="234">
                  <c:v>263.58047485352</c:v>
                </c:pt>
                <c:pt idx="235">
                  <c:v>263.58047485352</c:v>
                </c:pt>
                <c:pt idx="236">
                  <c:v>263.58047485352</c:v>
                </c:pt>
                <c:pt idx="237">
                  <c:v>263.58047485352</c:v>
                </c:pt>
                <c:pt idx="238">
                  <c:v>263.58047485352</c:v>
                </c:pt>
                <c:pt idx="239">
                  <c:v>263.58047485352</c:v>
                </c:pt>
                <c:pt idx="240">
                  <c:v>263.58047485352</c:v>
                </c:pt>
                <c:pt idx="241">
                  <c:v>263.58047485352</c:v>
                </c:pt>
                <c:pt idx="242">
                  <c:v>263.58047485352</c:v>
                </c:pt>
                <c:pt idx="243">
                  <c:v>264.48904418945085</c:v>
                </c:pt>
                <c:pt idx="244">
                  <c:v>264.48904418945085</c:v>
                </c:pt>
                <c:pt idx="245">
                  <c:v>263.58047485352</c:v>
                </c:pt>
                <c:pt idx="246">
                  <c:v>263.58047485352</c:v>
                </c:pt>
                <c:pt idx="247">
                  <c:v>264.48904418945085</c:v>
                </c:pt>
                <c:pt idx="248">
                  <c:v>264.48904418945085</c:v>
                </c:pt>
                <c:pt idx="249">
                  <c:v>264.48904418945085</c:v>
                </c:pt>
                <c:pt idx="250">
                  <c:v>264.48904418945085</c:v>
                </c:pt>
                <c:pt idx="251">
                  <c:v>264.48904418945085</c:v>
                </c:pt>
                <c:pt idx="252">
                  <c:v>264.48904418945085</c:v>
                </c:pt>
                <c:pt idx="253">
                  <c:v>264.48904418945085</c:v>
                </c:pt>
                <c:pt idx="254">
                  <c:v>264.48904418945085</c:v>
                </c:pt>
                <c:pt idx="255">
                  <c:v>264.48904418945085</c:v>
                </c:pt>
                <c:pt idx="256">
                  <c:v>264.48904418945085</c:v>
                </c:pt>
                <c:pt idx="257">
                  <c:v>264.48904418945085</c:v>
                </c:pt>
                <c:pt idx="258">
                  <c:v>264.48904418945085</c:v>
                </c:pt>
                <c:pt idx="259">
                  <c:v>264.48904418945085</c:v>
                </c:pt>
                <c:pt idx="260">
                  <c:v>265.39965820312</c:v>
                </c:pt>
                <c:pt idx="261">
                  <c:v>265.39965820312</c:v>
                </c:pt>
                <c:pt idx="262">
                  <c:v>264.48904418945085</c:v>
                </c:pt>
                <c:pt idx="263">
                  <c:v>264.48904418945085</c:v>
                </c:pt>
                <c:pt idx="264">
                  <c:v>264.48904418945085</c:v>
                </c:pt>
                <c:pt idx="265">
                  <c:v>265.39965820312</c:v>
                </c:pt>
                <c:pt idx="266">
                  <c:v>265.39965820312</c:v>
                </c:pt>
                <c:pt idx="267">
                  <c:v>264.48904418945085</c:v>
                </c:pt>
                <c:pt idx="268">
                  <c:v>264.48904418945085</c:v>
                </c:pt>
                <c:pt idx="269">
                  <c:v>264.48904418945085</c:v>
                </c:pt>
                <c:pt idx="270">
                  <c:v>264.48904418945085</c:v>
                </c:pt>
                <c:pt idx="271">
                  <c:v>264.48904418945085</c:v>
                </c:pt>
                <c:pt idx="272">
                  <c:v>264.48904418945085</c:v>
                </c:pt>
                <c:pt idx="273">
                  <c:v>264.48904418945085</c:v>
                </c:pt>
                <c:pt idx="274">
                  <c:v>264.48904418945085</c:v>
                </c:pt>
                <c:pt idx="275">
                  <c:v>264.48904418945085</c:v>
                </c:pt>
                <c:pt idx="276">
                  <c:v>263.58047485352</c:v>
                </c:pt>
                <c:pt idx="277">
                  <c:v>263.58047485352</c:v>
                </c:pt>
                <c:pt idx="278">
                  <c:v>263.58047485352</c:v>
                </c:pt>
                <c:pt idx="279">
                  <c:v>264.48904418945085</c:v>
                </c:pt>
                <c:pt idx="280">
                  <c:v>263.58047485352</c:v>
                </c:pt>
                <c:pt idx="281">
                  <c:v>263.58047485352</c:v>
                </c:pt>
                <c:pt idx="282">
                  <c:v>263.58047485352</c:v>
                </c:pt>
                <c:pt idx="283">
                  <c:v>263.58047485352</c:v>
                </c:pt>
                <c:pt idx="284">
                  <c:v>263.58047485352</c:v>
                </c:pt>
                <c:pt idx="285">
                  <c:v>263.58047485352</c:v>
                </c:pt>
                <c:pt idx="286">
                  <c:v>263.58047485352</c:v>
                </c:pt>
                <c:pt idx="287">
                  <c:v>263.58047485352</c:v>
                </c:pt>
                <c:pt idx="288">
                  <c:v>263.58047485352</c:v>
                </c:pt>
                <c:pt idx="289">
                  <c:v>263.58047485352</c:v>
                </c:pt>
                <c:pt idx="290">
                  <c:v>263.58047485352</c:v>
                </c:pt>
                <c:pt idx="291">
                  <c:v>263.58047485352</c:v>
                </c:pt>
                <c:pt idx="292">
                  <c:v>263.58047485352</c:v>
                </c:pt>
                <c:pt idx="293">
                  <c:v>263.58047485352</c:v>
                </c:pt>
                <c:pt idx="294">
                  <c:v>263.58047485352</c:v>
                </c:pt>
                <c:pt idx="295">
                  <c:v>263.58047485352</c:v>
                </c:pt>
                <c:pt idx="296">
                  <c:v>263.58047485352</c:v>
                </c:pt>
                <c:pt idx="297">
                  <c:v>263.58047485352</c:v>
                </c:pt>
                <c:pt idx="298">
                  <c:v>263.58047485352</c:v>
                </c:pt>
                <c:pt idx="299">
                  <c:v>263.58047485352</c:v>
                </c:pt>
                <c:pt idx="300">
                  <c:v>263.58047485352</c:v>
                </c:pt>
                <c:pt idx="301">
                  <c:v>263.58047485352</c:v>
                </c:pt>
                <c:pt idx="302">
                  <c:v>263.58047485352</c:v>
                </c:pt>
                <c:pt idx="303">
                  <c:v>263.58047485352</c:v>
                </c:pt>
                <c:pt idx="304">
                  <c:v>263.58047485352</c:v>
                </c:pt>
                <c:pt idx="305">
                  <c:v>263.58047485352</c:v>
                </c:pt>
                <c:pt idx="306">
                  <c:v>263.58047485352</c:v>
                </c:pt>
                <c:pt idx="307">
                  <c:v>263.58047485352</c:v>
                </c:pt>
                <c:pt idx="308">
                  <c:v>263.58047485352</c:v>
                </c:pt>
                <c:pt idx="309">
                  <c:v>263.58047485352</c:v>
                </c:pt>
                <c:pt idx="310">
                  <c:v>263.58047485352</c:v>
                </c:pt>
                <c:pt idx="311">
                  <c:v>263.58047485352</c:v>
                </c:pt>
                <c:pt idx="312">
                  <c:v>263.58047485352</c:v>
                </c:pt>
                <c:pt idx="313">
                  <c:v>262.67382812500091</c:v>
                </c:pt>
                <c:pt idx="314">
                  <c:v>263.58047485352</c:v>
                </c:pt>
                <c:pt idx="315">
                  <c:v>263.58047485352</c:v>
                </c:pt>
                <c:pt idx="316">
                  <c:v>263.58047485352</c:v>
                </c:pt>
                <c:pt idx="317">
                  <c:v>262.67382812500091</c:v>
                </c:pt>
                <c:pt idx="318">
                  <c:v>263.58047485352</c:v>
                </c:pt>
                <c:pt idx="319">
                  <c:v>263.58047485352</c:v>
                </c:pt>
                <c:pt idx="320">
                  <c:v>262.67382812500091</c:v>
                </c:pt>
                <c:pt idx="321">
                  <c:v>263.58047485352</c:v>
                </c:pt>
                <c:pt idx="322">
                  <c:v>263.58047485352</c:v>
                </c:pt>
                <c:pt idx="323">
                  <c:v>263.58047485352</c:v>
                </c:pt>
                <c:pt idx="324">
                  <c:v>263.58047485352</c:v>
                </c:pt>
                <c:pt idx="325">
                  <c:v>263.58047485352</c:v>
                </c:pt>
                <c:pt idx="326">
                  <c:v>262.67382812500091</c:v>
                </c:pt>
                <c:pt idx="327">
                  <c:v>263.58047485352</c:v>
                </c:pt>
                <c:pt idx="328">
                  <c:v>263.58047485352</c:v>
                </c:pt>
                <c:pt idx="329">
                  <c:v>263.58047485352</c:v>
                </c:pt>
                <c:pt idx="330">
                  <c:v>262.67382812500091</c:v>
                </c:pt>
                <c:pt idx="331">
                  <c:v>263.58047485352</c:v>
                </c:pt>
                <c:pt idx="332">
                  <c:v>262.67382812500091</c:v>
                </c:pt>
                <c:pt idx="333">
                  <c:v>263.58047485352</c:v>
                </c:pt>
                <c:pt idx="334">
                  <c:v>263.58047485352</c:v>
                </c:pt>
                <c:pt idx="335">
                  <c:v>262.67382812500091</c:v>
                </c:pt>
                <c:pt idx="336">
                  <c:v>262.67382812500091</c:v>
                </c:pt>
                <c:pt idx="337">
                  <c:v>263.58047485352</c:v>
                </c:pt>
                <c:pt idx="338">
                  <c:v>263.58047485352</c:v>
                </c:pt>
                <c:pt idx="339">
                  <c:v>262.67382812500091</c:v>
                </c:pt>
                <c:pt idx="340">
                  <c:v>262.67382812500091</c:v>
                </c:pt>
                <c:pt idx="341">
                  <c:v>262.67382812500091</c:v>
                </c:pt>
                <c:pt idx="342">
                  <c:v>262.67382812500091</c:v>
                </c:pt>
                <c:pt idx="343">
                  <c:v>262.67382812500091</c:v>
                </c:pt>
                <c:pt idx="344">
                  <c:v>262.67382812500091</c:v>
                </c:pt>
                <c:pt idx="345">
                  <c:v>262.67382812500091</c:v>
                </c:pt>
                <c:pt idx="346">
                  <c:v>261.76931762695</c:v>
                </c:pt>
                <c:pt idx="347">
                  <c:v>261.76931762695</c:v>
                </c:pt>
                <c:pt idx="348">
                  <c:v>261.76931762695</c:v>
                </c:pt>
                <c:pt idx="349">
                  <c:v>261.76931762695</c:v>
                </c:pt>
                <c:pt idx="350">
                  <c:v>261.76931762695</c:v>
                </c:pt>
                <c:pt idx="351">
                  <c:v>260.86700439453085</c:v>
                </c:pt>
                <c:pt idx="352">
                  <c:v>260.86700439453085</c:v>
                </c:pt>
                <c:pt idx="353">
                  <c:v>260.86700439453085</c:v>
                </c:pt>
                <c:pt idx="354">
                  <c:v>260.86700439453085</c:v>
                </c:pt>
                <c:pt idx="355">
                  <c:v>260.86700439453085</c:v>
                </c:pt>
                <c:pt idx="356">
                  <c:v>260.86700439453085</c:v>
                </c:pt>
                <c:pt idx="357">
                  <c:v>260.86700439453085</c:v>
                </c:pt>
                <c:pt idx="358">
                  <c:v>260.86700439453085</c:v>
                </c:pt>
                <c:pt idx="359">
                  <c:v>260.86700439453085</c:v>
                </c:pt>
                <c:pt idx="360">
                  <c:v>260.86700439453085</c:v>
                </c:pt>
                <c:pt idx="361">
                  <c:v>260.86700439453085</c:v>
                </c:pt>
                <c:pt idx="362">
                  <c:v>260.86700439453085</c:v>
                </c:pt>
                <c:pt idx="363">
                  <c:v>260.86700439453085</c:v>
                </c:pt>
                <c:pt idx="364">
                  <c:v>260.86700439453085</c:v>
                </c:pt>
                <c:pt idx="365">
                  <c:v>260.86700439453085</c:v>
                </c:pt>
                <c:pt idx="366">
                  <c:v>260.86700439453085</c:v>
                </c:pt>
                <c:pt idx="367">
                  <c:v>260.86700439453085</c:v>
                </c:pt>
                <c:pt idx="368">
                  <c:v>260.86700439453085</c:v>
                </c:pt>
                <c:pt idx="369">
                  <c:v>260.86700439453085</c:v>
                </c:pt>
                <c:pt idx="370">
                  <c:v>260.86700439453085</c:v>
                </c:pt>
                <c:pt idx="371">
                  <c:v>260.86700439453085</c:v>
                </c:pt>
                <c:pt idx="372">
                  <c:v>260.86700439453085</c:v>
                </c:pt>
                <c:pt idx="373">
                  <c:v>260.86700439453085</c:v>
                </c:pt>
                <c:pt idx="374">
                  <c:v>260.86700439453085</c:v>
                </c:pt>
                <c:pt idx="375">
                  <c:v>260.86700439453085</c:v>
                </c:pt>
                <c:pt idx="376">
                  <c:v>260.86700439453085</c:v>
                </c:pt>
                <c:pt idx="377">
                  <c:v>260.86700439453085</c:v>
                </c:pt>
                <c:pt idx="378">
                  <c:v>260.86700439453085</c:v>
                </c:pt>
                <c:pt idx="379">
                  <c:v>260.86700439453085</c:v>
                </c:pt>
                <c:pt idx="380">
                  <c:v>260.86700439453085</c:v>
                </c:pt>
                <c:pt idx="381">
                  <c:v>260.86700439453085</c:v>
                </c:pt>
                <c:pt idx="382">
                  <c:v>260.86700439453085</c:v>
                </c:pt>
                <c:pt idx="383">
                  <c:v>260.86700439453085</c:v>
                </c:pt>
                <c:pt idx="384">
                  <c:v>260.86700439453085</c:v>
                </c:pt>
                <c:pt idx="385">
                  <c:v>260.86700439453085</c:v>
                </c:pt>
                <c:pt idx="386">
                  <c:v>260.86700439453085</c:v>
                </c:pt>
                <c:pt idx="387">
                  <c:v>260.86700439453085</c:v>
                </c:pt>
                <c:pt idx="388">
                  <c:v>260.86700439453085</c:v>
                </c:pt>
                <c:pt idx="389">
                  <c:v>260.86700439453085</c:v>
                </c:pt>
                <c:pt idx="390">
                  <c:v>260.86700439453085</c:v>
                </c:pt>
                <c:pt idx="391">
                  <c:v>260.86700439453085</c:v>
                </c:pt>
                <c:pt idx="392">
                  <c:v>260.86700439453085</c:v>
                </c:pt>
                <c:pt idx="393">
                  <c:v>260.86700439453085</c:v>
                </c:pt>
                <c:pt idx="394">
                  <c:v>260.86700439453085</c:v>
                </c:pt>
                <c:pt idx="395">
                  <c:v>260.86700439453085</c:v>
                </c:pt>
                <c:pt idx="396">
                  <c:v>260.86700439453085</c:v>
                </c:pt>
                <c:pt idx="397">
                  <c:v>260.86700439453085</c:v>
                </c:pt>
                <c:pt idx="398">
                  <c:v>260.86700439453085</c:v>
                </c:pt>
                <c:pt idx="399">
                  <c:v>260.86700439453085</c:v>
                </c:pt>
                <c:pt idx="400">
                  <c:v>260.86700439453085</c:v>
                </c:pt>
                <c:pt idx="401">
                  <c:v>260.86700439453085</c:v>
                </c:pt>
                <c:pt idx="402">
                  <c:v>260.86700439453085</c:v>
                </c:pt>
                <c:pt idx="403">
                  <c:v>260.86700439453085</c:v>
                </c:pt>
                <c:pt idx="404">
                  <c:v>260.86700439453085</c:v>
                </c:pt>
                <c:pt idx="405">
                  <c:v>260.86700439453085</c:v>
                </c:pt>
                <c:pt idx="406">
                  <c:v>260.86700439453085</c:v>
                </c:pt>
                <c:pt idx="407">
                  <c:v>260.86700439453085</c:v>
                </c:pt>
                <c:pt idx="408">
                  <c:v>260.86700439453085</c:v>
                </c:pt>
                <c:pt idx="409">
                  <c:v>260.86700439453085</c:v>
                </c:pt>
                <c:pt idx="410">
                  <c:v>260.86700439453085</c:v>
                </c:pt>
                <c:pt idx="411">
                  <c:v>260.86700439453085</c:v>
                </c:pt>
                <c:pt idx="412">
                  <c:v>260.86700439453085</c:v>
                </c:pt>
                <c:pt idx="413">
                  <c:v>260.86700439453085</c:v>
                </c:pt>
                <c:pt idx="414">
                  <c:v>260.86700439453085</c:v>
                </c:pt>
                <c:pt idx="415">
                  <c:v>260.86700439453085</c:v>
                </c:pt>
                <c:pt idx="416">
                  <c:v>260.86700439453085</c:v>
                </c:pt>
                <c:pt idx="417">
                  <c:v>260.86700439453085</c:v>
                </c:pt>
                <c:pt idx="418">
                  <c:v>260.86700439453085</c:v>
                </c:pt>
                <c:pt idx="419">
                  <c:v>260.86700439453085</c:v>
                </c:pt>
                <c:pt idx="420">
                  <c:v>260.86700439453085</c:v>
                </c:pt>
                <c:pt idx="421">
                  <c:v>260.86700439453085</c:v>
                </c:pt>
                <c:pt idx="422">
                  <c:v>260.86700439453085</c:v>
                </c:pt>
                <c:pt idx="423">
                  <c:v>260.86700439453085</c:v>
                </c:pt>
                <c:pt idx="424">
                  <c:v>260.86700439453085</c:v>
                </c:pt>
                <c:pt idx="425">
                  <c:v>260.86700439453085</c:v>
                </c:pt>
                <c:pt idx="426">
                  <c:v>260.86700439453085</c:v>
                </c:pt>
                <c:pt idx="427">
                  <c:v>260.86700439453085</c:v>
                </c:pt>
                <c:pt idx="428">
                  <c:v>260.86700439453085</c:v>
                </c:pt>
                <c:pt idx="429">
                  <c:v>260.86700439453085</c:v>
                </c:pt>
                <c:pt idx="430">
                  <c:v>260.86700439453085</c:v>
                </c:pt>
                <c:pt idx="431">
                  <c:v>260.86700439453085</c:v>
                </c:pt>
                <c:pt idx="432">
                  <c:v>260.86700439453085</c:v>
                </c:pt>
                <c:pt idx="433">
                  <c:v>260.86700439453085</c:v>
                </c:pt>
                <c:pt idx="434">
                  <c:v>260.86700439453085</c:v>
                </c:pt>
                <c:pt idx="435">
                  <c:v>260.86700439453085</c:v>
                </c:pt>
                <c:pt idx="436">
                  <c:v>260.86700439453085</c:v>
                </c:pt>
                <c:pt idx="437">
                  <c:v>260.86700439453085</c:v>
                </c:pt>
                <c:pt idx="438">
                  <c:v>260.86700439453085</c:v>
                </c:pt>
                <c:pt idx="439">
                  <c:v>260.86700439453085</c:v>
                </c:pt>
                <c:pt idx="440">
                  <c:v>260.86700439453085</c:v>
                </c:pt>
                <c:pt idx="441">
                  <c:v>260.86700439453085</c:v>
                </c:pt>
                <c:pt idx="442">
                  <c:v>260.86700439453085</c:v>
                </c:pt>
                <c:pt idx="443">
                  <c:v>260.86700439453085</c:v>
                </c:pt>
                <c:pt idx="444">
                  <c:v>260.86700439453085</c:v>
                </c:pt>
                <c:pt idx="445">
                  <c:v>260.86700439453085</c:v>
                </c:pt>
                <c:pt idx="446">
                  <c:v>260.86700439453085</c:v>
                </c:pt>
                <c:pt idx="447">
                  <c:v>260.86700439453085</c:v>
                </c:pt>
                <c:pt idx="448">
                  <c:v>260.86700439453085</c:v>
                </c:pt>
                <c:pt idx="449">
                  <c:v>260.86700439453085</c:v>
                </c:pt>
                <c:pt idx="450">
                  <c:v>260.86700439453085</c:v>
                </c:pt>
                <c:pt idx="451">
                  <c:v>260.86700439453085</c:v>
                </c:pt>
                <c:pt idx="452">
                  <c:v>260.86700439453085</c:v>
                </c:pt>
                <c:pt idx="453">
                  <c:v>260.86700439453085</c:v>
                </c:pt>
                <c:pt idx="454">
                  <c:v>260.86700439453085</c:v>
                </c:pt>
                <c:pt idx="455">
                  <c:v>260.86700439453085</c:v>
                </c:pt>
                <c:pt idx="456">
                  <c:v>260.86700439453085</c:v>
                </c:pt>
                <c:pt idx="457">
                  <c:v>260.86700439453085</c:v>
                </c:pt>
                <c:pt idx="458">
                  <c:v>260.86700439453085</c:v>
                </c:pt>
                <c:pt idx="459">
                  <c:v>260.86700439453085</c:v>
                </c:pt>
                <c:pt idx="460">
                  <c:v>260.86700439453085</c:v>
                </c:pt>
                <c:pt idx="461">
                  <c:v>260.86700439453085</c:v>
                </c:pt>
                <c:pt idx="462">
                  <c:v>260.86700439453085</c:v>
                </c:pt>
                <c:pt idx="463">
                  <c:v>260.86700439453085</c:v>
                </c:pt>
                <c:pt idx="464">
                  <c:v>260.86700439453085</c:v>
                </c:pt>
                <c:pt idx="465">
                  <c:v>260.86700439453085</c:v>
                </c:pt>
                <c:pt idx="466">
                  <c:v>260.86700439453085</c:v>
                </c:pt>
                <c:pt idx="467">
                  <c:v>260.86700439453085</c:v>
                </c:pt>
                <c:pt idx="468">
                  <c:v>260.86700439453085</c:v>
                </c:pt>
                <c:pt idx="469">
                  <c:v>260.86700439453085</c:v>
                </c:pt>
                <c:pt idx="470">
                  <c:v>260.86700439453085</c:v>
                </c:pt>
                <c:pt idx="471">
                  <c:v>260.86700439453085</c:v>
                </c:pt>
                <c:pt idx="472">
                  <c:v>260.86700439453085</c:v>
                </c:pt>
                <c:pt idx="473">
                  <c:v>259.96688842773</c:v>
                </c:pt>
                <c:pt idx="474">
                  <c:v>260.86700439453085</c:v>
                </c:pt>
                <c:pt idx="475">
                  <c:v>260.86700439453085</c:v>
                </c:pt>
                <c:pt idx="476">
                  <c:v>260.86700439453085</c:v>
                </c:pt>
                <c:pt idx="477">
                  <c:v>260.86700439453085</c:v>
                </c:pt>
                <c:pt idx="478">
                  <c:v>260.86700439453085</c:v>
                </c:pt>
                <c:pt idx="479">
                  <c:v>260.86700439453085</c:v>
                </c:pt>
                <c:pt idx="480">
                  <c:v>260.86700439453085</c:v>
                </c:pt>
                <c:pt idx="481">
                  <c:v>260.86700439453085</c:v>
                </c:pt>
                <c:pt idx="482">
                  <c:v>260.86700439453085</c:v>
                </c:pt>
                <c:pt idx="483">
                  <c:v>260.86700439453085</c:v>
                </c:pt>
                <c:pt idx="484">
                  <c:v>260.86700439453085</c:v>
                </c:pt>
                <c:pt idx="485">
                  <c:v>260.86700439453085</c:v>
                </c:pt>
                <c:pt idx="486">
                  <c:v>260.86700439453085</c:v>
                </c:pt>
                <c:pt idx="487">
                  <c:v>260.86700439453085</c:v>
                </c:pt>
                <c:pt idx="488">
                  <c:v>260.86700439453085</c:v>
                </c:pt>
                <c:pt idx="489">
                  <c:v>260.86700439453085</c:v>
                </c:pt>
                <c:pt idx="490">
                  <c:v>260.86700439453085</c:v>
                </c:pt>
                <c:pt idx="491">
                  <c:v>260.86700439453085</c:v>
                </c:pt>
                <c:pt idx="492">
                  <c:v>260.86700439453085</c:v>
                </c:pt>
                <c:pt idx="493">
                  <c:v>260.86700439453085</c:v>
                </c:pt>
                <c:pt idx="494">
                  <c:v>260.86700439453085</c:v>
                </c:pt>
                <c:pt idx="495">
                  <c:v>260.86700439453085</c:v>
                </c:pt>
                <c:pt idx="496">
                  <c:v>260.86700439453085</c:v>
                </c:pt>
                <c:pt idx="497">
                  <c:v>260.86700439453085</c:v>
                </c:pt>
                <c:pt idx="498">
                  <c:v>260.86700439453085</c:v>
                </c:pt>
                <c:pt idx="499">
                  <c:v>260.86700439453085</c:v>
                </c:pt>
                <c:pt idx="500">
                  <c:v>260.86700439453085</c:v>
                </c:pt>
                <c:pt idx="501">
                  <c:v>260.86700439453085</c:v>
                </c:pt>
                <c:pt idx="502">
                  <c:v>259.96688842773</c:v>
                </c:pt>
                <c:pt idx="503">
                  <c:v>260.86700439453085</c:v>
                </c:pt>
                <c:pt idx="504">
                  <c:v>259.96688842773</c:v>
                </c:pt>
                <c:pt idx="505">
                  <c:v>260.86700439453085</c:v>
                </c:pt>
                <c:pt idx="506">
                  <c:v>259.96688842773</c:v>
                </c:pt>
                <c:pt idx="507">
                  <c:v>259.96688842773</c:v>
                </c:pt>
                <c:pt idx="508">
                  <c:v>259.96688842773</c:v>
                </c:pt>
                <c:pt idx="509">
                  <c:v>260.86700439453085</c:v>
                </c:pt>
                <c:pt idx="510">
                  <c:v>259.96688842773</c:v>
                </c:pt>
                <c:pt idx="511">
                  <c:v>259.96688842773</c:v>
                </c:pt>
                <c:pt idx="512">
                  <c:v>260.86700439453085</c:v>
                </c:pt>
                <c:pt idx="513">
                  <c:v>260.86700439453085</c:v>
                </c:pt>
                <c:pt idx="514">
                  <c:v>260.86700439453085</c:v>
                </c:pt>
                <c:pt idx="515">
                  <c:v>260.86700439453085</c:v>
                </c:pt>
                <c:pt idx="516">
                  <c:v>259.96688842773</c:v>
                </c:pt>
                <c:pt idx="517">
                  <c:v>259.96688842773</c:v>
                </c:pt>
                <c:pt idx="518">
                  <c:v>259.96688842773</c:v>
                </c:pt>
                <c:pt idx="519">
                  <c:v>259.96688842773</c:v>
                </c:pt>
                <c:pt idx="520">
                  <c:v>259.96688842773</c:v>
                </c:pt>
                <c:pt idx="521">
                  <c:v>259.96688842773</c:v>
                </c:pt>
                <c:pt idx="522">
                  <c:v>259.96688842773</c:v>
                </c:pt>
                <c:pt idx="523">
                  <c:v>260.86700439453085</c:v>
                </c:pt>
                <c:pt idx="524">
                  <c:v>260.86700439453085</c:v>
                </c:pt>
                <c:pt idx="525">
                  <c:v>259.96688842773</c:v>
                </c:pt>
                <c:pt idx="526">
                  <c:v>259.96688842773</c:v>
                </c:pt>
                <c:pt idx="527">
                  <c:v>259.96688842773</c:v>
                </c:pt>
                <c:pt idx="528">
                  <c:v>260.86700439453085</c:v>
                </c:pt>
                <c:pt idx="529">
                  <c:v>259.96688842773</c:v>
                </c:pt>
                <c:pt idx="530">
                  <c:v>259.96688842773</c:v>
                </c:pt>
                <c:pt idx="531">
                  <c:v>260.86700439453085</c:v>
                </c:pt>
                <c:pt idx="532">
                  <c:v>259.96688842773</c:v>
                </c:pt>
                <c:pt idx="533">
                  <c:v>259.96688842773</c:v>
                </c:pt>
                <c:pt idx="534">
                  <c:v>259.96688842773</c:v>
                </c:pt>
                <c:pt idx="535">
                  <c:v>259.96688842773</c:v>
                </c:pt>
                <c:pt idx="536">
                  <c:v>260.86700439453085</c:v>
                </c:pt>
                <c:pt idx="537">
                  <c:v>259.96688842773</c:v>
                </c:pt>
                <c:pt idx="538">
                  <c:v>259.96688842773</c:v>
                </c:pt>
                <c:pt idx="539">
                  <c:v>259.96688842773</c:v>
                </c:pt>
                <c:pt idx="540">
                  <c:v>259.96688842773</c:v>
                </c:pt>
                <c:pt idx="541">
                  <c:v>259.96688842773</c:v>
                </c:pt>
                <c:pt idx="542">
                  <c:v>259.96688842773</c:v>
                </c:pt>
                <c:pt idx="543">
                  <c:v>259.96688842773</c:v>
                </c:pt>
                <c:pt idx="544">
                  <c:v>259.96688842773</c:v>
                </c:pt>
                <c:pt idx="545">
                  <c:v>259.96688842773</c:v>
                </c:pt>
                <c:pt idx="546">
                  <c:v>259.96688842773</c:v>
                </c:pt>
                <c:pt idx="547">
                  <c:v>259.96688842773</c:v>
                </c:pt>
                <c:pt idx="548">
                  <c:v>259.96688842773</c:v>
                </c:pt>
                <c:pt idx="549">
                  <c:v>259.96688842773</c:v>
                </c:pt>
                <c:pt idx="550">
                  <c:v>259.96688842773</c:v>
                </c:pt>
                <c:pt idx="551">
                  <c:v>259.96688842773</c:v>
                </c:pt>
                <c:pt idx="552">
                  <c:v>259.96688842773</c:v>
                </c:pt>
                <c:pt idx="553">
                  <c:v>259.96688842773</c:v>
                </c:pt>
                <c:pt idx="554">
                  <c:v>259.96688842773</c:v>
                </c:pt>
                <c:pt idx="555">
                  <c:v>259.96688842773</c:v>
                </c:pt>
                <c:pt idx="556">
                  <c:v>259.96688842773</c:v>
                </c:pt>
                <c:pt idx="557">
                  <c:v>259.96688842773</c:v>
                </c:pt>
                <c:pt idx="558">
                  <c:v>259.96688842773</c:v>
                </c:pt>
                <c:pt idx="559">
                  <c:v>259.96688842773</c:v>
                </c:pt>
                <c:pt idx="560">
                  <c:v>259.96688842773</c:v>
                </c:pt>
                <c:pt idx="561">
                  <c:v>259.96688842773</c:v>
                </c:pt>
                <c:pt idx="562">
                  <c:v>259.96688842773</c:v>
                </c:pt>
                <c:pt idx="563">
                  <c:v>259.96688842773</c:v>
                </c:pt>
                <c:pt idx="564">
                  <c:v>260.86700439453085</c:v>
                </c:pt>
                <c:pt idx="565">
                  <c:v>260.86700439453085</c:v>
                </c:pt>
                <c:pt idx="566">
                  <c:v>260.86700439453085</c:v>
                </c:pt>
                <c:pt idx="567">
                  <c:v>260.86700439453085</c:v>
                </c:pt>
                <c:pt idx="568">
                  <c:v>260.86700439453085</c:v>
                </c:pt>
                <c:pt idx="569">
                  <c:v>260.86700439453085</c:v>
                </c:pt>
                <c:pt idx="570">
                  <c:v>260.86700439453085</c:v>
                </c:pt>
                <c:pt idx="571">
                  <c:v>260.86700439453085</c:v>
                </c:pt>
                <c:pt idx="572">
                  <c:v>260.86700439453085</c:v>
                </c:pt>
                <c:pt idx="573">
                  <c:v>260.86700439453085</c:v>
                </c:pt>
                <c:pt idx="574">
                  <c:v>260.86700439453085</c:v>
                </c:pt>
                <c:pt idx="575">
                  <c:v>260.86700439453085</c:v>
                </c:pt>
                <c:pt idx="576">
                  <c:v>260.86700439453085</c:v>
                </c:pt>
                <c:pt idx="577">
                  <c:v>260.86700439453085</c:v>
                </c:pt>
                <c:pt idx="578">
                  <c:v>260.86700439453085</c:v>
                </c:pt>
                <c:pt idx="579">
                  <c:v>260.86700439453085</c:v>
                </c:pt>
                <c:pt idx="580">
                  <c:v>260.86700439453085</c:v>
                </c:pt>
                <c:pt idx="581">
                  <c:v>260.86700439453085</c:v>
                </c:pt>
                <c:pt idx="582">
                  <c:v>260.86700439453085</c:v>
                </c:pt>
                <c:pt idx="583">
                  <c:v>260.86700439453085</c:v>
                </c:pt>
                <c:pt idx="584">
                  <c:v>260.86700439453085</c:v>
                </c:pt>
                <c:pt idx="585">
                  <c:v>260.86700439453085</c:v>
                </c:pt>
                <c:pt idx="586">
                  <c:v>260.86700439453085</c:v>
                </c:pt>
                <c:pt idx="587">
                  <c:v>260.86700439453085</c:v>
                </c:pt>
                <c:pt idx="588">
                  <c:v>260.86700439453085</c:v>
                </c:pt>
                <c:pt idx="589">
                  <c:v>261.76931762695</c:v>
                </c:pt>
                <c:pt idx="590">
                  <c:v>261.76931762695</c:v>
                </c:pt>
                <c:pt idx="591">
                  <c:v>261.76931762695</c:v>
                </c:pt>
                <c:pt idx="592">
                  <c:v>261.76931762695</c:v>
                </c:pt>
                <c:pt idx="593">
                  <c:v>261.76931762695</c:v>
                </c:pt>
                <c:pt idx="594">
                  <c:v>261.76931762695</c:v>
                </c:pt>
                <c:pt idx="595">
                  <c:v>262.67382812500091</c:v>
                </c:pt>
                <c:pt idx="596">
                  <c:v>262.67382812500091</c:v>
                </c:pt>
                <c:pt idx="597">
                  <c:v>262.67382812500091</c:v>
                </c:pt>
                <c:pt idx="598">
                  <c:v>262.67382812500091</c:v>
                </c:pt>
                <c:pt idx="599">
                  <c:v>263.58047485352</c:v>
                </c:pt>
                <c:pt idx="600">
                  <c:v>263.58047485352</c:v>
                </c:pt>
                <c:pt idx="601">
                  <c:v>263.58047485352</c:v>
                </c:pt>
                <c:pt idx="602">
                  <c:v>263.58047485352</c:v>
                </c:pt>
                <c:pt idx="603">
                  <c:v>263.58047485352</c:v>
                </c:pt>
                <c:pt idx="604">
                  <c:v>263.58047485352</c:v>
                </c:pt>
                <c:pt idx="605">
                  <c:v>263.58047485352</c:v>
                </c:pt>
                <c:pt idx="606">
                  <c:v>263.58047485352</c:v>
                </c:pt>
                <c:pt idx="607">
                  <c:v>263.58047485352</c:v>
                </c:pt>
                <c:pt idx="608">
                  <c:v>263.58047485352</c:v>
                </c:pt>
                <c:pt idx="609">
                  <c:v>263.58047485352</c:v>
                </c:pt>
                <c:pt idx="610">
                  <c:v>264.48904418945085</c:v>
                </c:pt>
                <c:pt idx="611">
                  <c:v>263.58047485352</c:v>
                </c:pt>
                <c:pt idx="612">
                  <c:v>264.48904418945085</c:v>
                </c:pt>
                <c:pt idx="613">
                  <c:v>263.58047485352</c:v>
                </c:pt>
                <c:pt idx="614">
                  <c:v>263.58047485352</c:v>
                </c:pt>
                <c:pt idx="615">
                  <c:v>263.58047485352</c:v>
                </c:pt>
                <c:pt idx="616">
                  <c:v>263.58047485352</c:v>
                </c:pt>
                <c:pt idx="617">
                  <c:v>263.58047485352</c:v>
                </c:pt>
                <c:pt idx="618">
                  <c:v>263.58047485352</c:v>
                </c:pt>
                <c:pt idx="619">
                  <c:v>263.58047485352</c:v>
                </c:pt>
                <c:pt idx="620">
                  <c:v>263.58047485352</c:v>
                </c:pt>
                <c:pt idx="621">
                  <c:v>263.58047485352</c:v>
                </c:pt>
                <c:pt idx="622">
                  <c:v>263.58047485352</c:v>
                </c:pt>
                <c:pt idx="623">
                  <c:v>263.58047485352</c:v>
                </c:pt>
                <c:pt idx="624">
                  <c:v>263.58047485352</c:v>
                </c:pt>
                <c:pt idx="625">
                  <c:v>263.58047485352</c:v>
                </c:pt>
                <c:pt idx="626">
                  <c:v>263.58047485352</c:v>
                </c:pt>
                <c:pt idx="627">
                  <c:v>262.67382812500091</c:v>
                </c:pt>
                <c:pt idx="628">
                  <c:v>262.67382812500091</c:v>
                </c:pt>
                <c:pt idx="629">
                  <c:v>263.58047485352</c:v>
                </c:pt>
                <c:pt idx="630">
                  <c:v>263.58047485352</c:v>
                </c:pt>
                <c:pt idx="631">
                  <c:v>262.67382812500091</c:v>
                </c:pt>
                <c:pt idx="632">
                  <c:v>262.67382812500091</c:v>
                </c:pt>
                <c:pt idx="633">
                  <c:v>262.67382812500091</c:v>
                </c:pt>
                <c:pt idx="634">
                  <c:v>262.67382812500091</c:v>
                </c:pt>
                <c:pt idx="635">
                  <c:v>262.67382812500091</c:v>
                </c:pt>
                <c:pt idx="636">
                  <c:v>262.67382812500091</c:v>
                </c:pt>
                <c:pt idx="637">
                  <c:v>262.67382812500091</c:v>
                </c:pt>
                <c:pt idx="638">
                  <c:v>262.67382812500091</c:v>
                </c:pt>
                <c:pt idx="639">
                  <c:v>261.76931762695</c:v>
                </c:pt>
                <c:pt idx="640">
                  <c:v>261.76931762695</c:v>
                </c:pt>
                <c:pt idx="641">
                  <c:v>260.86700439453085</c:v>
                </c:pt>
                <c:pt idx="642">
                  <c:v>261.76931762695</c:v>
                </c:pt>
                <c:pt idx="643">
                  <c:v>260.86700439453085</c:v>
                </c:pt>
                <c:pt idx="644">
                  <c:v>260.86700439453085</c:v>
                </c:pt>
                <c:pt idx="645">
                  <c:v>260.86700439453085</c:v>
                </c:pt>
                <c:pt idx="646">
                  <c:v>260.86700439453085</c:v>
                </c:pt>
                <c:pt idx="647">
                  <c:v>260.86700439453085</c:v>
                </c:pt>
                <c:pt idx="648">
                  <c:v>259.96688842773</c:v>
                </c:pt>
                <c:pt idx="649">
                  <c:v>259.06915283203</c:v>
                </c:pt>
                <c:pt idx="650">
                  <c:v>259.06915283203</c:v>
                </c:pt>
                <c:pt idx="651">
                  <c:v>259.06915283203</c:v>
                </c:pt>
                <c:pt idx="652">
                  <c:v>258.17376708984085</c:v>
                </c:pt>
                <c:pt idx="653">
                  <c:v>258.17376708984085</c:v>
                </c:pt>
                <c:pt idx="654">
                  <c:v>257.28085327147903</c:v>
                </c:pt>
                <c:pt idx="655">
                  <c:v>257.28085327147903</c:v>
                </c:pt>
                <c:pt idx="656">
                  <c:v>256.39053344726835</c:v>
                </c:pt>
                <c:pt idx="657">
                  <c:v>256.39053344726835</c:v>
                </c:pt>
                <c:pt idx="658">
                  <c:v>255.50271606445</c:v>
                </c:pt>
                <c:pt idx="659">
                  <c:v>255.50271606445</c:v>
                </c:pt>
                <c:pt idx="660">
                  <c:v>255.50271606445</c:v>
                </c:pt>
                <c:pt idx="661">
                  <c:v>255.50271606445</c:v>
                </c:pt>
                <c:pt idx="662">
                  <c:v>255.50271606445</c:v>
                </c:pt>
                <c:pt idx="663">
                  <c:v>255.50271606445</c:v>
                </c:pt>
                <c:pt idx="664">
                  <c:v>254.61756896972992</c:v>
                </c:pt>
                <c:pt idx="665">
                  <c:v>254.61756896972992</c:v>
                </c:pt>
                <c:pt idx="666">
                  <c:v>254.61756896972992</c:v>
                </c:pt>
                <c:pt idx="667">
                  <c:v>254.61756896972992</c:v>
                </c:pt>
                <c:pt idx="668">
                  <c:v>253.73515319823957</c:v>
                </c:pt>
                <c:pt idx="669">
                  <c:v>254.61756896972992</c:v>
                </c:pt>
                <c:pt idx="670">
                  <c:v>253.73515319823957</c:v>
                </c:pt>
                <c:pt idx="671">
                  <c:v>253.73515319823957</c:v>
                </c:pt>
                <c:pt idx="672">
                  <c:v>253.73515319823957</c:v>
                </c:pt>
                <c:pt idx="673">
                  <c:v>253.73515319823957</c:v>
                </c:pt>
                <c:pt idx="674">
                  <c:v>253.73515319823957</c:v>
                </c:pt>
                <c:pt idx="675">
                  <c:v>253.73515319823957</c:v>
                </c:pt>
                <c:pt idx="676">
                  <c:v>253.73515319823957</c:v>
                </c:pt>
                <c:pt idx="677">
                  <c:v>253.73515319823957</c:v>
                </c:pt>
                <c:pt idx="678">
                  <c:v>253.73515319823957</c:v>
                </c:pt>
                <c:pt idx="679">
                  <c:v>253.73515319823957</c:v>
                </c:pt>
                <c:pt idx="680">
                  <c:v>253.73515319823957</c:v>
                </c:pt>
                <c:pt idx="681">
                  <c:v>253.73515319823957</c:v>
                </c:pt>
                <c:pt idx="682">
                  <c:v>253.73515319823957</c:v>
                </c:pt>
                <c:pt idx="683">
                  <c:v>253.73515319823957</c:v>
                </c:pt>
                <c:pt idx="684">
                  <c:v>253.73515319823957</c:v>
                </c:pt>
                <c:pt idx="685">
                  <c:v>252.85552978516</c:v>
                </c:pt>
                <c:pt idx="686">
                  <c:v>253.73515319823957</c:v>
                </c:pt>
                <c:pt idx="687">
                  <c:v>252.85552978516</c:v>
                </c:pt>
                <c:pt idx="688">
                  <c:v>253.73515319823957</c:v>
                </c:pt>
                <c:pt idx="689">
                  <c:v>252.85552978516</c:v>
                </c:pt>
                <c:pt idx="690">
                  <c:v>253.73515319823957</c:v>
                </c:pt>
                <c:pt idx="691">
                  <c:v>252.85552978516</c:v>
                </c:pt>
                <c:pt idx="692">
                  <c:v>252.85552978516</c:v>
                </c:pt>
                <c:pt idx="693">
                  <c:v>253.73515319823957</c:v>
                </c:pt>
                <c:pt idx="694">
                  <c:v>252.85552978516</c:v>
                </c:pt>
                <c:pt idx="695">
                  <c:v>252.85552978516</c:v>
                </c:pt>
                <c:pt idx="696">
                  <c:v>253.73515319823957</c:v>
                </c:pt>
                <c:pt idx="697">
                  <c:v>253.73515319823957</c:v>
                </c:pt>
                <c:pt idx="698">
                  <c:v>253.73515319823957</c:v>
                </c:pt>
                <c:pt idx="699">
                  <c:v>252.85552978516</c:v>
                </c:pt>
                <c:pt idx="700">
                  <c:v>253.73515319823957</c:v>
                </c:pt>
                <c:pt idx="701">
                  <c:v>253.73515319823957</c:v>
                </c:pt>
                <c:pt idx="702">
                  <c:v>253.73515319823957</c:v>
                </c:pt>
                <c:pt idx="703">
                  <c:v>253.73515319823957</c:v>
                </c:pt>
                <c:pt idx="704">
                  <c:v>253.73515319823957</c:v>
                </c:pt>
                <c:pt idx="705">
                  <c:v>252.85552978516</c:v>
                </c:pt>
                <c:pt idx="706">
                  <c:v>253.73515319823957</c:v>
                </c:pt>
                <c:pt idx="707">
                  <c:v>252.85552978516</c:v>
                </c:pt>
                <c:pt idx="708">
                  <c:v>252.85552978516</c:v>
                </c:pt>
                <c:pt idx="709">
                  <c:v>252.85552978516</c:v>
                </c:pt>
                <c:pt idx="710">
                  <c:v>252.85552978516</c:v>
                </c:pt>
                <c:pt idx="711">
                  <c:v>253.73515319823957</c:v>
                </c:pt>
                <c:pt idx="712">
                  <c:v>253.73515319823957</c:v>
                </c:pt>
                <c:pt idx="713">
                  <c:v>252.85552978516</c:v>
                </c:pt>
                <c:pt idx="714">
                  <c:v>253.73515319823957</c:v>
                </c:pt>
                <c:pt idx="715">
                  <c:v>252.85552978516</c:v>
                </c:pt>
                <c:pt idx="716">
                  <c:v>253.73515319823957</c:v>
                </c:pt>
                <c:pt idx="717">
                  <c:v>252.85552978516</c:v>
                </c:pt>
                <c:pt idx="718">
                  <c:v>253.73515319823957</c:v>
                </c:pt>
                <c:pt idx="719">
                  <c:v>252.85552978516</c:v>
                </c:pt>
                <c:pt idx="720">
                  <c:v>252.85552978516</c:v>
                </c:pt>
                <c:pt idx="721">
                  <c:v>252.85552978516</c:v>
                </c:pt>
                <c:pt idx="722">
                  <c:v>252.85552978516</c:v>
                </c:pt>
                <c:pt idx="723">
                  <c:v>253.73515319823957</c:v>
                </c:pt>
                <c:pt idx="724">
                  <c:v>252.85552978516</c:v>
                </c:pt>
                <c:pt idx="725">
                  <c:v>252.85552978516</c:v>
                </c:pt>
                <c:pt idx="726">
                  <c:v>252.85552978516</c:v>
                </c:pt>
                <c:pt idx="727">
                  <c:v>252.85552978516</c:v>
                </c:pt>
                <c:pt idx="728">
                  <c:v>252.85552978516</c:v>
                </c:pt>
                <c:pt idx="729">
                  <c:v>253.73515319823957</c:v>
                </c:pt>
                <c:pt idx="730">
                  <c:v>252.85552978516</c:v>
                </c:pt>
                <c:pt idx="731">
                  <c:v>252.85552978516</c:v>
                </c:pt>
                <c:pt idx="732">
                  <c:v>252.85552978516</c:v>
                </c:pt>
                <c:pt idx="733">
                  <c:v>252.85552978516</c:v>
                </c:pt>
                <c:pt idx="734">
                  <c:v>252.85552978516</c:v>
                </c:pt>
                <c:pt idx="735">
                  <c:v>252.85552978516</c:v>
                </c:pt>
                <c:pt idx="736">
                  <c:v>252.85552978516</c:v>
                </c:pt>
                <c:pt idx="737">
                  <c:v>252.85552978516</c:v>
                </c:pt>
                <c:pt idx="738">
                  <c:v>252.85552978516</c:v>
                </c:pt>
                <c:pt idx="739">
                  <c:v>252.85552978516</c:v>
                </c:pt>
                <c:pt idx="740">
                  <c:v>252.85552978516</c:v>
                </c:pt>
                <c:pt idx="741">
                  <c:v>252.85552978516</c:v>
                </c:pt>
                <c:pt idx="742">
                  <c:v>252.85552978516</c:v>
                </c:pt>
                <c:pt idx="743">
                  <c:v>252.85552978516</c:v>
                </c:pt>
                <c:pt idx="744">
                  <c:v>252.85552978516</c:v>
                </c:pt>
                <c:pt idx="745">
                  <c:v>252.85552978516</c:v>
                </c:pt>
                <c:pt idx="746">
                  <c:v>252.85552978516</c:v>
                </c:pt>
                <c:pt idx="747">
                  <c:v>252.85552978516</c:v>
                </c:pt>
                <c:pt idx="748">
                  <c:v>252.85552978516</c:v>
                </c:pt>
                <c:pt idx="749">
                  <c:v>252.85552978516</c:v>
                </c:pt>
                <c:pt idx="750">
                  <c:v>252.85552978516</c:v>
                </c:pt>
                <c:pt idx="751">
                  <c:v>252.85552978516</c:v>
                </c:pt>
                <c:pt idx="752">
                  <c:v>252.85552978516</c:v>
                </c:pt>
                <c:pt idx="753">
                  <c:v>252.85552978516</c:v>
                </c:pt>
                <c:pt idx="754">
                  <c:v>252.85552978516</c:v>
                </c:pt>
                <c:pt idx="755">
                  <c:v>252.85552978516</c:v>
                </c:pt>
                <c:pt idx="756">
                  <c:v>252.85552978516</c:v>
                </c:pt>
                <c:pt idx="757">
                  <c:v>252.85552978516</c:v>
                </c:pt>
                <c:pt idx="758">
                  <c:v>252.85552978516</c:v>
                </c:pt>
                <c:pt idx="759">
                  <c:v>252.85552978516</c:v>
                </c:pt>
                <c:pt idx="760">
                  <c:v>252.85552978516</c:v>
                </c:pt>
                <c:pt idx="761">
                  <c:v>252.85552978516</c:v>
                </c:pt>
                <c:pt idx="762">
                  <c:v>252.85552978516</c:v>
                </c:pt>
                <c:pt idx="763">
                  <c:v>252.85552978516</c:v>
                </c:pt>
                <c:pt idx="764">
                  <c:v>252.85552978516</c:v>
                </c:pt>
                <c:pt idx="765">
                  <c:v>253.73515319823957</c:v>
                </c:pt>
                <c:pt idx="766">
                  <c:v>252.85552978516</c:v>
                </c:pt>
                <c:pt idx="767">
                  <c:v>252.85552978516</c:v>
                </c:pt>
                <c:pt idx="768">
                  <c:v>252.85552978516</c:v>
                </c:pt>
                <c:pt idx="769">
                  <c:v>252.85552978516</c:v>
                </c:pt>
                <c:pt idx="770">
                  <c:v>252.85552978516</c:v>
                </c:pt>
                <c:pt idx="771">
                  <c:v>252.85552978516</c:v>
                </c:pt>
                <c:pt idx="772">
                  <c:v>252.85552978516</c:v>
                </c:pt>
                <c:pt idx="773">
                  <c:v>252.85552978516</c:v>
                </c:pt>
                <c:pt idx="774">
                  <c:v>252.85552978516</c:v>
                </c:pt>
                <c:pt idx="775">
                  <c:v>252.85552978516</c:v>
                </c:pt>
                <c:pt idx="776">
                  <c:v>252.85552978516</c:v>
                </c:pt>
                <c:pt idx="777">
                  <c:v>252.85552978516</c:v>
                </c:pt>
                <c:pt idx="778">
                  <c:v>252.85552978516</c:v>
                </c:pt>
                <c:pt idx="779">
                  <c:v>252.85552978516</c:v>
                </c:pt>
                <c:pt idx="780">
                  <c:v>252.85552978516</c:v>
                </c:pt>
                <c:pt idx="781">
                  <c:v>252.85552978516</c:v>
                </c:pt>
                <c:pt idx="782">
                  <c:v>252.85552978516</c:v>
                </c:pt>
                <c:pt idx="783">
                  <c:v>252.85552978516</c:v>
                </c:pt>
                <c:pt idx="784">
                  <c:v>252.85552978516</c:v>
                </c:pt>
                <c:pt idx="785">
                  <c:v>252.85552978516</c:v>
                </c:pt>
                <c:pt idx="786">
                  <c:v>252.85552978516</c:v>
                </c:pt>
                <c:pt idx="787">
                  <c:v>252.85552978516</c:v>
                </c:pt>
                <c:pt idx="788">
                  <c:v>252.85552978516</c:v>
                </c:pt>
                <c:pt idx="789">
                  <c:v>252.85552978516</c:v>
                </c:pt>
                <c:pt idx="790">
                  <c:v>252.85552978516</c:v>
                </c:pt>
                <c:pt idx="791">
                  <c:v>252.85552978516</c:v>
                </c:pt>
                <c:pt idx="792">
                  <c:v>252.85552978516</c:v>
                </c:pt>
                <c:pt idx="793">
                  <c:v>252.85552978516</c:v>
                </c:pt>
                <c:pt idx="794">
                  <c:v>252.85552978516</c:v>
                </c:pt>
                <c:pt idx="795">
                  <c:v>252.85552978516</c:v>
                </c:pt>
                <c:pt idx="796">
                  <c:v>252.85552978516</c:v>
                </c:pt>
                <c:pt idx="797">
                  <c:v>252.85552978516</c:v>
                </c:pt>
                <c:pt idx="798">
                  <c:v>252.85552978516</c:v>
                </c:pt>
                <c:pt idx="799">
                  <c:v>252.85552978516</c:v>
                </c:pt>
                <c:pt idx="800">
                  <c:v>252.85552978516</c:v>
                </c:pt>
                <c:pt idx="801">
                  <c:v>252.85552978516</c:v>
                </c:pt>
                <c:pt idx="802">
                  <c:v>252.85552978516</c:v>
                </c:pt>
                <c:pt idx="803">
                  <c:v>252.85552978516</c:v>
                </c:pt>
                <c:pt idx="804">
                  <c:v>252.85552978516</c:v>
                </c:pt>
                <c:pt idx="805">
                  <c:v>252.85552978516</c:v>
                </c:pt>
                <c:pt idx="806">
                  <c:v>252.85552978516</c:v>
                </c:pt>
                <c:pt idx="807">
                  <c:v>252.85552978516</c:v>
                </c:pt>
                <c:pt idx="808">
                  <c:v>252.85552978516</c:v>
                </c:pt>
                <c:pt idx="809">
                  <c:v>252.85552978516</c:v>
                </c:pt>
                <c:pt idx="810">
                  <c:v>252.85552978516</c:v>
                </c:pt>
                <c:pt idx="811">
                  <c:v>252.85552978516</c:v>
                </c:pt>
                <c:pt idx="812">
                  <c:v>252.85552978516</c:v>
                </c:pt>
                <c:pt idx="813">
                  <c:v>252.85552978516</c:v>
                </c:pt>
                <c:pt idx="814">
                  <c:v>252.85552978516</c:v>
                </c:pt>
                <c:pt idx="815">
                  <c:v>252.85552978516</c:v>
                </c:pt>
                <c:pt idx="816">
                  <c:v>252.85552978516</c:v>
                </c:pt>
                <c:pt idx="817">
                  <c:v>252.85552978516</c:v>
                </c:pt>
                <c:pt idx="818">
                  <c:v>252.85552978516</c:v>
                </c:pt>
                <c:pt idx="819">
                  <c:v>252.85552978516</c:v>
                </c:pt>
                <c:pt idx="820">
                  <c:v>252.85552978516</c:v>
                </c:pt>
                <c:pt idx="821">
                  <c:v>252.85552978516</c:v>
                </c:pt>
                <c:pt idx="822">
                  <c:v>252.85552978516</c:v>
                </c:pt>
                <c:pt idx="823">
                  <c:v>252.85552978516</c:v>
                </c:pt>
                <c:pt idx="824">
                  <c:v>252.85552978516</c:v>
                </c:pt>
                <c:pt idx="825">
                  <c:v>252.85552978516</c:v>
                </c:pt>
                <c:pt idx="826">
                  <c:v>252.85552978516</c:v>
                </c:pt>
                <c:pt idx="827">
                  <c:v>252.85552978516</c:v>
                </c:pt>
                <c:pt idx="828">
                  <c:v>252.85552978516</c:v>
                </c:pt>
                <c:pt idx="829">
                  <c:v>252.85552978516</c:v>
                </c:pt>
                <c:pt idx="830">
                  <c:v>252.85552978516</c:v>
                </c:pt>
                <c:pt idx="831">
                  <c:v>252.85552978516</c:v>
                </c:pt>
                <c:pt idx="832">
                  <c:v>252.85552978516</c:v>
                </c:pt>
                <c:pt idx="833">
                  <c:v>252.85552978516</c:v>
                </c:pt>
                <c:pt idx="834">
                  <c:v>252.85552978516</c:v>
                </c:pt>
                <c:pt idx="835">
                  <c:v>252.85552978516</c:v>
                </c:pt>
                <c:pt idx="836">
                  <c:v>252.85552978516</c:v>
                </c:pt>
                <c:pt idx="837">
                  <c:v>252.85552978516</c:v>
                </c:pt>
                <c:pt idx="838">
                  <c:v>252.85552978516</c:v>
                </c:pt>
                <c:pt idx="839">
                  <c:v>252.85552978516</c:v>
                </c:pt>
                <c:pt idx="840">
                  <c:v>252.85552978516</c:v>
                </c:pt>
                <c:pt idx="841">
                  <c:v>252.85552978516</c:v>
                </c:pt>
                <c:pt idx="842">
                  <c:v>252.85552978516</c:v>
                </c:pt>
                <c:pt idx="843">
                  <c:v>252.85552978516</c:v>
                </c:pt>
                <c:pt idx="844">
                  <c:v>252.85552978516</c:v>
                </c:pt>
                <c:pt idx="845">
                  <c:v>252.85552978516</c:v>
                </c:pt>
                <c:pt idx="846">
                  <c:v>252.85552978516</c:v>
                </c:pt>
                <c:pt idx="847">
                  <c:v>252.85552978516</c:v>
                </c:pt>
                <c:pt idx="848">
                  <c:v>252.85552978516</c:v>
                </c:pt>
                <c:pt idx="849">
                  <c:v>252.85552978516</c:v>
                </c:pt>
                <c:pt idx="850">
                  <c:v>252.85552978516</c:v>
                </c:pt>
                <c:pt idx="851">
                  <c:v>252.85552978516</c:v>
                </c:pt>
                <c:pt idx="852">
                  <c:v>252.85552978516</c:v>
                </c:pt>
                <c:pt idx="853">
                  <c:v>252.85552978516</c:v>
                </c:pt>
                <c:pt idx="854">
                  <c:v>252.85552978516</c:v>
                </c:pt>
                <c:pt idx="855">
                  <c:v>252.85552978516</c:v>
                </c:pt>
                <c:pt idx="856">
                  <c:v>252.85552978516</c:v>
                </c:pt>
                <c:pt idx="857">
                  <c:v>252.85552978516</c:v>
                </c:pt>
                <c:pt idx="858">
                  <c:v>252.85552978516</c:v>
                </c:pt>
                <c:pt idx="859">
                  <c:v>252.85552978516</c:v>
                </c:pt>
                <c:pt idx="860">
                  <c:v>252.85552978516</c:v>
                </c:pt>
                <c:pt idx="861">
                  <c:v>252.85552978516</c:v>
                </c:pt>
                <c:pt idx="862">
                  <c:v>252.85552978516</c:v>
                </c:pt>
                <c:pt idx="863">
                  <c:v>252.85552978516</c:v>
                </c:pt>
                <c:pt idx="864">
                  <c:v>252.85552978516</c:v>
                </c:pt>
                <c:pt idx="865">
                  <c:v>252.85552978516</c:v>
                </c:pt>
                <c:pt idx="866">
                  <c:v>252.85552978516</c:v>
                </c:pt>
                <c:pt idx="867">
                  <c:v>252.85552978516</c:v>
                </c:pt>
                <c:pt idx="868">
                  <c:v>252.85552978516</c:v>
                </c:pt>
                <c:pt idx="869">
                  <c:v>252.85552978516</c:v>
                </c:pt>
                <c:pt idx="870">
                  <c:v>252.85552978516</c:v>
                </c:pt>
                <c:pt idx="871">
                  <c:v>252.85552978516</c:v>
                </c:pt>
                <c:pt idx="872">
                  <c:v>252.85552978516</c:v>
                </c:pt>
                <c:pt idx="873">
                  <c:v>252.85552978516</c:v>
                </c:pt>
                <c:pt idx="874">
                  <c:v>252.85552978516</c:v>
                </c:pt>
                <c:pt idx="875">
                  <c:v>252.85552978516</c:v>
                </c:pt>
                <c:pt idx="876">
                  <c:v>252.85552978516</c:v>
                </c:pt>
                <c:pt idx="877">
                  <c:v>252.85552978516</c:v>
                </c:pt>
                <c:pt idx="878">
                  <c:v>252.85552978516</c:v>
                </c:pt>
                <c:pt idx="879">
                  <c:v>252.85552978516</c:v>
                </c:pt>
                <c:pt idx="880">
                  <c:v>252.85552978516</c:v>
                </c:pt>
                <c:pt idx="881">
                  <c:v>252.85552978516</c:v>
                </c:pt>
                <c:pt idx="882">
                  <c:v>252.85552978516</c:v>
                </c:pt>
                <c:pt idx="883">
                  <c:v>252.85552978516</c:v>
                </c:pt>
                <c:pt idx="884">
                  <c:v>252.85552978516</c:v>
                </c:pt>
                <c:pt idx="885">
                  <c:v>252.85552978516</c:v>
                </c:pt>
                <c:pt idx="886">
                  <c:v>251.97868347168</c:v>
                </c:pt>
                <c:pt idx="887">
                  <c:v>251.97868347168</c:v>
                </c:pt>
                <c:pt idx="888">
                  <c:v>251.1045837402296</c:v>
                </c:pt>
                <c:pt idx="889">
                  <c:v>250.23355102538929</c:v>
                </c:pt>
                <c:pt idx="890">
                  <c:v>250.23355102538929</c:v>
                </c:pt>
                <c:pt idx="891">
                  <c:v>249.36544799805043</c:v>
                </c:pt>
                <c:pt idx="892">
                  <c:v>249.36544799805043</c:v>
                </c:pt>
                <c:pt idx="893">
                  <c:v>247.63832092285</c:v>
                </c:pt>
                <c:pt idx="894">
                  <c:v>247.63832092285</c:v>
                </c:pt>
                <c:pt idx="895">
                  <c:v>247.63832092285</c:v>
                </c:pt>
                <c:pt idx="896">
                  <c:v>246.77928161620972</c:v>
                </c:pt>
                <c:pt idx="897">
                  <c:v>246.77928161620972</c:v>
                </c:pt>
                <c:pt idx="898">
                  <c:v>246.77928161620972</c:v>
                </c:pt>
                <c:pt idx="899">
                  <c:v>246.77928161620972</c:v>
                </c:pt>
                <c:pt idx="900">
                  <c:v>245.92341613770043</c:v>
                </c:pt>
                <c:pt idx="901">
                  <c:v>245.92341613770043</c:v>
                </c:pt>
                <c:pt idx="902">
                  <c:v>245.92341613770043</c:v>
                </c:pt>
                <c:pt idx="903">
                  <c:v>245.92341613770043</c:v>
                </c:pt>
                <c:pt idx="904">
                  <c:v>245.0175323486304</c:v>
                </c:pt>
                <c:pt idx="905">
                  <c:v>245.0175323486304</c:v>
                </c:pt>
                <c:pt idx="906">
                  <c:v>245.0175323486304</c:v>
                </c:pt>
                <c:pt idx="907">
                  <c:v>245.0175323486304</c:v>
                </c:pt>
                <c:pt idx="908">
                  <c:v>245.0175323486304</c:v>
                </c:pt>
                <c:pt idx="909">
                  <c:v>245.0175323486304</c:v>
                </c:pt>
                <c:pt idx="910">
                  <c:v>245.0175323486304</c:v>
                </c:pt>
                <c:pt idx="911">
                  <c:v>244.1681518554704</c:v>
                </c:pt>
                <c:pt idx="912">
                  <c:v>244.1681518554704</c:v>
                </c:pt>
                <c:pt idx="913">
                  <c:v>244.1681518554704</c:v>
                </c:pt>
                <c:pt idx="914">
                  <c:v>244.1681518554704</c:v>
                </c:pt>
                <c:pt idx="915">
                  <c:v>244.1681518554704</c:v>
                </c:pt>
                <c:pt idx="916">
                  <c:v>244.1681518554704</c:v>
                </c:pt>
                <c:pt idx="917">
                  <c:v>244.1681518554704</c:v>
                </c:pt>
                <c:pt idx="918">
                  <c:v>244.1681518554704</c:v>
                </c:pt>
                <c:pt idx="919">
                  <c:v>244.1681518554704</c:v>
                </c:pt>
                <c:pt idx="920">
                  <c:v>244.1681518554704</c:v>
                </c:pt>
                <c:pt idx="921">
                  <c:v>244.1681518554704</c:v>
                </c:pt>
                <c:pt idx="922">
                  <c:v>244.1681518554704</c:v>
                </c:pt>
                <c:pt idx="923">
                  <c:v>244.1681518554704</c:v>
                </c:pt>
                <c:pt idx="924">
                  <c:v>244.1681518554704</c:v>
                </c:pt>
                <c:pt idx="925">
                  <c:v>243.32206726074</c:v>
                </c:pt>
                <c:pt idx="926">
                  <c:v>244.1681518554704</c:v>
                </c:pt>
                <c:pt idx="927">
                  <c:v>243.32206726074</c:v>
                </c:pt>
                <c:pt idx="928">
                  <c:v>244.1681518554704</c:v>
                </c:pt>
                <c:pt idx="929">
                  <c:v>243.32206726074</c:v>
                </c:pt>
                <c:pt idx="930">
                  <c:v>244.1681518554704</c:v>
                </c:pt>
                <c:pt idx="931">
                  <c:v>243.32206726074</c:v>
                </c:pt>
                <c:pt idx="932">
                  <c:v>244.1681518554704</c:v>
                </c:pt>
                <c:pt idx="933">
                  <c:v>243.32206726074</c:v>
                </c:pt>
                <c:pt idx="934">
                  <c:v>243.32206726074</c:v>
                </c:pt>
                <c:pt idx="935">
                  <c:v>244.1681518554704</c:v>
                </c:pt>
                <c:pt idx="936">
                  <c:v>243.32206726074</c:v>
                </c:pt>
                <c:pt idx="937">
                  <c:v>244.1681518554704</c:v>
                </c:pt>
                <c:pt idx="938">
                  <c:v>243.32206726074</c:v>
                </c:pt>
                <c:pt idx="939">
                  <c:v>243.32206726074</c:v>
                </c:pt>
                <c:pt idx="940">
                  <c:v>243.32206726074</c:v>
                </c:pt>
                <c:pt idx="941">
                  <c:v>243.32206726074</c:v>
                </c:pt>
                <c:pt idx="942">
                  <c:v>244.1681518554704</c:v>
                </c:pt>
                <c:pt idx="943">
                  <c:v>243.32206726074</c:v>
                </c:pt>
                <c:pt idx="944">
                  <c:v>243.32206726074</c:v>
                </c:pt>
                <c:pt idx="945">
                  <c:v>243.32206726074</c:v>
                </c:pt>
                <c:pt idx="946">
                  <c:v>243.32206726074</c:v>
                </c:pt>
                <c:pt idx="947">
                  <c:v>243.32206726074</c:v>
                </c:pt>
                <c:pt idx="948">
                  <c:v>243.32206726074</c:v>
                </c:pt>
                <c:pt idx="949">
                  <c:v>243.32206726074</c:v>
                </c:pt>
                <c:pt idx="950">
                  <c:v>243.32206726074</c:v>
                </c:pt>
                <c:pt idx="951">
                  <c:v>243.32206726074</c:v>
                </c:pt>
                <c:pt idx="952">
                  <c:v>243.32206726074</c:v>
                </c:pt>
                <c:pt idx="953">
                  <c:v>243.32206726074</c:v>
                </c:pt>
                <c:pt idx="954">
                  <c:v>243.32206726074</c:v>
                </c:pt>
                <c:pt idx="955">
                  <c:v>243.32206726074</c:v>
                </c:pt>
                <c:pt idx="956">
                  <c:v>243.32206726074</c:v>
                </c:pt>
                <c:pt idx="957">
                  <c:v>243.32206726074</c:v>
                </c:pt>
                <c:pt idx="958">
                  <c:v>243.32206726074</c:v>
                </c:pt>
                <c:pt idx="959">
                  <c:v>243.32206726074</c:v>
                </c:pt>
                <c:pt idx="960">
                  <c:v>243.32206726074</c:v>
                </c:pt>
                <c:pt idx="961">
                  <c:v>243.32206726074</c:v>
                </c:pt>
                <c:pt idx="962">
                  <c:v>243.32206726074</c:v>
                </c:pt>
                <c:pt idx="963">
                  <c:v>243.32206726074</c:v>
                </c:pt>
                <c:pt idx="964">
                  <c:v>243.32206726074</c:v>
                </c:pt>
                <c:pt idx="965">
                  <c:v>243.32206726074</c:v>
                </c:pt>
                <c:pt idx="966">
                  <c:v>243.32206726074</c:v>
                </c:pt>
                <c:pt idx="967">
                  <c:v>243.32206726074</c:v>
                </c:pt>
                <c:pt idx="968">
                  <c:v>243.32206726074</c:v>
                </c:pt>
                <c:pt idx="969">
                  <c:v>243.32206726074</c:v>
                </c:pt>
                <c:pt idx="970">
                  <c:v>243.32206726074</c:v>
                </c:pt>
                <c:pt idx="971">
                  <c:v>243.32206726074</c:v>
                </c:pt>
                <c:pt idx="972">
                  <c:v>243.32206726074</c:v>
                </c:pt>
                <c:pt idx="973">
                  <c:v>243.32206726074</c:v>
                </c:pt>
                <c:pt idx="974">
                  <c:v>243.32206726074</c:v>
                </c:pt>
                <c:pt idx="975">
                  <c:v>243.32206726074</c:v>
                </c:pt>
                <c:pt idx="976">
                  <c:v>243.32206726074</c:v>
                </c:pt>
                <c:pt idx="977">
                  <c:v>243.32206726074</c:v>
                </c:pt>
                <c:pt idx="978">
                  <c:v>243.32206726074</c:v>
                </c:pt>
                <c:pt idx="979">
                  <c:v>243.32206726074</c:v>
                </c:pt>
                <c:pt idx="980">
                  <c:v>243.32206726074</c:v>
                </c:pt>
                <c:pt idx="981">
                  <c:v>243.32206726074</c:v>
                </c:pt>
                <c:pt idx="982">
                  <c:v>243.32206726074</c:v>
                </c:pt>
                <c:pt idx="983">
                  <c:v>243.32206726074</c:v>
                </c:pt>
                <c:pt idx="984">
                  <c:v>243.32206726074</c:v>
                </c:pt>
                <c:pt idx="985">
                  <c:v>243.32206726074</c:v>
                </c:pt>
                <c:pt idx="986">
                  <c:v>243.32206726074</c:v>
                </c:pt>
                <c:pt idx="987">
                  <c:v>243.32206726074</c:v>
                </c:pt>
                <c:pt idx="988">
                  <c:v>243.32206726074</c:v>
                </c:pt>
                <c:pt idx="989">
                  <c:v>242.4793090820304</c:v>
                </c:pt>
                <c:pt idx="990">
                  <c:v>243.32206726074</c:v>
                </c:pt>
                <c:pt idx="991">
                  <c:v>243.32206726074</c:v>
                </c:pt>
                <c:pt idx="992">
                  <c:v>243.32206726074</c:v>
                </c:pt>
                <c:pt idx="993">
                  <c:v>243.32206726074</c:v>
                </c:pt>
                <c:pt idx="994">
                  <c:v>243.32206726074</c:v>
                </c:pt>
                <c:pt idx="995">
                  <c:v>243.32206726074</c:v>
                </c:pt>
                <c:pt idx="996">
                  <c:v>243.32206726074</c:v>
                </c:pt>
                <c:pt idx="997">
                  <c:v>243.32206726074</c:v>
                </c:pt>
                <c:pt idx="998">
                  <c:v>242.4793090820304</c:v>
                </c:pt>
                <c:pt idx="999">
                  <c:v>243.32206726074</c:v>
                </c:pt>
                <c:pt idx="1000">
                  <c:v>243.32206726074</c:v>
                </c:pt>
                <c:pt idx="1001">
                  <c:v>243.32206726074</c:v>
                </c:pt>
                <c:pt idx="1002">
                  <c:v>243.32206726074</c:v>
                </c:pt>
                <c:pt idx="1003">
                  <c:v>243.32206726074</c:v>
                </c:pt>
                <c:pt idx="1004">
                  <c:v>242.4793090820304</c:v>
                </c:pt>
                <c:pt idx="1005">
                  <c:v>243.32206726074</c:v>
                </c:pt>
                <c:pt idx="1006">
                  <c:v>242.4793090820304</c:v>
                </c:pt>
                <c:pt idx="1007">
                  <c:v>243.32206726074</c:v>
                </c:pt>
                <c:pt idx="1008">
                  <c:v>243.32206726074</c:v>
                </c:pt>
                <c:pt idx="1009">
                  <c:v>243.32206726074</c:v>
                </c:pt>
                <c:pt idx="1010">
                  <c:v>242.4793090820304</c:v>
                </c:pt>
                <c:pt idx="1011">
                  <c:v>243.32206726074</c:v>
                </c:pt>
                <c:pt idx="1012">
                  <c:v>243.32206726074</c:v>
                </c:pt>
                <c:pt idx="1013">
                  <c:v>243.32206726074</c:v>
                </c:pt>
                <c:pt idx="1014">
                  <c:v>243.32206726074</c:v>
                </c:pt>
                <c:pt idx="1015">
                  <c:v>243.32206726074</c:v>
                </c:pt>
                <c:pt idx="1016">
                  <c:v>243.32206726074</c:v>
                </c:pt>
                <c:pt idx="1017">
                  <c:v>243.32206726074</c:v>
                </c:pt>
                <c:pt idx="1018">
                  <c:v>243.32206726074</c:v>
                </c:pt>
                <c:pt idx="1019">
                  <c:v>243.32206726074</c:v>
                </c:pt>
                <c:pt idx="1020">
                  <c:v>243.32206726074</c:v>
                </c:pt>
                <c:pt idx="1021">
                  <c:v>242.4793090820304</c:v>
                </c:pt>
                <c:pt idx="1022">
                  <c:v>242.4793090820304</c:v>
                </c:pt>
                <c:pt idx="1023">
                  <c:v>243.32206726074</c:v>
                </c:pt>
                <c:pt idx="1024">
                  <c:v>242.4793090820304</c:v>
                </c:pt>
                <c:pt idx="1025">
                  <c:v>243.32206726074</c:v>
                </c:pt>
                <c:pt idx="1026">
                  <c:v>243.32206726074</c:v>
                </c:pt>
                <c:pt idx="1027">
                  <c:v>243.32206726074</c:v>
                </c:pt>
                <c:pt idx="1028">
                  <c:v>242.4793090820304</c:v>
                </c:pt>
                <c:pt idx="1029">
                  <c:v>242.4793090820304</c:v>
                </c:pt>
                <c:pt idx="1030">
                  <c:v>243.32206726074</c:v>
                </c:pt>
                <c:pt idx="1031">
                  <c:v>243.32206726074</c:v>
                </c:pt>
                <c:pt idx="1032">
                  <c:v>242.4793090820304</c:v>
                </c:pt>
                <c:pt idx="1033">
                  <c:v>242.4793090820304</c:v>
                </c:pt>
                <c:pt idx="1034">
                  <c:v>243.32206726074</c:v>
                </c:pt>
                <c:pt idx="1035">
                  <c:v>243.32206726074</c:v>
                </c:pt>
                <c:pt idx="1036">
                  <c:v>243.32206726074</c:v>
                </c:pt>
                <c:pt idx="1037">
                  <c:v>243.32206726074</c:v>
                </c:pt>
                <c:pt idx="1038">
                  <c:v>242.4793090820304</c:v>
                </c:pt>
                <c:pt idx="1039">
                  <c:v>242.4793090820304</c:v>
                </c:pt>
                <c:pt idx="1040">
                  <c:v>242.4793090820304</c:v>
                </c:pt>
                <c:pt idx="1041">
                  <c:v>243.32206726074</c:v>
                </c:pt>
                <c:pt idx="1042">
                  <c:v>243.32206726074</c:v>
                </c:pt>
                <c:pt idx="1043">
                  <c:v>243.32206726074</c:v>
                </c:pt>
                <c:pt idx="1044">
                  <c:v>242.4793090820304</c:v>
                </c:pt>
                <c:pt idx="1045">
                  <c:v>242.4793090820304</c:v>
                </c:pt>
                <c:pt idx="1046">
                  <c:v>243.32206726074</c:v>
                </c:pt>
                <c:pt idx="1047">
                  <c:v>243.32206726074</c:v>
                </c:pt>
                <c:pt idx="1048">
                  <c:v>243.32206726074</c:v>
                </c:pt>
                <c:pt idx="1049">
                  <c:v>243.32206726074</c:v>
                </c:pt>
                <c:pt idx="1050">
                  <c:v>242.4793090820304</c:v>
                </c:pt>
                <c:pt idx="1051">
                  <c:v>242.4793090820304</c:v>
                </c:pt>
                <c:pt idx="1052">
                  <c:v>243.32206726074</c:v>
                </c:pt>
                <c:pt idx="1053">
                  <c:v>242.4793090820304</c:v>
                </c:pt>
                <c:pt idx="1054">
                  <c:v>242.4793090820304</c:v>
                </c:pt>
                <c:pt idx="1055">
                  <c:v>243.32206726074</c:v>
                </c:pt>
                <c:pt idx="1056">
                  <c:v>243.32206726074</c:v>
                </c:pt>
                <c:pt idx="1057">
                  <c:v>242.4793090820304</c:v>
                </c:pt>
                <c:pt idx="1058">
                  <c:v>242.4793090820304</c:v>
                </c:pt>
                <c:pt idx="1059">
                  <c:v>243.32206726074</c:v>
                </c:pt>
                <c:pt idx="1060">
                  <c:v>242.4793090820304</c:v>
                </c:pt>
                <c:pt idx="1061">
                  <c:v>242.4793090820304</c:v>
                </c:pt>
                <c:pt idx="1062">
                  <c:v>242.4793090820304</c:v>
                </c:pt>
                <c:pt idx="1063">
                  <c:v>242.4793090820304</c:v>
                </c:pt>
                <c:pt idx="1064">
                  <c:v>243.32206726074</c:v>
                </c:pt>
                <c:pt idx="1065">
                  <c:v>243.32206726074</c:v>
                </c:pt>
                <c:pt idx="1066">
                  <c:v>242.4793090820304</c:v>
                </c:pt>
                <c:pt idx="1067">
                  <c:v>242.4793090820304</c:v>
                </c:pt>
                <c:pt idx="1068">
                  <c:v>242.4793090820304</c:v>
                </c:pt>
                <c:pt idx="1069">
                  <c:v>242.4793090820304</c:v>
                </c:pt>
                <c:pt idx="1070">
                  <c:v>243.32206726074</c:v>
                </c:pt>
                <c:pt idx="1071">
                  <c:v>242.4793090820304</c:v>
                </c:pt>
                <c:pt idx="1072">
                  <c:v>242.4793090820304</c:v>
                </c:pt>
                <c:pt idx="1073">
                  <c:v>242.4793090820304</c:v>
                </c:pt>
                <c:pt idx="1074">
                  <c:v>243.32206726074</c:v>
                </c:pt>
                <c:pt idx="1075">
                  <c:v>243.32206726074</c:v>
                </c:pt>
                <c:pt idx="1076">
                  <c:v>243.32206726074</c:v>
                </c:pt>
                <c:pt idx="1077">
                  <c:v>243.32206726074</c:v>
                </c:pt>
                <c:pt idx="1078">
                  <c:v>243.32206726074</c:v>
                </c:pt>
                <c:pt idx="1079">
                  <c:v>243.32206726074</c:v>
                </c:pt>
                <c:pt idx="1080">
                  <c:v>242.4793090820304</c:v>
                </c:pt>
                <c:pt idx="1081">
                  <c:v>243.32206726074</c:v>
                </c:pt>
                <c:pt idx="1082">
                  <c:v>242.4793090820304</c:v>
                </c:pt>
                <c:pt idx="1083">
                  <c:v>243.32206726074</c:v>
                </c:pt>
                <c:pt idx="1084">
                  <c:v>242.4793090820304</c:v>
                </c:pt>
                <c:pt idx="1085">
                  <c:v>242.4793090820304</c:v>
                </c:pt>
                <c:pt idx="1086">
                  <c:v>242.4793090820304</c:v>
                </c:pt>
                <c:pt idx="1087">
                  <c:v>242.4793090820304</c:v>
                </c:pt>
                <c:pt idx="1088">
                  <c:v>242.4793090820304</c:v>
                </c:pt>
                <c:pt idx="1089">
                  <c:v>242.4793090820304</c:v>
                </c:pt>
                <c:pt idx="1090">
                  <c:v>242.4793090820304</c:v>
                </c:pt>
                <c:pt idx="1091">
                  <c:v>242.4793090820304</c:v>
                </c:pt>
                <c:pt idx="1092">
                  <c:v>243.32206726074</c:v>
                </c:pt>
                <c:pt idx="1093">
                  <c:v>242.4793090820304</c:v>
                </c:pt>
                <c:pt idx="1094">
                  <c:v>242.4793090820304</c:v>
                </c:pt>
                <c:pt idx="1095">
                  <c:v>242.4793090820304</c:v>
                </c:pt>
                <c:pt idx="1096">
                  <c:v>242.4793090820304</c:v>
                </c:pt>
                <c:pt idx="1097">
                  <c:v>242.4793090820304</c:v>
                </c:pt>
                <c:pt idx="1098">
                  <c:v>242.4793090820304</c:v>
                </c:pt>
                <c:pt idx="1099">
                  <c:v>242.4793090820304</c:v>
                </c:pt>
                <c:pt idx="1100">
                  <c:v>242.4793090820304</c:v>
                </c:pt>
                <c:pt idx="1101">
                  <c:v>242.4793090820304</c:v>
                </c:pt>
                <c:pt idx="1102">
                  <c:v>242.4793090820304</c:v>
                </c:pt>
                <c:pt idx="1103">
                  <c:v>242.4793090820304</c:v>
                </c:pt>
                <c:pt idx="1104">
                  <c:v>242.4793090820304</c:v>
                </c:pt>
                <c:pt idx="1105">
                  <c:v>243.32206726074</c:v>
                </c:pt>
                <c:pt idx="1106">
                  <c:v>243.32206726074</c:v>
                </c:pt>
                <c:pt idx="1107">
                  <c:v>242.4793090820304</c:v>
                </c:pt>
                <c:pt idx="1108">
                  <c:v>242.4793090820304</c:v>
                </c:pt>
                <c:pt idx="1109">
                  <c:v>243.32206726074</c:v>
                </c:pt>
                <c:pt idx="1110">
                  <c:v>242.4793090820304</c:v>
                </c:pt>
                <c:pt idx="1111">
                  <c:v>243.32206726074</c:v>
                </c:pt>
                <c:pt idx="1112">
                  <c:v>243.32206726074</c:v>
                </c:pt>
                <c:pt idx="1113">
                  <c:v>242.4793090820304</c:v>
                </c:pt>
                <c:pt idx="1114">
                  <c:v>243.32206726074</c:v>
                </c:pt>
                <c:pt idx="1115">
                  <c:v>242.4793090820304</c:v>
                </c:pt>
                <c:pt idx="1116">
                  <c:v>243.32206726074</c:v>
                </c:pt>
                <c:pt idx="1117">
                  <c:v>243.32206726074</c:v>
                </c:pt>
                <c:pt idx="1118">
                  <c:v>242.4793090820304</c:v>
                </c:pt>
                <c:pt idx="1119">
                  <c:v>243.32206726074</c:v>
                </c:pt>
                <c:pt idx="1120">
                  <c:v>243.32206726074</c:v>
                </c:pt>
                <c:pt idx="1121">
                  <c:v>243.32206726074</c:v>
                </c:pt>
                <c:pt idx="1122">
                  <c:v>243.32206726074</c:v>
                </c:pt>
                <c:pt idx="1123">
                  <c:v>243.32206726074</c:v>
                </c:pt>
                <c:pt idx="1124">
                  <c:v>243.32206726074</c:v>
                </c:pt>
                <c:pt idx="1125">
                  <c:v>243.32206726074</c:v>
                </c:pt>
                <c:pt idx="1126">
                  <c:v>242.4793090820304</c:v>
                </c:pt>
                <c:pt idx="1127">
                  <c:v>242.4793090820304</c:v>
                </c:pt>
                <c:pt idx="1128">
                  <c:v>242.4793090820304</c:v>
                </c:pt>
                <c:pt idx="1129">
                  <c:v>242.4793090820304</c:v>
                </c:pt>
                <c:pt idx="1130">
                  <c:v>242.4793090820304</c:v>
                </c:pt>
                <c:pt idx="1131">
                  <c:v>242.4793090820304</c:v>
                </c:pt>
                <c:pt idx="1132">
                  <c:v>242.4793090820304</c:v>
                </c:pt>
                <c:pt idx="1133">
                  <c:v>242.4793090820304</c:v>
                </c:pt>
                <c:pt idx="1134">
                  <c:v>242.4793090820304</c:v>
                </c:pt>
                <c:pt idx="1135">
                  <c:v>242.4793090820304</c:v>
                </c:pt>
                <c:pt idx="1136">
                  <c:v>242.4793090820304</c:v>
                </c:pt>
                <c:pt idx="1137">
                  <c:v>242.4793090820304</c:v>
                </c:pt>
                <c:pt idx="1138">
                  <c:v>242.4793090820304</c:v>
                </c:pt>
                <c:pt idx="1139">
                  <c:v>242.4793090820304</c:v>
                </c:pt>
                <c:pt idx="1140">
                  <c:v>243.32206726074</c:v>
                </c:pt>
                <c:pt idx="1141">
                  <c:v>242.4793090820304</c:v>
                </c:pt>
                <c:pt idx="1142">
                  <c:v>242.4793090820304</c:v>
                </c:pt>
                <c:pt idx="1143">
                  <c:v>242.4793090820304</c:v>
                </c:pt>
                <c:pt idx="1144">
                  <c:v>242.4793090820304</c:v>
                </c:pt>
                <c:pt idx="1145">
                  <c:v>242.4793090820304</c:v>
                </c:pt>
                <c:pt idx="1146">
                  <c:v>242.4793090820304</c:v>
                </c:pt>
                <c:pt idx="1147">
                  <c:v>242.4793090820304</c:v>
                </c:pt>
                <c:pt idx="1148">
                  <c:v>242.4793090820304</c:v>
                </c:pt>
                <c:pt idx="1149">
                  <c:v>242.4793090820304</c:v>
                </c:pt>
                <c:pt idx="1150">
                  <c:v>242.4793090820304</c:v>
                </c:pt>
                <c:pt idx="1151">
                  <c:v>242.4793090820304</c:v>
                </c:pt>
                <c:pt idx="1152">
                  <c:v>242.4793090820304</c:v>
                </c:pt>
                <c:pt idx="1153">
                  <c:v>242.4793090820304</c:v>
                </c:pt>
                <c:pt idx="1154">
                  <c:v>242.4793090820304</c:v>
                </c:pt>
                <c:pt idx="1155">
                  <c:v>243.32206726074</c:v>
                </c:pt>
                <c:pt idx="1156">
                  <c:v>242.4793090820304</c:v>
                </c:pt>
                <c:pt idx="1157">
                  <c:v>242.4793090820304</c:v>
                </c:pt>
                <c:pt idx="1158">
                  <c:v>242.4793090820304</c:v>
                </c:pt>
                <c:pt idx="1159">
                  <c:v>243.32206726074</c:v>
                </c:pt>
                <c:pt idx="1160">
                  <c:v>242.4793090820304</c:v>
                </c:pt>
                <c:pt idx="1161">
                  <c:v>242.4793090820304</c:v>
                </c:pt>
                <c:pt idx="1162">
                  <c:v>243.32206726074</c:v>
                </c:pt>
                <c:pt idx="1163">
                  <c:v>243.32206726074</c:v>
                </c:pt>
                <c:pt idx="1164">
                  <c:v>242.4793090820304</c:v>
                </c:pt>
                <c:pt idx="1165">
                  <c:v>242.4793090820304</c:v>
                </c:pt>
                <c:pt idx="1166">
                  <c:v>242.4793090820304</c:v>
                </c:pt>
                <c:pt idx="1167">
                  <c:v>242.4793090820304</c:v>
                </c:pt>
                <c:pt idx="1168">
                  <c:v>242.4793090820304</c:v>
                </c:pt>
                <c:pt idx="1169">
                  <c:v>242.4793090820304</c:v>
                </c:pt>
                <c:pt idx="1170">
                  <c:v>242.4793090820304</c:v>
                </c:pt>
                <c:pt idx="1171">
                  <c:v>242.4793090820304</c:v>
                </c:pt>
                <c:pt idx="1172">
                  <c:v>242.4793090820304</c:v>
                </c:pt>
                <c:pt idx="1173">
                  <c:v>242.4793090820304</c:v>
                </c:pt>
                <c:pt idx="1174">
                  <c:v>242.4793090820304</c:v>
                </c:pt>
                <c:pt idx="1175">
                  <c:v>242.4793090820304</c:v>
                </c:pt>
                <c:pt idx="1176">
                  <c:v>242.4793090820304</c:v>
                </c:pt>
                <c:pt idx="1177">
                  <c:v>242.4793090820304</c:v>
                </c:pt>
                <c:pt idx="1178">
                  <c:v>242.4793090820304</c:v>
                </c:pt>
                <c:pt idx="1179">
                  <c:v>242.4793090820304</c:v>
                </c:pt>
                <c:pt idx="1180">
                  <c:v>242.4793090820304</c:v>
                </c:pt>
                <c:pt idx="1181">
                  <c:v>242.4793090820304</c:v>
                </c:pt>
                <c:pt idx="1182">
                  <c:v>242.4793090820304</c:v>
                </c:pt>
                <c:pt idx="1183">
                  <c:v>242.4793090820304</c:v>
                </c:pt>
                <c:pt idx="1184">
                  <c:v>242.4793090820304</c:v>
                </c:pt>
                <c:pt idx="1185">
                  <c:v>242.4793090820304</c:v>
                </c:pt>
                <c:pt idx="1186">
                  <c:v>242.4793090820304</c:v>
                </c:pt>
                <c:pt idx="1187">
                  <c:v>242.4793090820304</c:v>
                </c:pt>
                <c:pt idx="1188">
                  <c:v>242.4793090820304</c:v>
                </c:pt>
                <c:pt idx="1189">
                  <c:v>242.4793090820304</c:v>
                </c:pt>
                <c:pt idx="1190">
                  <c:v>242.4793090820304</c:v>
                </c:pt>
                <c:pt idx="1191">
                  <c:v>242.4793090820304</c:v>
                </c:pt>
                <c:pt idx="1192">
                  <c:v>242.4793090820304</c:v>
                </c:pt>
                <c:pt idx="1193">
                  <c:v>242.4793090820304</c:v>
                </c:pt>
                <c:pt idx="1194">
                  <c:v>242.4793090820304</c:v>
                </c:pt>
                <c:pt idx="1195">
                  <c:v>242.4793090820304</c:v>
                </c:pt>
                <c:pt idx="1196">
                  <c:v>242.4793090820304</c:v>
                </c:pt>
                <c:pt idx="1197">
                  <c:v>242.4793090820304</c:v>
                </c:pt>
                <c:pt idx="1198">
                  <c:v>242.4793090820304</c:v>
                </c:pt>
                <c:pt idx="1199">
                  <c:v>242.4793090820304</c:v>
                </c:pt>
                <c:pt idx="1200">
                  <c:v>242.4793090820304</c:v>
                </c:pt>
                <c:pt idx="1201">
                  <c:v>242.4793090820304</c:v>
                </c:pt>
                <c:pt idx="1202">
                  <c:v>242.4793090820304</c:v>
                </c:pt>
                <c:pt idx="1203">
                  <c:v>242.4793090820304</c:v>
                </c:pt>
                <c:pt idx="1204">
                  <c:v>242.4793090820304</c:v>
                </c:pt>
                <c:pt idx="1205">
                  <c:v>242.4793090820304</c:v>
                </c:pt>
                <c:pt idx="1206">
                  <c:v>242.4793090820304</c:v>
                </c:pt>
                <c:pt idx="1207">
                  <c:v>242.4793090820304</c:v>
                </c:pt>
                <c:pt idx="1208">
                  <c:v>242.4793090820304</c:v>
                </c:pt>
                <c:pt idx="1209">
                  <c:v>242.4793090820304</c:v>
                </c:pt>
                <c:pt idx="1210">
                  <c:v>242.4793090820304</c:v>
                </c:pt>
                <c:pt idx="1211">
                  <c:v>242.4793090820304</c:v>
                </c:pt>
                <c:pt idx="1212">
                  <c:v>242.4793090820304</c:v>
                </c:pt>
                <c:pt idx="1213">
                  <c:v>242.4793090820304</c:v>
                </c:pt>
                <c:pt idx="1214">
                  <c:v>242.4793090820304</c:v>
                </c:pt>
                <c:pt idx="1215">
                  <c:v>242.4793090820304</c:v>
                </c:pt>
                <c:pt idx="1216">
                  <c:v>242.4793090820304</c:v>
                </c:pt>
                <c:pt idx="1217">
                  <c:v>242.4793090820304</c:v>
                </c:pt>
                <c:pt idx="1218">
                  <c:v>242.4793090820304</c:v>
                </c:pt>
                <c:pt idx="1219">
                  <c:v>242.4793090820304</c:v>
                </c:pt>
                <c:pt idx="1220">
                  <c:v>242.4793090820304</c:v>
                </c:pt>
                <c:pt idx="1221">
                  <c:v>241.63973999023</c:v>
                </c:pt>
                <c:pt idx="1222">
                  <c:v>241.63973999023</c:v>
                </c:pt>
                <c:pt idx="1223">
                  <c:v>240.8034820556604</c:v>
                </c:pt>
                <c:pt idx="1224">
                  <c:v>239.97067260742</c:v>
                </c:pt>
                <c:pt idx="1225">
                  <c:v>239.97067260742</c:v>
                </c:pt>
                <c:pt idx="1226">
                  <c:v>239.14114379882992</c:v>
                </c:pt>
                <c:pt idx="1227">
                  <c:v>238.31495666503997</c:v>
                </c:pt>
                <c:pt idx="1228">
                  <c:v>237.49227905273079</c:v>
                </c:pt>
                <c:pt idx="1229">
                  <c:v>236.67300415038972</c:v>
                </c:pt>
                <c:pt idx="1230">
                  <c:v>236.67300415038972</c:v>
                </c:pt>
                <c:pt idx="1231">
                  <c:v>236.67300415038972</c:v>
                </c:pt>
                <c:pt idx="1232">
                  <c:v>235.85714721680043</c:v>
                </c:pt>
                <c:pt idx="1233">
                  <c:v>235.85714721680043</c:v>
                </c:pt>
                <c:pt idx="1234">
                  <c:v>235.04473876952972</c:v>
                </c:pt>
                <c:pt idx="1235">
                  <c:v>235.04473876952972</c:v>
                </c:pt>
                <c:pt idx="1236">
                  <c:v>235.04473876952972</c:v>
                </c:pt>
                <c:pt idx="1237">
                  <c:v>235.04473876952972</c:v>
                </c:pt>
                <c:pt idx="1238">
                  <c:v>234.23587036132992</c:v>
                </c:pt>
                <c:pt idx="1239">
                  <c:v>234.23587036132992</c:v>
                </c:pt>
                <c:pt idx="1240">
                  <c:v>234.23587036132992</c:v>
                </c:pt>
                <c:pt idx="1241">
                  <c:v>234.23587036132992</c:v>
                </c:pt>
                <c:pt idx="1242">
                  <c:v>234.23587036132992</c:v>
                </c:pt>
                <c:pt idx="1243">
                  <c:v>234.23587036132992</c:v>
                </c:pt>
                <c:pt idx="1244">
                  <c:v>234.23587036132992</c:v>
                </c:pt>
                <c:pt idx="1245">
                  <c:v>233.43051147461</c:v>
                </c:pt>
                <c:pt idx="1246">
                  <c:v>233.43051147461</c:v>
                </c:pt>
                <c:pt idx="1247">
                  <c:v>233.43051147461</c:v>
                </c:pt>
                <c:pt idx="1248">
                  <c:v>233.43051147461</c:v>
                </c:pt>
                <c:pt idx="1249">
                  <c:v>233.43051147461</c:v>
                </c:pt>
                <c:pt idx="1250">
                  <c:v>233.43051147461</c:v>
                </c:pt>
                <c:pt idx="1251">
                  <c:v>233.43051147461</c:v>
                </c:pt>
                <c:pt idx="1252">
                  <c:v>233.43051147461</c:v>
                </c:pt>
                <c:pt idx="1253">
                  <c:v>233.43051147461</c:v>
                </c:pt>
                <c:pt idx="1254">
                  <c:v>233.43051147461</c:v>
                </c:pt>
                <c:pt idx="1255">
                  <c:v>233.43051147461</c:v>
                </c:pt>
                <c:pt idx="1256">
                  <c:v>233.43051147461</c:v>
                </c:pt>
                <c:pt idx="1257">
                  <c:v>233.43051147461</c:v>
                </c:pt>
                <c:pt idx="1258">
                  <c:v>233.43051147461</c:v>
                </c:pt>
                <c:pt idx="1259">
                  <c:v>233.43051147461</c:v>
                </c:pt>
                <c:pt idx="1260">
                  <c:v>233.43051147461</c:v>
                </c:pt>
                <c:pt idx="1261">
                  <c:v>233.43051147461</c:v>
                </c:pt>
                <c:pt idx="1262">
                  <c:v>233.43051147461</c:v>
                </c:pt>
                <c:pt idx="1263">
                  <c:v>233.43051147461</c:v>
                </c:pt>
                <c:pt idx="1264">
                  <c:v>233.43051147461</c:v>
                </c:pt>
                <c:pt idx="1265">
                  <c:v>233.43051147461</c:v>
                </c:pt>
                <c:pt idx="1266">
                  <c:v>233.43051147461</c:v>
                </c:pt>
                <c:pt idx="1267">
                  <c:v>233.43051147461</c:v>
                </c:pt>
                <c:pt idx="1268">
                  <c:v>233.43051147461</c:v>
                </c:pt>
                <c:pt idx="1269">
                  <c:v>233.43051147461</c:v>
                </c:pt>
                <c:pt idx="1270">
                  <c:v>233.43051147461</c:v>
                </c:pt>
                <c:pt idx="1271">
                  <c:v>233.43051147461</c:v>
                </c:pt>
                <c:pt idx="1272">
                  <c:v>232.62864685059083</c:v>
                </c:pt>
                <c:pt idx="1273">
                  <c:v>232.62864685059083</c:v>
                </c:pt>
                <c:pt idx="1274">
                  <c:v>232.62864685059083</c:v>
                </c:pt>
                <c:pt idx="1275">
                  <c:v>232.62864685059083</c:v>
                </c:pt>
                <c:pt idx="1276">
                  <c:v>232.62864685059083</c:v>
                </c:pt>
                <c:pt idx="1277">
                  <c:v>232.62864685059083</c:v>
                </c:pt>
                <c:pt idx="1278">
                  <c:v>232.62864685059083</c:v>
                </c:pt>
                <c:pt idx="1279">
                  <c:v>232.62864685059083</c:v>
                </c:pt>
                <c:pt idx="1280">
                  <c:v>232.62864685059083</c:v>
                </c:pt>
                <c:pt idx="1281">
                  <c:v>233.43051147461</c:v>
                </c:pt>
                <c:pt idx="1282">
                  <c:v>232.62864685059083</c:v>
                </c:pt>
                <c:pt idx="1283">
                  <c:v>232.62864685059083</c:v>
                </c:pt>
                <c:pt idx="1284">
                  <c:v>232.62864685059083</c:v>
                </c:pt>
                <c:pt idx="1285">
                  <c:v>232.62864685059083</c:v>
                </c:pt>
                <c:pt idx="1286">
                  <c:v>232.62864685059083</c:v>
                </c:pt>
                <c:pt idx="1287">
                  <c:v>232.62864685059083</c:v>
                </c:pt>
                <c:pt idx="1288">
                  <c:v>232.62864685059083</c:v>
                </c:pt>
                <c:pt idx="1289">
                  <c:v>232.62864685059083</c:v>
                </c:pt>
                <c:pt idx="1290">
                  <c:v>232.62864685059083</c:v>
                </c:pt>
                <c:pt idx="1291">
                  <c:v>232.62864685059083</c:v>
                </c:pt>
                <c:pt idx="1292">
                  <c:v>232.62864685059083</c:v>
                </c:pt>
                <c:pt idx="1293">
                  <c:v>232.62864685059083</c:v>
                </c:pt>
                <c:pt idx="1294">
                  <c:v>232.62864685059083</c:v>
                </c:pt>
                <c:pt idx="1295">
                  <c:v>232.62864685059083</c:v>
                </c:pt>
                <c:pt idx="1296">
                  <c:v>232.62864685059083</c:v>
                </c:pt>
                <c:pt idx="1297">
                  <c:v>232.62864685059083</c:v>
                </c:pt>
                <c:pt idx="1298">
                  <c:v>232.62864685059083</c:v>
                </c:pt>
                <c:pt idx="1299">
                  <c:v>232.62864685059083</c:v>
                </c:pt>
                <c:pt idx="1300">
                  <c:v>232.62864685059083</c:v>
                </c:pt>
                <c:pt idx="1301">
                  <c:v>232.62864685059083</c:v>
                </c:pt>
                <c:pt idx="1302">
                  <c:v>232.62864685059083</c:v>
                </c:pt>
                <c:pt idx="1303">
                  <c:v>232.62864685059083</c:v>
                </c:pt>
                <c:pt idx="1304">
                  <c:v>232.62864685059083</c:v>
                </c:pt>
                <c:pt idx="1305">
                  <c:v>232.62864685059083</c:v>
                </c:pt>
                <c:pt idx="1306">
                  <c:v>232.62864685059083</c:v>
                </c:pt>
                <c:pt idx="1307">
                  <c:v>232.62864685059083</c:v>
                </c:pt>
                <c:pt idx="1308">
                  <c:v>232.62864685059083</c:v>
                </c:pt>
                <c:pt idx="1309">
                  <c:v>232.62864685059083</c:v>
                </c:pt>
                <c:pt idx="1310">
                  <c:v>232.62864685059083</c:v>
                </c:pt>
                <c:pt idx="1311">
                  <c:v>232.62864685059083</c:v>
                </c:pt>
                <c:pt idx="1312">
                  <c:v>232.62864685059083</c:v>
                </c:pt>
                <c:pt idx="1313">
                  <c:v>232.62864685059083</c:v>
                </c:pt>
                <c:pt idx="1314">
                  <c:v>232.62864685059083</c:v>
                </c:pt>
                <c:pt idx="1315">
                  <c:v>232.62864685059083</c:v>
                </c:pt>
                <c:pt idx="1316">
                  <c:v>232.62864685059083</c:v>
                </c:pt>
                <c:pt idx="1317">
                  <c:v>232.62864685059083</c:v>
                </c:pt>
                <c:pt idx="1318">
                  <c:v>232.62864685059083</c:v>
                </c:pt>
                <c:pt idx="1319">
                  <c:v>232.62864685059083</c:v>
                </c:pt>
                <c:pt idx="1320">
                  <c:v>232.62864685059083</c:v>
                </c:pt>
                <c:pt idx="1321">
                  <c:v>232.62864685059083</c:v>
                </c:pt>
                <c:pt idx="1322">
                  <c:v>232.62864685059083</c:v>
                </c:pt>
                <c:pt idx="1323">
                  <c:v>232.62864685059083</c:v>
                </c:pt>
                <c:pt idx="1324">
                  <c:v>232.62864685059083</c:v>
                </c:pt>
                <c:pt idx="1325">
                  <c:v>232.62864685059083</c:v>
                </c:pt>
                <c:pt idx="1326">
                  <c:v>232.62864685059083</c:v>
                </c:pt>
                <c:pt idx="1327">
                  <c:v>232.62864685059083</c:v>
                </c:pt>
                <c:pt idx="1328">
                  <c:v>231.8301696777304</c:v>
                </c:pt>
                <c:pt idx="1329">
                  <c:v>232.62864685059083</c:v>
                </c:pt>
                <c:pt idx="1330">
                  <c:v>232.62864685059083</c:v>
                </c:pt>
                <c:pt idx="1331">
                  <c:v>232.62864685059083</c:v>
                </c:pt>
                <c:pt idx="1332">
                  <c:v>232.62864685059083</c:v>
                </c:pt>
                <c:pt idx="1333">
                  <c:v>232.62864685059083</c:v>
                </c:pt>
                <c:pt idx="1334">
                  <c:v>232.62864685059083</c:v>
                </c:pt>
                <c:pt idx="1335">
                  <c:v>232.62864685059083</c:v>
                </c:pt>
                <c:pt idx="1336">
                  <c:v>232.62864685059083</c:v>
                </c:pt>
                <c:pt idx="1337">
                  <c:v>231.8301696777304</c:v>
                </c:pt>
                <c:pt idx="1338">
                  <c:v>231.8301696777304</c:v>
                </c:pt>
                <c:pt idx="1339">
                  <c:v>231.8301696777304</c:v>
                </c:pt>
                <c:pt idx="1340">
                  <c:v>232.62864685059083</c:v>
                </c:pt>
                <c:pt idx="1341">
                  <c:v>231.8301696777304</c:v>
                </c:pt>
                <c:pt idx="1342">
                  <c:v>232.62864685059083</c:v>
                </c:pt>
                <c:pt idx="1343">
                  <c:v>232.62864685059083</c:v>
                </c:pt>
                <c:pt idx="1344">
                  <c:v>232.62864685059083</c:v>
                </c:pt>
                <c:pt idx="1345">
                  <c:v>231.8301696777304</c:v>
                </c:pt>
                <c:pt idx="1346">
                  <c:v>232.62864685059083</c:v>
                </c:pt>
                <c:pt idx="1347">
                  <c:v>231.8301696777304</c:v>
                </c:pt>
                <c:pt idx="1348">
                  <c:v>231.8301696777304</c:v>
                </c:pt>
                <c:pt idx="1349">
                  <c:v>232.62864685059083</c:v>
                </c:pt>
                <c:pt idx="1350">
                  <c:v>231.8301696777304</c:v>
                </c:pt>
                <c:pt idx="1351">
                  <c:v>231.8301696777304</c:v>
                </c:pt>
                <c:pt idx="1352">
                  <c:v>232.62864685059083</c:v>
                </c:pt>
                <c:pt idx="1353">
                  <c:v>232.62864685059083</c:v>
                </c:pt>
                <c:pt idx="1354">
                  <c:v>232.62864685059083</c:v>
                </c:pt>
                <c:pt idx="1355">
                  <c:v>232.62864685059083</c:v>
                </c:pt>
                <c:pt idx="1356">
                  <c:v>231.8301696777304</c:v>
                </c:pt>
                <c:pt idx="1357">
                  <c:v>231.8301696777304</c:v>
                </c:pt>
                <c:pt idx="1358">
                  <c:v>231.8301696777304</c:v>
                </c:pt>
                <c:pt idx="1359">
                  <c:v>231.8301696777304</c:v>
                </c:pt>
                <c:pt idx="1360">
                  <c:v>231.8301696777304</c:v>
                </c:pt>
                <c:pt idx="1361">
                  <c:v>231.8301696777304</c:v>
                </c:pt>
                <c:pt idx="1362">
                  <c:v>231.8301696777304</c:v>
                </c:pt>
                <c:pt idx="1363">
                  <c:v>232.62864685059083</c:v>
                </c:pt>
                <c:pt idx="1364">
                  <c:v>232.62864685059083</c:v>
                </c:pt>
                <c:pt idx="1365">
                  <c:v>232.62864685059083</c:v>
                </c:pt>
                <c:pt idx="1366">
                  <c:v>232.62864685059083</c:v>
                </c:pt>
                <c:pt idx="1367">
                  <c:v>231.8301696777304</c:v>
                </c:pt>
                <c:pt idx="1368">
                  <c:v>232.62864685059083</c:v>
                </c:pt>
                <c:pt idx="1369">
                  <c:v>231.8301696777304</c:v>
                </c:pt>
                <c:pt idx="1370">
                  <c:v>232.62864685059083</c:v>
                </c:pt>
                <c:pt idx="1371">
                  <c:v>231.8301696777304</c:v>
                </c:pt>
                <c:pt idx="1372">
                  <c:v>232.62864685059083</c:v>
                </c:pt>
                <c:pt idx="1373">
                  <c:v>232.62864685059083</c:v>
                </c:pt>
                <c:pt idx="1374">
                  <c:v>232.62864685059083</c:v>
                </c:pt>
                <c:pt idx="1375">
                  <c:v>232.62864685059083</c:v>
                </c:pt>
                <c:pt idx="1376">
                  <c:v>232.62864685059083</c:v>
                </c:pt>
                <c:pt idx="1377">
                  <c:v>232.62864685059083</c:v>
                </c:pt>
                <c:pt idx="1378">
                  <c:v>231.8301696777304</c:v>
                </c:pt>
                <c:pt idx="1379">
                  <c:v>232.62864685059083</c:v>
                </c:pt>
                <c:pt idx="1380">
                  <c:v>232.62864685059083</c:v>
                </c:pt>
                <c:pt idx="1381">
                  <c:v>232.62864685059083</c:v>
                </c:pt>
                <c:pt idx="1382">
                  <c:v>232.62864685059083</c:v>
                </c:pt>
                <c:pt idx="1383">
                  <c:v>232.62864685059083</c:v>
                </c:pt>
                <c:pt idx="1384">
                  <c:v>232.62864685059083</c:v>
                </c:pt>
                <c:pt idx="1385">
                  <c:v>232.62864685059083</c:v>
                </c:pt>
                <c:pt idx="1386">
                  <c:v>232.62864685059083</c:v>
                </c:pt>
                <c:pt idx="1387">
                  <c:v>231.8301696777304</c:v>
                </c:pt>
                <c:pt idx="1388">
                  <c:v>231.8301696777304</c:v>
                </c:pt>
                <c:pt idx="1389">
                  <c:v>232.62864685059083</c:v>
                </c:pt>
                <c:pt idx="1390">
                  <c:v>232.62864685059083</c:v>
                </c:pt>
                <c:pt idx="1391">
                  <c:v>232.62864685059083</c:v>
                </c:pt>
                <c:pt idx="1392">
                  <c:v>232.62864685059083</c:v>
                </c:pt>
                <c:pt idx="1393">
                  <c:v>231.8301696777304</c:v>
                </c:pt>
                <c:pt idx="1394">
                  <c:v>232.62864685059083</c:v>
                </c:pt>
                <c:pt idx="1395">
                  <c:v>232.62864685059083</c:v>
                </c:pt>
                <c:pt idx="1396">
                  <c:v>232.62864685059083</c:v>
                </c:pt>
                <c:pt idx="1397">
                  <c:v>231.8301696777304</c:v>
                </c:pt>
                <c:pt idx="1398">
                  <c:v>231.8301696777304</c:v>
                </c:pt>
                <c:pt idx="1399">
                  <c:v>232.62864685059083</c:v>
                </c:pt>
                <c:pt idx="1400">
                  <c:v>231.8301696777304</c:v>
                </c:pt>
                <c:pt idx="1401">
                  <c:v>231.8301696777304</c:v>
                </c:pt>
                <c:pt idx="1402">
                  <c:v>231.8301696777304</c:v>
                </c:pt>
                <c:pt idx="1403">
                  <c:v>231.8301696777304</c:v>
                </c:pt>
                <c:pt idx="1404">
                  <c:v>232.62864685059083</c:v>
                </c:pt>
                <c:pt idx="1405">
                  <c:v>232.62864685059083</c:v>
                </c:pt>
                <c:pt idx="1406">
                  <c:v>232.62864685059083</c:v>
                </c:pt>
                <c:pt idx="1407">
                  <c:v>231.8301696777304</c:v>
                </c:pt>
                <c:pt idx="1408">
                  <c:v>231.8301696777304</c:v>
                </c:pt>
                <c:pt idx="1409">
                  <c:v>231.8301696777304</c:v>
                </c:pt>
                <c:pt idx="1410">
                  <c:v>231.8301696777304</c:v>
                </c:pt>
                <c:pt idx="1411">
                  <c:v>231.8301696777304</c:v>
                </c:pt>
                <c:pt idx="1412">
                  <c:v>231.8301696777304</c:v>
                </c:pt>
                <c:pt idx="1413">
                  <c:v>231.0354003906204</c:v>
                </c:pt>
                <c:pt idx="1414">
                  <c:v>231.8301696777304</c:v>
                </c:pt>
                <c:pt idx="1415">
                  <c:v>231.8301696777304</c:v>
                </c:pt>
                <c:pt idx="1416">
                  <c:v>231.8301696777304</c:v>
                </c:pt>
                <c:pt idx="1417">
                  <c:v>231.8301696777304</c:v>
                </c:pt>
                <c:pt idx="1418">
                  <c:v>231.0354003906204</c:v>
                </c:pt>
                <c:pt idx="1419">
                  <c:v>231.0354003906204</c:v>
                </c:pt>
                <c:pt idx="1420">
                  <c:v>231.0354003906204</c:v>
                </c:pt>
                <c:pt idx="1421">
                  <c:v>231.8301696777304</c:v>
                </c:pt>
                <c:pt idx="1422">
                  <c:v>231.8301696777304</c:v>
                </c:pt>
                <c:pt idx="1423">
                  <c:v>231.8301696777304</c:v>
                </c:pt>
                <c:pt idx="1424">
                  <c:v>231.8301696777304</c:v>
                </c:pt>
                <c:pt idx="1425">
                  <c:v>231.8301696777304</c:v>
                </c:pt>
                <c:pt idx="1426">
                  <c:v>231.8301696777304</c:v>
                </c:pt>
                <c:pt idx="1427">
                  <c:v>231.8301696777304</c:v>
                </c:pt>
                <c:pt idx="1428">
                  <c:v>231.0354003906204</c:v>
                </c:pt>
                <c:pt idx="1429">
                  <c:v>231.0354003906204</c:v>
                </c:pt>
                <c:pt idx="1430">
                  <c:v>231.8301696777304</c:v>
                </c:pt>
                <c:pt idx="1431">
                  <c:v>231.8301696777304</c:v>
                </c:pt>
                <c:pt idx="1432">
                  <c:v>231.8301696777304</c:v>
                </c:pt>
                <c:pt idx="1433">
                  <c:v>231.8301696777304</c:v>
                </c:pt>
                <c:pt idx="1434">
                  <c:v>231.8301696777304</c:v>
                </c:pt>
                <c:pt idx="1435">
                  <c:v>231.8301696777304</c:v>
                </c:pt>
                <c:pt idx="1436">
                  <c:v>231.8301696777304</c:v>
                </c:pt>
                <c:pt idx="1437">
                  <c:v>231.8301696777304</c:v>
                </c:pt>
                <c:pt idx="1438">
                  <c:v>231.8301696777304</c:v>
                </c:pt>
                <c:pt idx="1439">
                  <c:v>231.8301696777304</c:v>
                </c:pt>
                <c:pt idx="1440">
                  <c:v>231.8301696777304</c:v>
                </c:pt>
                <c:pt idx="1441">
                  <c:v>231.8301696777304</c:v>
                </c:pt>
                <c:pt idx="1442">
                  <c:v>231.8301696777304</c:v>
                </c:pt>
                <c:pt idx="1443">
                  <c:v>231.8301696777304</c:v>
                </c:pt>
                <c:pt idx="1444">
                  <c:v>231.8301696777304</c:v>
                </c:pt>
                <c:pt idx="1445">
                  <c:v>231.8301696777304</c:v>
                </c:pt>
                <c:pt idx="1446">
                  <c:v>231.8301696777304</c:v>
                </c:pt>
                <c:pt idx="1447">
                  <c:v>231.8301696777304</c:v>
                </c:pt>
                <c:pt idx="1448">
                  <c:v>231.8301696777304</c:v>
                </c:pt>
                <c:pt idx="1449">
                  <c:v>231.8301696777304</c:v>
                </c:pt>
                <c:pt idx="1450">
                  <c:v>231.8301696777304</c:v>
                </c:pt>
                <c:pt idx="1451">
                  <c:v>231.8301696777304</c:v>
                </c:pt>
                <c:pt idx="1452">
                  <c:v>231.8301696777304</c:v>
                </c:pt>
                <c:pt idx="1453">
                  <c:v>231.8301696777304</c:v>
                </c:pt>
                <c:pt idx="1454">
                  <c:v>231.8301696777304</c:v>
                </c:pt>
                <c:pt idx="1455">
                  <c:v>231.8301696777304</c:v>
                </c:pt>
                <c:pt idx="1456">
                  <c:v>231.8301696777304</c:v>
                </c:pt>
                <c:pt idx="1457">
                  <c:v>231.8301696777304</c:v>
                </c:pt>
                <c:pt idx="1458">
                  <c:v>231.8301696777304</c:v>
                </c:pt>
                <c:pt idx="1459">
                  <c:v>231.8301696777304</c:v>
                </c:pt>
                <c:pt idx="1460">
                  <c:v>231.8301696777304</c:v>
                </c:pt>
                <c:pt idx="1461">
                  <c:v>231.8301696777304</c:v>
                </c:pt>
                <c:pt idx="1462">
                  <c:v>231.8301696777304</c:v>
                </c:pt>
                <c:pt idx="1463">
                  <c:v>231.8301696777304</c:v>
                </c:pt>
                <c:pt idx="1464">
                  <c:v>231.8301696777304</c:v>
                </c:pt>
                <c:pt idx="1465">
                  <c:v>231.8301696777304</c:v>
                </c:pt>
                <c:pt idx="1466">
                  <c:v>231.8301696777304</c:v>
                </c:pt>
                <c:pt idx="1467">
                  <c:v>231.8301696777304</c:v>
                </c:pt>
                <c:pt idx="1468">
                  <c:v>231.8301696777304</c:v>
                </c:pt>
                <c:pt idx="1469">
                  <c:v>231.8301696777304</c:v>
                </c:pt>
                <c:pt idx="1470">
                  <c:v>231.8301696777304</c:v>
                </c:pt>
                <c:pt idx="1471">
                  <c:v>231.8301696777304</c:v>
                </c:pt>
                <c:pt idx="1472">
                  <c:v>231.8301696777304</c:v>
                </c:pt>
                <c:pt idx="1473">
                  <c:v>231.8301696777304</c:v>
                </c:pt>
                <c:pt idx="1474">
                  <c:v>231.8301696777304</c:v>
                </c:pt>
                <c:pt idx="1475">
                  <c:v>231.8301696777304</c:v>
                </c:pt>
                <c:pt idx="1476">
                  <c:v>231.0354003906204</c:v>
                </c:pt>
                <c:pt idx="1477">
                  <c:v>230.24414062499972</c:v>
                </c:pt>
                <c:pt idx="1478">
                  <c:v>229.45637512207</c:v>
                </c:pt>
                <c:pt idx="1479">
                  <c:v>228.67222595215</c:v>
                </c:pt>
                <c:pt idx="1480">
                  <c:v>227.8916931152304</c:v>
                </c:pt>
                <c:pt idx="1481">
                  <c:v>227.11463928223</c:v>
                </c:pt>
                <c:pt idx="1482">
                  <c:v>227.11463928223</c:v>
                </c:pt>
                <c:pt idx="1483">
                  <c:v>225.57141113281</c:v>
                </c:pt>
                <c:pt idx="1484">
                  <c:v>225.57141113281</c:v>
                </c:pt>
                <c:pt idx="1485">
                  <c:v>225.57141113281</c:v>
                </c:pt>
                <c:pt idx="1486">
                  <c:v>224.80517578124972</c:v>
                </c:pt>
                <c:pt idx="1487">
                  <c:v>224.80517578124972</c:v>
                </c:pt>
                <c:pt idx="1488">
                  <c:v>224.80517578124972</c:v>
                </c:pt>
                <c:pt idx="1489">
                  <c:v>224.80517578124972</c:v>
                </c:pt>
                <c:pt idx="1490">
                  <c:v>224.04254150391</c:v>
                </c:pt>
                <c:pt idx="1491">
                  <c:v>224.04254150391</c:v>
                </c:pt>
                <c:pt idx="1492">
                  <c:v>224.04254150391</c:v>
                </c:pt>
                <c:pt idx="1493">
                  <c:v>224.04254150391</c:v>
                </c:pt>
                <c:pt idx="1494">
                  <c:v>223.28353881836</c:v>
                </c:pt>
                <c:pt idx="1495">
                  <c:v>223.28353881836</c:v>
                </c:pt>
                <c:pt idx="1496">
                  <c:v>223.28353881836</c:v>
                </c:pt>
                <c:pt idx="1497">
                  <c:v>223.28353881836</c:v>
                </c:pt>
                <c:pt idx="1498">
                  <c:v>223.28353881836</c:v>
                </c:pt>
                <c:pt idx="1499">
                  <c:v>223.28353881836</c:v>
                </c:pt>
                <c:pt idx="1500">
                  <c:v>223.28353881836</c:v>
                </c:pt>
                <c:pt idx="1501">
                  <c:v>223.28353881836</c:v>
                </c:pt>
                <c:pt idx="1502">
                  <c:v>223.28353881836</c:v>
                </c:pt>
                <c:pt idx="1503">
                  <c:v>223.28353881836</c:v>
                </c:pt>
                <c:pt idx="1504">
                  <c:v>222.52806091309043</c:v>
                </c:pt>
                <c:pt idx="1505">
                  <c:v>222.52806091309043</c:v>
                </c:pt>
                <c:pt idx="1506">
                  <c:v>222.52806091309043</c:v>
                </c:pt>
                <c:pt idx="1507">
                  <c:v>222.52806091309043</c:v>
                </c:pt>
                <c:pt idx="1508">
                  <c:v>223.28353881836</c:v>
                </c:pt>
                <c:pt idx="1509">
                  <c:v>222.52806091309043</c:v>
                </c:pt>
                <c:pt idx="1510">
                  <c:v>222.52806091309043</c:v>
                </c:pt>
                <c:pt idx="1511">
                  <c:v>222.52806091309043</c:v>
                </c:pt>
                <c:pt idx="1512">
                  <c:v>222.52806091309043</c:v>
                </c:pt>
                <c:pt idx="1513">
                  <c:v>222.52806091309043</c:v>
                </c:pt>
                <c:pt idx="1514">
                  <c:v>222.52806091309043</c:v>
                </c:pt>
                <c:pt idx="1515">
                  <c:v>222.52806091309043</c:v>
                </c:pt>
                <c:pt idx="1516">
                  <c:v>223.28353881836</c:v>
                </c:pt>
                <c:pt idx="1517">
                  <c:v>222.52806091309043</c:v>
                </c:pt>
                <c:pt idx="1518">
                  <c:v>222.52806091309043</c:v>
                </c:pt>
                <c:pt idx="1519">
                  <c:v>222.52806091309043</c:v>
                </c:pt>
                <c:pt idx="1520">
                  <c:v>222.52806091309043</c:v>
                </c:pt>
                <c:pt idx="1521">
                  <c:v>222.52806091309043</c:v>
                </c:pt>
                <c:pt idx="1522">
                  <c:v>222.52806091309043</c:v>
                </c:pt>
                <c:pt idx="1523">
                  <c:v>222.52806091309043</c:v>
                </c:pt>
                <c:pt idx="1524">
                  <c:v>222.52806091309043</c:v>
                </c:pt>
                <c:pt idx="1525">
                  <c:v>222.52806091309043</c:v>
                </c:pt>
                <c:pt idx="1526">
                  <c:v>222.52806091309043</c:v>
                </c:pt>
                <c:pt idx="1527">
                  <c:v>222.52806091309043</c:v>
                </c:pt>
                <c:pt idx="1528">
                  <c:v>222.52806091309043</c:v>
                </c:pt>
                <c:pt idx="1529">
                  <c:v>222.52806091309043</c:v>
                </c:pt>
                <c:pt idx="1530">
                  <c:v>222.52806091309043</c:v>
                </c:pt>
                <c:pt idx="1531">
                  <c:v>222.52806091309043</c:v>
                </c:pt>
                <c:pt idx="1532">
                  <c:v>222.52806091309043</c:v>
                </c:pt>
                <c:pt idx="1533">
                  <c:v>222.52806091309043</c:v>
                </c:pt>
                <c:pt idx="1534">
                  <c:v>222.52806091309043</c:v>
                </c:pt>
                <c:pt idx="1535">
                  <c:v>222.52806091309043</c:v>
                </c:pt>
                <c:pt idx="1536">
                  <c:v>222.52806091309043</c:v>
                </c:pt>
                <c:pt idx="1537">
                  <c:v>222.52806091309043</c:v>
                </c:pt>
                <c:pt idx="1538">
                  <c:v>222.52806091309043</c:v>
                </c:pt>
                <c:pt idx="1539">
                  <c:v>222.52806091309043</c:v>
                </c:pt>
                <c:pt idx="1540">
                  <c:v>222.52806091309043</c:v>
                </c:pt>
                <c:pt idx="1541">
                  <c:v>222.52806091309043</c:v>
                </c:pt>
                <c:pt idx="1542">
                  <c:v>221.7293548584</c:v>
                </c:pt>
                <c:pt idx="1543">
                  <c:v>222.52806091309043</c:v>
                </c:pt>
                <c:pt idx="1544">
                  <c:v>222.52806091309043</c:v>
                </c:pt>
                <c:pt idx="1545">
                  <c:v>222.52806091309043</c:v>
                </c:pt>
                <c:pt idx="1546">
                  <c:v>222.52806091309043</c:v>
                </c:pt>
                <c:pt idx="1547">
                  <c:v>222.52806091309043</c:v>
                </c:pt>
                <c:pt idx="1548">
                  <c:v>222.52806091309043</c:v>
                </c:pt>
                <c:pt idx="1549">
                  <c:v>222.52806091309043</c:v>
                </c:pt>
                <c:pt idx="1550">
                  <c:v>221.7293548584</c:v>
                </c:pt>
                <c:pt idx="1551">
                  <c:v>221.7293548584</c:v>
                </c:pt>
                <c:pt idx="1552">
                  <c:v>222.52806091309043</c:v>
                </c:pt>
                <c:pt idx="1553">
                  <c:v>222.52806091309043</c:v>
                </c:pt>
                <c:pt idx="1554">
                  <c:v>222.52806091309043</c:v>
                </c:pt>
                <c:pt idx="1555">
                  <c:v>222.52806091309043</c:v>
                </c:pt>
                <c:pt idx="1556">
                  <c:v>222.52806091309043</c:v>
                </c:pt>
                <c:pt idx="1557">
                  <c:v>221.7293548584</c:v>
                </c:pt>
                <c:pt idx="1558">
                  <c:v>221.7293548584</c:v>
                </c:pt>
                <c:pt idx="1559">
                  <c:v>221.7293548584</c:v>
                </c:pt>
                <c:pt idx="1560">
                  <c:v>221.7293548584</c:v>
                </c:pt>
                <c:pt idx="1561">
                  <c:v>222.52806091309043</c:v>
                </c:pt>
                <c:pt idx="1562">
                  <c:v>221.7293548584</c:v>
                </c:pt>
                <c:pt idx="1563">
                  <c:v>221.7293548584</c:v>
                </c:pt>
                <c:pt idx="1564">
                  <c:v>222.52806091309043</c:v>
                </c:pt>
                <c:pt idx="1565">
                  <c:v>222.52806091309043</c:v>
                </c:pt>
                <c:pt idx="1566">
                  <c:v>221.7293548584</c:v>
                </c:pt>
                <c:pt idx="1567">
                  <c:v>221.7293548584</c:v>
                </c:pt>
                <c:pt idx="1568">
                  <c:v>221.7293548584</c:v>
                </c:pt>
                <c:pt idx="1569">
                  <c:v>221.7293548584</c:v>
                </c:pt>
                <c:pt idx="1570">
                  <c:v>221.7293548584</c:v>
                </c:pt>
                <c:pt idx="1571">
                  <c:v>221.7293548584</c:v>
                </c:pt>
                <c:pt idx="1572">
                  <c:v>221.7293548584</c:v>
                </c:pt>
                <c:pt idx="1573">
                  <c:v>222.52806091309043</c:v>
                </c:pt>
                <c:pt idx="1574">
                  <c:v>221.7293548584</c:v>
                </c:pt>
                <c:pt idx="1575">
                  <c:v>222.52806091309043</c:v>
                </c:pt>
                <c:pt idx="1576">
                  <c:v>222.52806091309043</c:v>
                </c:pt>
                <c:pt idx="1577">
                  <c:v>221.7293548584</c:v>
                </c:pt>
                <c:pt idx="1578">
                  <c:v>221.7293548584</c:v>
                </c:pt>
                <c:pt idx="1579">
                  <c:v>221.7293548584</c:v>
                </c:pt>
                <c:pt idx="1580">
                  <c:v>221.7293548584</c:v>
                </c:pt>
                <c:pt idx="1581">
                  <c:v>221.7293548584</c:v>
                </c:pt>
                <c:pt idx="1582">
                  <c:v>221.7293548584</c:v>
                </c:pt>
                <c:pt idx="1583">
                  <c:v>221.7293548584</c:v>
                </c:pt>
                <c:pt idx="1584">
                  <c:v>221.7293548584</c:v>
                </c:pt>
                <c:pt idx="1585">
                  <c:v>221.7293548584</c:v>
                </c:pt>
                <c:pt idx="1586">
                  <c:v>221.7293548584</c:v>
                </c:pt>
                <c:pt idx="1587">
                  <c:v>220.98135375977</c:v>
                </c:pt>
                <c:pt idx="1588">
                  <c:v>221.7293548584</c:v>
                </c:pt>
                <c:pt idx="1589">
                  <c:v>220.98135375977</c:v>
                </c:pt>
                <c:pt idx="1590">
                  <c:v>220.98135375977</c:v>
                </c:pt>
                <c:pt idx="1591">
                  <c:v>221.7293548584</c:v>
                </c:pt>
                <c:pt idx="1592">
                  <c:v>221.7293548584</c:v>
                </c:pt>
                <c:pt idx="1593">
                  <c:v>221.7293548584</c:v>
                </c:pt>
                <c:pt idx="1594">
                  <c:v>220.98135375977</c:v>
                </c:pt>
                <c:pt idx="1595">
                  <c:v>220.98135375977</c:v>
                </c:pt>
                <c:pt idx="1596">
                  <c:v>221.7293548584</c:v>
                </c:pt>
                <c:pt idx="1597">
                  <c:v>221.7293548584</c:v>
                </c:pt>
                <c:pt idx="1598">
                  <c:v>221.7293548584</c:v>
                </c:pt>
                <c:pt idx="1599">
                  <c:v>221.7293548584</c:v>
                </c:pt>
                <c:pt idx="1600">
                  <c:v>221.7293548584</c:v>
                </c:pt>
                <c:pt idx="1601">
                  <c:v>220.98135375977</c:v>
                </c:pt>
                <c:pt idx="1602">
                  <c:v>221.7293548584</c:v>
                </c:pt>
                <c:pt idx="1603">
                  <c:v>220.98135375977</c:v>
                </c:pt>
                <c:pt idx="1604">
                  <c:v>220.98135375977</c:v>
                </c:pt>
                <c:pt idx="1605">
                  <c:v>221.7293548584</c:v>
                </c:pt>
                <c:pt idx="1606">
                  <c:v>220.98135375977</c:v>
                </c:pt>
                <c:pt idx="1607">
                  <c:v>221.7293548584</c:v>
                </c:pt>
                <c:pt idx="1608">
                  <c:v>221.7293548584</c:v>
                </c:pt>
                <c:pt idx="1609">
                  <c:v>221.7293548584</c:v>
                </c:pt>
                <c:pt idx="1610">
                  <c:v>221.7293548584</c:v>
                </c:pt>
                <c:pt idx="1611">
                  <c:v>221.7293548584</c:v>
                </c:pt>
                <c:pt idx="1612">
                  <c:v>221.7293548584</c:v>
                </c:pt>
                <c:pt idx="1613">
                  <c:v>221.7293548584</c:v>
                </c:pt>
                <c:pt idx="1614">
                  <c:v>221.7293548584</c:v>
                </c:pt>
                <c:pt idx="1615">
                  <c:v>221.7293548584</c:v>
                </c:pt>
                <c:pt idx="1616">
                  <c:v>221.7293548584</c:v>
                </c:pt>
                <c:pt idx="1617">
                  <c:v>221.7293548584</c:v>
                </c:pt>
                <c:pt idx="1618">
                  <c:v>221.7293548584</c:v>
                </c:pt>
                <c:pt idx="1619">
                  <c:v>221.7293548584</c:v>
                </c:pt>
                <c:pt idx="1620">
                  <c:v>220.98135375977</c:v>
                </c:pt>
                <c:pt idx="1621">
                  <c:v>221.7293548584</c:v>
                </c:pt>
                <c:pt idx="1622">
                  <c:v>221.7293548584</c:v>
                </c:pt>
                <c:pt idx="1623">
                  <c:v>221.7293548584</c:v>
                </c:pt>
                <c:pt idx="1624">
                  <c:v>221.7293548584</c:v>
                </c:pt>
                <c:pt idx="1625">
                  <c:v>221.7293548584</c:v>
                </c:pt>
                <c:pt idx="1626">
                  <c:v>221.7293548584</c:v>
                </c:pt>
                <c:pt idx="1627">
                  <c:v>221.7293548584</c:v>
                </c:pt>
                <c:pt idx="1628">
                  <c:v>221.7293548584</c:v>
                </c:pt>
                <c:pt idx="1629">
                  <c:v>221.7293548584</c:v>
                </c:pt>
                <c:pt idx="1630">
                  <c:v>221.7293548584</c:v>
                </c:pt>
                <c:pt idx="1631">
                  <c:v>221.7293548584</c:v>
                </c:pt>
                <c:pt idx="1632">
                  <c:v>221.7293548584</c:v>
                </c:pt>
                <c:pt idx="1633">
                  <c:v>221.7293548584</c:v>
                </c:pt>
                <c:pt idx="1634">
                  <c:v>221.7293548584</c:v>
                </c:pt>
                <c:pt idx="1635">
                  <c:v>221.7293548584</c:v>
                </c:pt>
                <c:pt idx="1636">
                  <c:v>221.7293548584</c:v>
                </c:pt>
                <c:pt idx="1637">
                  <c:v>221.7293548584</c:v>
                </c:pt>
                <c:pt idx="1638">
                  <c:v>221.7293548584</c:v>
                </c:pt>
                <c:pt idx="1639">
                  <c:v>221.7293548584</c:v>
                </c:pt>
                <c:pt idx="1640">
                  <c:v>221.7293548584</c:v>
                </c:pt>
                <c:pt idx="1641">
                  <c:v>221.7293548584</c:v>
                </c:pt>
                <c:pt idx="1642">
                  <c:v>221.7293548584</c:v>
                </c:pt>
                <c:pt idx="1643">
                  <c:v>221.7293548584</c:v>
                </c:pt>
                <c:pt idx="1644">
                  <c:v>221.7293548584</c:v>
                </c:pt>
                <c:pt idx="1645">
                  <c:v>221.7293548584</c:v>
                </c:pt>
                <c:pt idx="1646">
                  <c:v>220.98135375977</c:v>
                </c:pt>
                <c:pt idx="1647">
                  <c:v>221.7293548584</c:v>
                </c:pt>
                <c:pt idx="1648">
                  <c:v>221.7293548584</c:v>
                </c:pt>
                <c:pt idx="1649">
                  <c:v>221.7293548584</c:v>
                </c:pt>
                <c:pt idx="1650">
                  <c:v>221.7293548584</c:v>
                </c:pt>
                <c:pt idx="1651">
                  <c:v>221.7293548584</c:v>
                </c:pt>
                <c:pt idx="1652">
                  <c:v>221.7293548584</c:v>
                </c:pt>
                <c:pt idx="1653">
                  <c:v>221.7293548584</c:v>
                </c:pt>
                <c:pt idx="1654">
                  <c:v>221.7293548584</c:v>
                </c:pt>
                <c:pt idx="1655">
                  <c:v>220.98135375977</c:v>
                </c:pt>
                <c:pt idx="1656">
                  <c:v>220.98135375977</c:v>
                </c:pt>
                <c:pt idx="1657">
                  <c:v>221.7293548584</c:v>
                </c:pt>
                <c:pt idx="1658">
                  <c:v>221.7293548584</c:v>
                </c:pt>
                <c:pt idx="1659">
                  <c:v>221.7293548584</c:v>
                </c:pt>
                <c:pt idx="1660">
                  <c:v>221.7293548584</c:v>
                </c:pt>
                <c:pt idx="1661">
                  <c:v>220.98135375977</c:v>
                </c:pt>
                <c:pt idx="1662">
                  <c:v>220.98135375977</c:v>
                </c:pt>
                <c:pt idx="1663">
                  <c:v>221.7293548584</c:v>
                </c:pt>
                <c:pt idx="1664">
                  <c:v>221.7293548584</c:v>
                </c:pt>
                <c:pt idx="1665">
                  <c:v>221.7293548584</c:v>
                </c:pt>
                <c:pt idx="1666">
                  <c:v>221.7293548584</c:v>
                </c:pt>
                <c:pt idx="1667">
                  <c:v>221.7293548584</c:v>
                </c:pt>
                <c:pt idx="1668">
                  <c:v>221.7293548584</c:v>
                </c:pt>
                <c:pt idx="1669">
                  <c:v>221.7293548584</c:v>
                </c:pt>
                <c:pt idx="1670">
                  <c:v>221.7293548584</c:v>
                </c:pt>
                <c:pt idx="1671">
                  <c:v>221.7293548584</c:v>
                </c:pt>
                <c:pt idx="1672">
                  <c:v>221.7293548584</c:v>
                </c:pt>
                <c:pt idx="1673">
                  <c:v>221.7293548584</c:v>
                </c:pt>
                <c:pt idx="1674">
                  <c:v>221.7293548584</c:v>
                </c:pt>
                <c:pt idx="1675">
                  <c:v>221.7293548584</c:v>
                </c:pt>
                <c:pt idx="1676">
                  <c:v>221.7293548584</c:v>
                </c:pt>
                <c:pt idx="1677">
                  <c:v>221.7293548584</c:v>
                </c:pt>
                <c:pt idx="1678">
                  <c:v>221.7293548584</c:v>
                </c:pt>
                <c:pt idx="1679">
                  <c:v>221.7293548584</c:v>
                </c:pt>
                <c:pt idx="1680">
                  <c:v>221.7293548584</c:v>
                </c:pt>
                <c:pt idx="1681">
                  <c:v>220.98135375977</c:v>
                </c:pt>
                <c:pt idx="1682">
                  <c:v>221.7293548584</c:v>
                </c:pt>
                <c:pt idx="1683">
                  <c:v>221.7293548584</c:v>
                </c:pt>
                <c:pt idx="1684">
                  <c:v>220.98135375977</c:v>
                </c:pt>
                <c:pt idx="1685">
                  <c:v>221.7293548584</c:v>
                </c:pt>
                <c:pt idx="1686">
                  <c:v>221.7293548584</c:v>
                </c:pt>
                <c:pt idx="1687">
                  <c:v>221.7293548584</c:v>
                </c:pt>
                <c:pt idx="1688">
                  <c:v>221.7293548584</c:v>
                </c:pt>
                <c:pt idx="1689">
                  <c:v>221.7293548584</c:v>
                </c:pt>
                <c:pt idx="1690">
                  <c:v>221.7293548584</c:v>
                </c:pt>
                <c:pt idx="1691">
                  <c:v>221.7293548584</c:v>
                </c:pt>
                <c:pt idx="1692">
                  <c:v>221.7293548584</c:v>
                </c:pt>
                <c:pt idx="1693">
                  <c:v>221.7293548584</c:v>
                </c:pt>
                <c:pt idx="1694">
                  <c:v>221.7293548584</c:v>
                </c:pt>
                <c:pt idx="1695">
                  <c:v>221.7293548584</c:v>
                </c:pt>
                <c:pt idx="1696">
                  <c:v>221.7293548584</c:v>
                </c:pt>
                <c:pt idx="1697">
                  <c:v>221.7293548584</c:v>
                </c:pt>
                <c:pt idx="1698">
                  <c:v>221.7293548584</c:v>
                </c:pt>
                <c:pt idx="1699">
                  <c:v>221.7293548584</c:v>
                </c:pt>
                <c:pt idx="1700">
                  <c:v>221.7293548584</c:v>
                </c:pt>
                <c:pt idx="1701">
                  <c:v>221.7293548584</c:v>
                </c:pt>
                <c:pt idx="1702">
                  <c:v>220.98135375977</c:v>
                </c:pt>
                <c:pt idx="1703">
                  <c:v>221.7293548584</c:v>
                </c:pt>
                <c:pt idx="1704">
                  <c:v>221.7293548584</c:v>
                </c:pt>
                <c:pt idx="1705">
                  <c:v>221.7293548584</c:v>
                </c:pt>
                <c:pt idx="1706">
                  <c:v>221.7293548584</c:v>
                </c:pt>
                <c:pt idx="1707">
                  <c:v>221.7293548584</c:v>
                </c:pt>
                <c:pt idx="1708">
                  <c:v>221.7293548584</c:v>
                </c:pt>
                <c:pt idx="1709">
                  <c:v>220.98135375977</c:v>
                </c:pt>
                <c:pt idx="1710">
                  <c:v>221.7293548584</c:v>
                </c:pt>
                <c:pt idx="1711">
                  <c:v>221.7293548584</c:v>
                </c:pt>
                <c:pt idx="1712">
                  <c:v>221.7293548584</c:v>
                </c:pt>
                <c:pt idx="1713">
                  <c:v>221.7293548584</c:v>
                </c:pt>
                <c:pt idx="1714">
                  <c:v>221.7293548584</c:v>
                </c:pt>
                <c:pt idx="1715">
                  <c:v>220.98135375977</c:v>
                </c:pt>
                <c:pt idx="1716">
                  <c:v>220.98135375977</c:v>
                </c:pt>
                <c:pt idx="1717">
                  <c:v>221.7293548584</c:v>
                </c:pt>
                <c:pt idx="1718">
                  <c:v>221.7293548584</c:v>
                </c:pt>
                <c:pt idx="1719">
                  <c:v>221.7293548584</c:v>
                </c:pt>
                <c:pt idx="1720">
                  <c:v>221.7293548584</c:v>
                </c:pt>
                <c:pt idx="1721">
                  <c:v>220.98135375977</c:v>
                </c:pt>
                <c:pt idx="1722">
                  <c:v>221.7293548584</c:v>
                </c:pt>
                <c:pt idx="1723">
                  <c:v>221.7293548584</c:v>
                </c:pt>
                <c:pt idx="1724">
                  <c:v>220.98135375977</c:v>
                </c:pt>
                <c:pt idx="1725">
                  <c:v>220.98135375977</c:v>
                </c:pt>
                <c:pt idx="1726">
                  <c:v>220.98135375977</c:v>
                </c:pt>
                <c:pt idx="1727">
                  <c:v>220.98135375977</c:v>
                </c:pt>
                <c:pt idx="1728">
                  <c:v>220.2369079589804</c:v>
                </c:pt>
                <c:pt idx="1729">
                  <c:v>220.2369079589804</c:v>
                </c:pt>
                <c:pt idx="1730">
                  <c:v>219.49612426758</c:v>
                </c:pt>
                <c:pt idx="1731">
                  <c:v>219.49612426758</c:v>
                </c:pt>
                <c:pt idx="1732">
                  <c:v>218.75891113281</c:v>
                </c:pt>
                <c:pt idx="1733">
                  <c:v>218.75891113281</c:v>
                </c:pt>
                <c:pt idx="1734">
                  <c:v>218.0252685546904</c:v>
                </c:pt>
                <c:pt idx="1735">
                  <c:v>218.0252685546904</c:v>
                </c:pt>
                <c:pt idx="1736">
                  <c:v>218.0252685546904</c:v>
                </c:pt>
                <c:pt idx="1737">
                  <c:v>218.0252685546904</c:v>
                </c:pt>
                <c:pt idx="1738">
                  <c:v>218.0252685546904</c:v>
                </c:pt>
                <c:pt idx="1739">
                  <c:v>218.0252685546904</c:v>
                </c:pt>
                <c:pt idx="1740">
                  <c:v>217.2952117919896</c:v>
                </c:pt>
                <c:pt idx="1741">
                  <c:v>217.2952117919896</c:v>
                </c:pt>
                <c:pt idx="1742">
                  <c:v>217.2952117919896</c:v>
                </c:pt>
                <c:pt idx="1743">
                  <c:v>217.2952117919896</c:v>
                </c:pt>
                <c:pt idx="1744">
                  <c:v>217.2952117919896</c:v>
                </c:pt>
                <c:pt idx="1745">
                  <c:v>217.2952117919896</c:v>
                </c:pt>
                <c:pt idx="1746">
                  <c:v>216.56874084473043</c:v>
                </c:pt>
                <c:pt idx="1747">
                  <c:v>217.2952117919896</c:v>
                </c:pt>
                <c:pt idx="1748">
                  <c:v>217.2952117919896</c:v>
                </c:pt>
                <c:pt idx="1749">
                  <c:v>217.2952117919896</c:v>
                </c:pt>
                <c:pt idx="1750">
                  <c:v>217.2952117919896</c:v>
                </c:pt>
                <c:pt idx="1751">
                  <c:v>217.2952117919896</c:v>
                </c:pt>
                <c:pt idx="1752">
                  <c:v>216.56874084473043</c:v>
                </c:pt>
                <c:pt idx="1753">
                  <c:v>216.56874084473043</c:v>
                </c:pt>
                <c:pt idx="1754">
                  <c:v>216.56874084473043</c:v>
                </c:pt>
                <c:pt idx="1755">
                  <c:v>216.56874084473043</c:v>
                </c:pt>
                <c:pt idx="1756">
                  <c:v>216.56874084473043</c:v>
                </c:pt>
                <c:pt idx="1757">
                  <c:v>216.56874084473043</c:v>
                </c:pt>
                <c:pt idx="1758">
                  <c:v>216.56874084473043</c:v>
                </c:pt>
                <c:pt idx="1759">
                  <c:v>215.84585571288972</c:v>
                </c:pt>
                <c:pt idx="1760">
                  <c:v>215.12648010254</c:v>
                </c:pt>
                <c:pt idx="1761">
                  <c:v>215.12648010254</c:v>
                </c:pt>
                <c:pt idx="1762">
                  <c:v>215.12648010254</c:v>
                </c:pt>
                <c:pt idx="1763">
                  <c:v>214.41078186034972</c:v>
                </c:pt>
                <c:pt idx="1764">
                  <c:v>214.41078186034972</c:v>
                </c:pt>
                <c:pt idx="1765">
                  <c:v>213.69857788086</c:v>
                </c:pt>
                <c:pt idx="1766">
                  <c:v>213.69857788086</c:v>
                </c:pt>
                <c:pt idx="1767">
                  <c:v>212.98997497559</c:v>
                </c:pt>
                <c:pt idx="1768">
                  <c:v>212.98997497559</c:v>
                </c:pt>
                <c:pt idx="1769">
                  <c:v>212.98997497559</c:v>
                </c:pt>
                <c:pt idx="1770">
                  <c:v>212.98997497559</c:v>
                </c:pt>
                <c:pt idx="1771">
                  <c:v>212.98997497559</c:v>
                </c:pt>
                <c:pt idx="1772">
                  <c:v>212.98997497559</c:v>
                </c:pt>
                <c:pt idx="1773">
                  <c:v>212.28495788574</c:v>
                </c:pt>
                <c:pt idx="1774">
                  <c:v>212.28495788574</c:v>
                </c:pt>
                <c:pt idx="1775">
                  <c:v>212.28495788574</c:v>
                </c:pt>
                <c:pt idx="1776">
                  <c:v>212.28495788574</c:v>
                </c:pt>
                <c:pt idx="1777">
                  <c:v>212.28495788574</c:v>
                </c:pt>
                <c:pt idx="1778">
                  <c:v>212.28495788574</c:v>
                </c:pt>
                <c:pt idx="1779">
                  <c:v>212.28495788574</c:v>
                </c:pt>
                <c:pt idx="1780">
                  <c:v>211.58335876464992</c:v>
                </c:pt>
                <c:pt idx="1781">
                  <c:v>211.58335876464992</c:v>
                </c:pt>
                <c:pt idx="1782">
                  <c:v>211.58335876464992</c:v>
                </c:pt>
                <c:pt idx="1783">
                  <c:v>211.58335876464992</c:v>
                </c:pt>
                <c:pt idx="1784">
                  <c:v>211.58335876464992</c:v>
                </c:pt>
                <c:pt idx="1785">
                  <c:v>211.58335876464992</c:v>
                </c:pt>
                <c:pt idx="1786">
                  <c:v>211.58335876464992</c:v>
                </c:pt>
                <c:pt idx="1787">
                  <c:v>211.58335876464992</c:v>
                </c:pt>
                <c:pt idx="1788">
                  <c:v>211.58335876464992</c:v>
                </c:pt>
                <c:pt idx="1789">
                  <c:v>211.58335876464992</c:v>
                </c:pt>
                <c:pt idx="1790">
                  <c:v>211.58335876464992</c:v>
                </c:pt>
                <c:pt idx="1791">
                  <c:v>212.28495788574</c:v>
                </c:pt>
                <c:pt idx="1792">
                  <c:v>211.58335876464992</c:v>
                </c:pt>
                <c:pt idx="1793">
                  <c:v>211.58335876464992</c:v>
                </c:pt>
                <c:pt idx="1794">
                  <c:v>211.58335876464992</c:v>
                </c:pt>
                <c:pt idx="1795">
                  <c:v>211.58335876464992</c:v>
                </c:pt>
                <c:pt idx="1796">
                  <c:v>211.58335876464992</c:v>
                </c:pt>
                <c:pt idx="1797">
                  <c:v>211.58335876464992</c:v>
                </c:pt>
                <c:pt idx="1798">
                  <c:v>211.58335876464992</c:v>
                </c:pt>
                <c:pt idx="1799">
                  <c:v>211.58335876464992</c:v>
                </c:pt>
                <c:pt idx="1800">
                  <c:v>211.58335876464992</c:v>
                </c:pt>
                <c:pt idx="1801">
                  <c:v>211.58335876464992</c:v>
                </c:pt>
                <c:pt idx="1802">
                  <c:v>211.58335876464992</c:v>
                </c:pt>
                <c:pt idx="1803">
                  <c:v>211.58335876464992</c:v>
                </c:pt>
                <c:pt idx="1804">
                  <c:v>211.58335876464992</c:v>
                </c:pt>
                <c:pt idx="1805">
                  <c:v>211.58335876464992</c:v>
                </c:pt>
                <c:pt idx="1806">
                  <c:v>211.58335876464992</c:v>
                </c:pt>
                <c:pt idx="1807">
                  <c:v>211.58335876464992</c:v>
                </c:pt>
                <c:pt idx="1808">
                  <c:v>211.58335876464992</c:v>
                </c:pt>
                <c:pt idx="1809">
                  <c:v>211.58335876464992</c:v>
                </c:pt>
                <c:pt idx="1810">
                  <c:v>211.58335876464992</c:v>
                </c:pt>
                <c:pt idx="1811">
                  <c:v>211.58335876464992</c:v>
                </c:pt>
                <c:pt idx="1812">
                  <c:v>211.58335876464992</c:v>
                </c:pt>
                <c:pt idx="1813">
                  <c:v>211.58335876464992</c:v>
                </c:pt>
                <c:pt idx="1814">
                  <c:v>211.58335876464992</c:v>
                </c:pt>
                <c:pt idx="1815">
                  <c:v>210.8853607177704</c:v>
                </c:pt>
                <c:pt idx="1816">
                  <c:v>210.8853607177704</c:v>
                </c:pt>
                <c:pt idx="1817">
                  <c:v>211.58335876464992</c:v>
                </c:pt>
                <c:pt idx="1818">
                  <c:v>211.58335876464992</c:v>
                </c:pt>
                <c:pt idx="1819">
                  <c:v>211.58335876464992</c:v>
                </c:pt>
                <c:pt idx="1820">
                  <c:v>210.8853607177704</c:v>
                </c:pt>
                <c:pt idx="1821">
                  <c:v>210.8853607177704</c:v>
                </c:pt>
                <c:pt idx="1822">
                  <c:v>210.8853607177704</c:v>
                </c:pt>
                <c:pt idx="1823">
                  <c:v>210.8853607177704</c:v>
                </c:pt>
                <c:pt idx="1824">
                  <c:v>210.8853607177704</c:v>
                </c:pt>
                <c:pt idx="1825">
                  <c:v>210.8853607177704</c:v>
                </c:pt>
                <c:pt idx="1826">
                  <c:v>210.8853607177704</c:v>
                </c:pt>
                <c:pt idx="1827">
                  <c:v>210.8853607177704</c:v>
                </c:pt>
                <c:pt idx="1828">
                  <c:v>210.8853607177704</c:v>
                </c:pt>
                <c:pt idx="1829">
                  <c:v>210.8853607177704</c:v>
                </c:pt>
                <c:pt idx="1830">
                  <c:v>210.8853607177704</c:v>
                </c:pt>
                <c:pt idx="1831">
                  <c:v>210.8853607177704</c:v>
                </c:pt>
                <c:pt idx="1832">
                  <c:v>210.8853607177704</c:v>
                </c:pt>
                <c:pt idx="1833">
                  <c:v>210.8853607177704</c:v>
                </c:pt>
                <c:pt idx="1834">
                  <c:v>210.8853607177704</c:v>
                </c:pt>
                <c:pt idx="1835">
                  <c:v>210.8853607177704</c:v>
                </c:pt>
                <c:pt idx="1836">
                  <c:v>210.8853607177704</c:v>
                </c:pt>
                <c:pt idx="1837">
                  <c:v>210.8853607177704</c:v>
                </c:pt>
                <c:pt idx="1838">
                  <c:v>210.8853607177704</c:v>
                </c:pt>
                <c:pt idx="1839">
                  <c:v>210.8853607177704</c:v>
                </c:pt>
                <c:pt idx="1840">
                  <c:v>210.8853607177704</c:v>
                </c:pt>
                <c:pt idx="1841">
                  <c:v>210.8853607177704</c:v>
                </c:pt>
                <c:pt idx="1842">
                  <c:v>210.8853607177704</c:v>
                </c:pt>
                <c:pt idx="1843">
                  <c:v>210.8853607177704</c:v>
                </c:pt>
                <c:pt idx="1844">
                  <c:v>210.8853607177704</c:v>
                </c:pt>
                <c:pt idx="1845">
                  <c:v>210.8853607177704</c:v>
                </c:pt>
                <c:pt idx="1846">
                  <c:v>210.8853607177704</c:v>
                </c:pt>
                <c:pt idx="1847">
                  <c:v>210.8853607177704</c:v>
                </c:pt>
                <c:pt idx="1848">
                  <c:v>210.8853607177704</c:v>
                </c:pt>
                <c:pt idx="1849">
                  <c:v>210.8853607177704</c:v>
                </c:pt>
                <c:pt idx="1850">
                  <c:v>210.8853607177704</c:v>
                </c:pt>
                <c:pt idx="1851">
                  <c:v>210.8853607177704</c:v>
                </c:pt>
                <c:pt idx="1852">
                  <c:v>210.8853607177704</c:v>
                </c:pt>
                <c:pt idx="1853">
                  <c:v>210.8853607177704</c:v>
                </c:pt>
                <c:pt idx="1854">
                  <c:v>210.8853607177704</c:v>
                </c:pt>
                <c:pt idx="1855">
                  <c:v>210.8853607177704</c:v>
                </c:pt>
                <c:pt idx="1856">
                  <c:v>210.8853607177704</c:v>
                </c:pt>
                <c:pt idx="1857">
                  <c:v>210.8853607177704</c:v>
                </c:pt>
                <c:pt idx="1858">
                  <c:v>210.8853607177704</c:v>
                </c:pt>
                <c:pt idx="1859">
                  <c:v>210.8853607177704</c:v>
                </c:pt>
                <c:pt idx="1860">
                  <c:v>210.8853607177704</c:v>
                </c:pt>
                <c:pt idx="1861">
                  <c:v>210.8853607177704</c:v>
                </c:pt>
                <c:pt idx="1862">
                  <c:v>210.8853607177704</c:v>
                </c:pt>
                <c:pt idx="1863">
                  <c:v>210.8853607177704</c:v>
                </c:pt>
                <c:pt idx="1864">
                  <c:v>210.8853607177704</c:v>
                </c:pt>
                <c:pt idx="1865">
                  <c:v>210.8853607177704</c:v>
                </c:pt>
                <c:pt idx="1866">
                  <c:v>210.8853607177704</c:v>
                </c:pt>
                <c:pt idx="1867">
                  <c:v>210.8853607177704</c:v>
                </c:pt>
                <c:pt idx="1868">
                  <c:v>210.8853607177704</c:v>
                </c:pt>
                <c:pt idx="1869">
                  <c:v>210.8853607177704</c:v>
                </c:pt>
                <c:pt idx="1870">
                  <c:v>210.8853607177704</c:v>
                </c:pt>
                <c:pt idx="1871">
                  <c:v>210.8853607177704</c:v>
                </c:pt>
                <c:pt idx="1872">
                  <c:v>210.8853607177704</c:v>
                </c:pt>
                <c:pt idx="1873">
                  <c:v>210.8853607177704</c:v>
                </c:pt>
                <c:pt idx="1874">
                  <c:v>210.8853607177704</c:v>
                </c:pt>
                <c:pt idx="1875">
                  <c:v>210.8853607177704</c:v>
                </c:pt>
                <c:pt idx="1876">
                  <c:v>210.8853607177704</c:v>
                </c:pt>
                <c:pt idx="1877">
                  <c:v>210.8853607177704</c:v>
                </c:pt>
                <c:pt idx="1878">
                  <c:v>211.58335876464992</c:v>
                </c:pt>
                <c:pt idx="1879">
                  <c:v>211.58335876464992</c:v>
                </c:pt>
                <c:pt idx="1880">
                  <c:v>210.8853607177704</c:v>
                </c:pt>
                <c:pt idx="1881">
                  <c:v>210.8853607177704</c:v>
                </c:pt>
                <c:pt idx="1882">
                  <c:v>210.8853607177704</c:v>
                </c:pt>
                <c:pt idx="1883">
                  <c:v>211.58335876464992</c:v>
                </c:pt>
                <c:pt idx="1884">
                  <c:v>210.8853607177704</c:v>
                </c:pt>
                <c:pt idx="1885">
                  <c:v>210.8853607177704</c:v>
                </c:pt>
                <c:pt idx="1886">
                  <c:v>210.8853607177704</c:v>
                </c:pt>
                <c:pt idx="1887">
                  <c:v>210.8853607177704</c:v>
                </c:pt>
                <c:pt idx="1888">
                  <c:v>210.8853607177704</c:v>
                </c:pt>
                <c:pt idx="1889">
                  <c:v>210.8853607177704</c:v>
                </c:pt>
                <c:pt idx="1890">
                  <c:v>211.58335876464992</c:v>
                </c:pt>
                <c:pt idx="1891">
                  <c:v>211.58335876464992</c:v>
                </c:pt>
                <c:pt idx="1892">
                  <c:v>210.8853607177704</c:v>
                </c:pt>
                <c:pt idx="1893">
                  <c:v>210.8853607177704</c:v>
                </c:pt>
                <c:pt idx="1894">
                  <c:v>210.8853607177704</c:v>
                </c:pt>
                <c:pt idx="1895">
                  <c:v>210.8853607177704</c:v>
                </c:pt>
                <c:pt idx="1896">
                  <c:v>210.8853607177704</c:v>
                </c:pt>
                <c:pt idx="1897">
                  <c:v>210.8853607177704</c:v>
                </c:pt>
                <c:pt idx="1898">
                  <c:v>210.8853607177704</c:v>
                </c:pt>
                <c:pt idx="1899">
                  <c:v>210.8853607177704</c:v>
                </c:pt>
                <c:pt idx="1900">
                  <c:v>210.8853607177704</c:v>
                </c:pt>
                <c:pt idx="1901">
                  <c:v>210.8853607177704</c:v>
                </c:pt>
                <c:pt idx="1902">
                  <c:v>210.8853607177704</c:v>
                </c:pt>
                <c:pt idx="1903">
                  <c:v>210.8853607177704</c:v>
                </c:pt>
                <c:pt idx="1904">
                  <c:v>210.8853607177704</c:v>
                </c:pt>
                <c:pt idx="1905">
                  <c:v>210.8853607177704</c:v>
                </c:pt>
                <c:pt idx="1906">
                  <c:v>210.8853607177704</c:v>
                </c:pt>
                <c:pt idx="1907">
                  <c:v>211.58335876464992</c:v>
                </c:pt>
                <c:pt idx="1908">
                  <c:v>210.8853607177704</c:v>
                </c:pt>
                <c:pt idx="1909">
                  <c:v>210.8853607177704</c:v>
                </c:pt>
                <c:pt idx="1910">
                  <c:v>210.8853607177704</c:v>
                </c:pt>
                <c:pt idx="1911">
                  <c:v>210.8853607177704</c:v>
                </c:pt>
                <c:pt idx="1912">
                  <c:v>210.8853607177704</c:v>
                </c:pt>
                <c:pt idx="1913">
                  <c:v>210.8853607177704</c:v>
                </c:pt>
                <c:pt idx="1914">
                  <c:v>210.8853607177704</c:v>
                </c:pt>
                <c:pt idx="1915">
                  <c:v>210.8853607177704</c:v>
                </c:pt>
                <c:pt idx="1916">
                  <c:v>210.8853607177704</c:v>
                </c:pt>
                <c:pt idx="1917">
                  <c:v>210.8853607177704</c:v>
                </c:pt>
                <c:pt idx="1918">
                  <c:v>210.8853607177704</c:v>
                </c:pt>
                <c:pt idx="1919">
                  <c:v>210.8853607177704</c:v>
                </c:pt>
                <c:pt idx="1920">
                  <c:v>210.8853607177704</c:v>
                </c:pt>
                <c:pt idx="1921">
                  <c:v>210.8853607177704</c:v>
                </c:pt>
                <c:pt idx="1922">
                  <c:v>210.8853607177704</c:v>
                </c:pt>
                <c:pt idx="1923">
                  <c:v>210.8853607177704</c:v>
                </c:pt>
                <c:pt idx="1924">
                  <c:v>210.8853607177704</c:v>
                </c:pt>
                <c:pt idx="1925">
                  <c:v>210.8853607177704</c:v>
                </c:pt>
                <c:pt idx="1926">
                  <c:v>210.8853607177704</c:v>
                </c:pt>
                <c:pt idx="1927">
                  <c:v>210.8853607177704</c:v>
                </c:pt>
                <c:pt idx="1928">
                  <c:v>210.8853607177704</c:v>
                </c:pt>
                <c:pt idx="1929">
                  <c:v>210.8853607177704</c:v>
                </c:pt>
                <c:pt idx="1930">
                  <c:v>211.58335876464992</c:v>
                </c:pt>
                <c:pt idx="1931">
                  <c:v>210.8853607177704</c:v>
                </c:pt>
                <c:pt idx="1932">
                  <c:v>210.8853607177704</c:v>
                </c:pt>
                <c:pt idx="1933">
                  <c:v>210.8853607177704</c:v>
                </c:pt>
                <c:pt idx="1934">
                  <c:v>210.8853607177704</c:v>
                </c:pt>
                <c:pt idx="1935">
                  <c:v>210.8853607177704</c:v>
                </c:pt>
                <c:pt idx="1936">
                  <c:v>210.8853607177704</c:v>
                </c:pt>
                <c:pt idx="1937">
                  <c:v>210.8853607177704</c:v>
                </c:pt>
                <c:pt idx="1938">
                  <c:v>210.8853607177704</c:v>
                </c:pt>
                <c:pt idx="1939">
                  <c:v>210.8853607177704</c:v>
                </c:pt>
                <c:pt idx="1940">
                  <c:v>210.8853607177704</c:v>
                </c:pt>
                <c:pt idx="1941">
                  <c:v>210.8853607177704</c:v>
                </c:pt>
                <c:pt idx="1942">
                  <c:v>210.8853607177704</c:v>
                </c:pt>
                <c:pt idx="1943">
                  <c:v>210.8853607177704</c:v>
                </c:pt>
                <c:pt idx="1944">
                  <c:v>210.8853607177704</c:v>
                </c:pt>
                <c:pt idx="1945">
                  <c:v>210.8853607177704</c:v>
                </c:pt>
                <c:pt idx="1946">
                  <c:v>210.8853607177704</c:v>
                </c:pt>
                <c:pt idx="1947">
                  <c:v>210.8853607177704</c:v>
                </c:pt>
                <c:pt idx="1948">
                  <c:v>210.8853607177704</c:v>
                </c:pt>
                <c:pt idx="1949">
                  <c:v>210.8853607177704</c:v>
                </c:pt>
                <c:pt idx="1950">
                  <c:v>210.8853607177704</c:v>
                </c:pt>
                <c:pt idx="1951">
                  <c:v>210.8853607177704</c:v>
                </c:pt>
                <c:pt idx="1952">
                  <c:v>210.8853607177704</c:v>
                </c:pt>
                <c:pt idx="1953">
                  <c:v>210.19093322753997</c:v>
                </c:pt>
                <c:pt idx="1954">
                  <c:v>210.19093322753997</c:v>
                </c:pt>
                <c:pt idx="1955">
                  <c:v>210.19093322753997</c:v>
                </c:pt>
                <c:pt idx="1956">
                  <c:v>209.49993896483997</c:v>
                </c:pt>
                <c:pt idx="1957">
                  <c:v>209.49993896483997</c:v>
                </c:pt>
                <c:pt idx="1958">
                  <c:v>209.49993896483997</c:v>
                </c:pt>
                <c:pt idx="1959">
                  <c:v>208.81251525879</c:v>
                </c:pt>
                <c:pt idx="1960">
                  <c:v>208.81251525879</c:v>
                </c:pt>
                <c:pt idx="1961">
                  <c:v>208.81251525879</c:v>
                </c:pt>
                <c:pt idx="1962">
                  <c:v>208.81251525879</c:v>
                </c:pt>
                <c:pt idx="1963">
                  <c:v>208.12850952148</c:v>
                </c:pt>
                <c:pt idx="1964">
                  <c:v>208.12850952148</c:v>
                </c:pt>
                <c:pt idx="1965">
                  <c:v>208.12850952148</c:v>
                </c:pt>
                <c:pt idx="1966">
                  <c:v>207.44799804688</c:v>
                </c:pt>
                <c:pt idx="1967">
                  <c:v>206.77105712890992</c:v>
                </c:pt>
                <c:pt idx="1968">
                  <c:v>206.77105712890992</c:v>
                </c:pt>
                <c:pt idx="1969">
                  <c:v>206.77105712890992</c:v>
                </c:pt>
                <c:pt idx="1970">
                  <c:v>206.77105712890992</c:v>
                </c:pt>
                <c:pt idx="1971">
                  <c:v>206.77105712890992</c:v>
                </c:pt>
                <c:pt idx="1972">
                  <c:v>206.09750366210992</c:v>
                </c:pt>
                <c:pt idx="1973">
                  <c:v>206.09750366210992</c:v>
                </c:pt>
                <c:pt idx="1974">
                  <c:v>205.42736816406</c:v>
                </c:pt>
                <c:pt idx="1975">
                  <c:v>206.09750366210992</c:v>
                </c:pt>
                <c:pt idx="1976">
                  <c:v>206.09750366210992</c:v>
                </c:pt>
                <c:pt idx="1977">
                  <c:v>206.09750366210992</c:v>
                </c:pt>
                <c:pt idx="1978">
                  <c:v>205.42736816406</c:v>
                </c:pt>
                <c:pt idx="1979">
                  <c:v>205.42736816406</c:v>
                </c:pt>
                <c:pt idx="1980">
                  <c:v>205.42736816406</c:v>
                </c:pt>
                <c:pt idx="1981">
                  <c:v>206.09750366210992</c:v>
                </c:pt>
                <c:pt idx="1982">
                  <c:v>205.42736816406</c:v>
                </c:pt>
                <c:pt idx="1983">
                  <c:v>205.42736816406</c:v>
                </c:pt>
                <c:pt idx="1984">
                  <c:v>204.76068115233997</c:v>
                </c:pt>
                <c:pt idx="1985">
                  <c:v>204.09739685059083</c:v>
                </c:pt>
                <c:pt idx="1986">
                  <c:v>204.09739685059083</c:v>
                </c:pt>
                <c:pt idx="1987">
                  <c:v>203.43757629394995</c:v>
                </c:pt>
                <c:pt idx="1988">
                  <c:v>203.43757629394995</c:v>
                </c:pt>
                <c:pt idx="1989">
                  <c:v>202.78120422363</c:v>
                </c:pt>
                <c:pt idx="1990">
                  <c:v>202.78120422363</c:v>
                </c:pt>
                <c:pt idx="1991">
                  <c:v>202.0874938964804</c:v>
                </c:pt>
                <c:pt idx="1992">
                  <c:v>202.0874938964804</c:v>
                </c:pt>
                <c:pt idx="1993">
                  <c:v>202.0874938964804</c:v>
                </c:pt>
                <c:pt idx="1994">
                  <c:v>201.43804931641083</c:v>
                </c:pt>
                <c:pt idx="1995">
                  <c:v>202.0874938964804</c:v>
                </c:pt>
                <c:pt idx="1996">
                  <c:v>201.43804931641083</c:v>
                </c:pt>
                <c:pt idx="1997">
                  <c:v>201.43804931641083</c:v>
                </c:pt>
                <c:pt idx="1998">
                  <c:v>201.43804931641083</c:v>
                </c:pt>
                <c:pt idx="1999">
                  <c:v>201.43804931641083</c:v>
                </c:pt>
                <c:pt idx="2000">
                  <c:v>201.43804931641083</c:v>
                </c:pt>
                <c:pt idx="2001">
                  <c:v>201.43804931641083</c:v>
                </c:pt>
                <c:pt idx="2002">
                  <c:v>200.7919616699196</c:v>
                </c:pt>
                <c:pt idx="2003">
                  <c:v>200.7919616699196</c:v>
                </c:pt>
                <c:pt idx="2004">
                  <c:v>200.7919616699196</c:v>
                </c:pt>
                <c:pt idx="2005">
                  <c:v>200.7919616699196</c:v>
                </c:pt>
                <c:pt idx="2006">
                  <c:v>201.43804931641083</c:v>
                </c:pt>
                <c:pt idx="2007">
                  <c:v>200.7919616699196</c:v>
                </c:pt>
                <c:pt idx="2008">
                  <c:v>200.7919616699196</c:v>
                </c:pt>
                <c:pt idx="2009">
                  <c:v>200.7919616699196</c:v>
                </c:pt>
                <c:pt idx="2010">
                  <c:v>200.7919616699196</c:v>
                </c:pt>
                <c:pt idx="2011">
                  <c:v>200.7919616699196</c:v>
                </c:pt>
                <c:pt idx="2012">
                  <c:v>200.7919616699196</c:v>
                </c:pt>
                <c:pt idx="2013">
                  <c:v>200.7919616699196</c:v>
                </c:pt>
                <c:pt idx="2014">
                  <c:v>200.7919616699196</c:v>
                </c:pt>
                <c:pt idx="2015">
                  <c:v>200.7919616699196</c:v>
                </c:pt>
                <c:pt idx="2016">
                  <c:v>200.7919616699196</c:v>
                </c:pt>
                <c:pt idx="2017">
                  <c:v>200.7919616699196</c:v>
                </c:pt>
                <c:pt idx="2018">
                  <c:v>200.7919616699196</c:v>
                </c:pt>
                <c:pt idx="2019">
                  <c:v>200.7919616699196</c:v>
                </c:pt>
                <c:pt idx="2020">
                  <c:v>200.7919616699196</c:v>
                </c:pt>
                <c:pt idx="2021">
                  <c:v>200.7919616699196</c:v>
                </c:pt>
                <c:pt idx="2022">
                  <c:v>200.7919616699196</c:v>
                </c:pt>
                <c:pt idx="2023">
                  <c:v>200.7919616699196</c:v>
                </c:pt>
                <c:pt idx="2024">
                  <c:v>200.7919616699196</c:v>
                </c:pt>
                <c:pt idx="2025">
                  <c:v>200.7919616699196</c:v>
                </c:pt>
                <c:pt idx="2026">
                  <c:v>200.7919616699196</c:v>
                </c:pt>
                <c:pt idx="2027">
                  <c:v>200.7919616699196</c:v>
                </c:pt>
                <c:pt idx="2028">
                  <c:v>200.7919616699196</c:v>
                </c:pt>
                <c:pt idx="2029">
                  <c:v>200.14921569823957</c:v>
                </c:pt>
                <c:pt idx="2030">
                  <c:v>200.7919616699196</c:v>
                </c:pt>
                <c:pt idx="2031">
                  <c:v>200.7919616699196</c:v>
                </c:pt>
                <c:pt idx="2032">
                  <c:v>200.7919616699196</c:v>
                </c:pt>
                <c:pt idx="2033">
                  <c:v>200.7919616699196</c:v>
                </c:pt>
                <c:pt idx="2034">
                  <c:v>200.7919616699196</c:v>
                </c:pt>
                <c:pt idx="2035">
                  <c:v>200.7919616699196</c:v>
                </c:pt>
                <c:pt idx="2036">
                  <c:v>200.14921569823957</c:v>
                </c:pt>
                <c:pt idx="2037">
                  <c:v>200.14921569823957</c:v>
                </c:pt>
                <c:pt idx="2038">
                  <c:v>200.14921569823957</c:v>
                </c:pt>
                <c:pt idx="2039">
                  <c:v>200.7919616699196</c:v>
                </c:pt>
                <c:pt idx="2040">
                  <c:v>200.14921569823957</c:v>
                </c:pt>
                <c:pt idx="2041">
                  <c:v>200.14921569823957</c:v>
                </c:pt>
                <c:pt idx="2042">
                  <c:v>200.14921569823957</c:v>
                </c:pt>
                <c:pt idx="2043">
                  <c:v>200.14921569823957</c:v>
                </c:pt>
                <c:pt idx="2044">
                  <c:v>200.14921569823957</c:v>
                </c:pt>
                <c:pt idx="2045">
                  <c:v>200.14921569823957</c:v>
                </c:pt>
                <c:pt idx="2046">
                  <c:v>200.14921569823957</c:v>
                </c:pt>
                <c:pt idx="2047">
                  <c:v>200.14921569823957</c:v>
                </c:pt>
                <c:pt idx="2048">
                  <c:v>200.14921569823957</c:v>
                </c:pt>
                <c:pt idx="2049">
                  <c:v>200.14921569823957</c:v>
                </c:pt>
                <c:pt idx="2050">
                  <c:v>200.14921569823957</c:v>
                </c:pt>
                <c:pt idx="2051">
                  <c:v>200.14921569823957</c:v>
                </c:pt>
                <c:pt idx="2052">
                  <c:v>200.14921569823957</c:v>
                </c:pt>
                <c:pt idx="2053">
                  <c:v>200.14921569823957</c:v>
                </c:pt>
                <c:pt idx="2054">
                  <c:v>200.14921569823957</c:v>
                </c:pt>
                <c:pt idx="2055">
                  <c:v>200.14921569823957</c:v>
                </c:pt>
                <c:pt idx="2056">
                  <c:v>199.50981140136992</c:v>
                </c:pt>
                <c:pt idx="2057">
                  <c:v>200.14921569823957</c:v>
                </c:pt>
                <c:pt idx="2058">
                  <c:v>200.14921569823957</c:v>
                </c:pt>
                <c:pt idx="2059">
                  <c:v>200.14921569823957</c:v>
                </c:pt>
                <c:pt idx="2060">
                  <c:v>200.14921569823957</c:v>
                </c:pt>
                <c:pt idx="2061">
                  <c:v>200.14921569823957</c:v>
                </c:pt>
                <c:pt idx="2062">
                  <c:v>199.50981140136992</c:v>
                </c:pt>
                <c:pt idx="2063">
                  <c:v>200.14921569823957</c:v>
                </c:pt>
                <c:pt idx="2064">
                  <c:v>200.14921569823957</c:v>
                </c:pt>
                <c:pt idx="2065">
                  <c:v>200.14921569823957</c:v>
                </c:pt>
                <c:pt idx="2066">
                  <c:v>200.14921569823957</c:v>
                </c:pt>
                <c:pt idx="2067">
                  <c:v>200.14921569823957</c:v>
                </c:pt>
                <c:pt idx="2068">
                  <c:v>200.14921569823957</c:v>
                </c:pt>
                <c:pt idx="2069">
                  <c:v>200.14921569823957</c:v>
                </c:pt>
                <c:pt idx="2070">
                  <c:v>200.14921569823957</c:v>
                </c:pt>
                <c:pt idx="2071">
                  <c:v>200.14921569823957</c:v>
                </c:pt>
                <c:pt idx="2072">
                  <c:v>200.14921569823957</c:v>
                </c:pt>
                <c:pt idx="2073">
                  <c:v>200.14921569823957</c:v>
                </c:pt>
                <c:pt idx="2074">
                  <c:v>200.14921569823957</c:v>
                </c:pt>
                <c:pt idx="2075">
                  <c:v>200.14921569823957</c:v>
                </c:pt>
                <c:pt idx="2076">
                  <c:v>200.14921569823957</c:v>
                </c:pt>
                <c:pt idx="2077">
                  <c:v>200.14921569823957</c:v>
                </c:pt>
                <c:pt idx="2078">
                  <c:v>200.14921569823957</c:v>
                </c:pt>
                <c:pt idx="2079">
                  <c:v>200.14921569823957</c:v>
                </c:pt>
                <c:pt idx="2080">
                  <c:v>200.14921569823957</c:v>
                </c:pt>
                <c:pt idx="2081">
                  <c:v>200.14921569823957</c:v>
                </c:pt>
                <c:pt idx="2082">
                  <c:v>200.14921569823957</c:v>
                </c:pt>
                <c:pt idx="2083">
                  <c:v>200.14921569823957</c:v>
                </c:pt>
                <c:pt idx="2084">
                  <c:v>200.14921569823957</c:v>
                </c:pt>
                <c:pt idx="2085">
                  <c:v>200.14921569823957</c:v>
                </c:pt>
                <c:pt idx="2086">
                  <c:v>200.14921569823957</c:v>
                </c:pt>
                <c:pt idx="2087">
                  <c:v>200.14921569823957</c:v>
                </c:pt>
                <c:pt idx="2088">
                  <c:v>200.14921569823957</c:v>
                </c:pt>
                <c:pt idx="2089">
                  <c:v>200.14921569823957</c:v>
                </c:pt>
                <c:pt idx="2090">
                  <c:v>200.14921569823957</c:v>
                </c:pt>
                <c:pt idx="2091">
                  <c:v>200.14921569823957</c:v>
                </c:pt>
                <c:pt idx="2092">
                  <c:v>200.14921569823957</c:v>
                </c:pt>
                <c:pt idx="2093">
                  <c:v>200.14921569823957</c:v>
                </c:pt>
                <c:pt idx="2094">
                  <c:v>200.14921569823957</c:v>
                </c:pt>
                <c:pt idx="2095">
                  <c:v>200.14921569823957</c:v>
                </c:pt>
                <c:pt idx="2096">
                  <c:v>200.14921569823957</c:v>
                </c:pt>
                <c:pt idx="2097">
                  <c:v>200.14921569823957</c:v>
                </c:pt>
                <c:pt idx="2098">
                  <c:v>200.14921569823957</c:v>
                </c:pt>
                <c:pt idx="2099">
                  <c:v>200.14921569823957</c:v>
                </c:pt>
                <c:pt idx="2100">
                  <c:v>200.14921569823957</c:v>
                </c:pt>
                <c:pt idx="2101">
                  <c:v>200.14921569823957</c:v>
                </c:pt>
                <c:pt idx="2102">
                  <c:v>200.14921569823957</c:v>
                </c:pt>
                <c:pt idx="2103">
                  <c:v>200.14921569823957</c:v>
                </c:pt>
                <c:pt idx="2104">
                  <c:v>200.14921569823957</c:v>
                </c:pt>
                <c:pt idx="2105">
                  <c:v>200.14921569823957</c:v>
                </c:pt>
                <c:pt idx="2106">
                  <c:v>200.14921569823957</c:v>
                </c:pt>
                <c:pt idx="2107">
                  <c:v>200.14921569823957</c:v>
                </c:pt>
                <c:pt idx="2108">
                  <c:v>200.14921569823957</c:v>
                </c:pt>
                <c:pt idx="2109">
                  <c:v>200.14921569823957</c:v>
                </c:pt>
                <c:pt idx="2110">
                  <c:v>200.14921569823957</c:v>
                </c:pt>
                <c:pt idx="2111">
                  <c:v>200.14921569823957</c:v>
                </c:pt>
                <c:pt idx="2112">
                  <c:v>200.14921569823957</c:v>
                </c:pt>
                <c:pt idx="2113">
                  <c:v>200.14921569823957</c:v>
                </c:pt>
                <c:pt idx="2114">
                  <c:v>200.14921569823957</c:v>
                </c:pt>
                <c:pt idx="2115">
                  <c:v>200.14921569823957</c:v>
                </c:pt>
                <c:pt idx="2116">
                  <c:v>200.14921569823957</c:v>
                </c:pt>
                <c:pt idx="2117">
                  <c:v>200.14921569823957</c:v>
                </c:pt>
                <c:pt idx="2118">
                  <c:v>200.14921569823957</c:v>
                </c:pt>
                <c:pt idx="2119">
                  <c:v>200.14921569823957</c:v>
                </c:pt>
                <c:pt idx="2120">
                  <c:v>200.14921569823957</c:v>
                </c:pt>
                <c:pt idx="2121">
                  <c:v>200.14921569823957</c:v>
                </c:pt>
                <c:pt idx="2122">
                  <c:v>200.14921569823957</c:v>
                </c:pt>
                <c:pt idx="2123">
                  <c:v>200.14921569823957</c:v>
                </c:pt>
                <c:pt idx="2124">
                  <c:v>200.14921569823957</c:v>
                </c:pt>
                <c:pt idx="2125">
                  <c:v>200.14921569823957</c:v>
                </c:pt>
                <c:pt idx="2126">
                  <c:v>200.14921569823957</c:v>
                </c:pt>
                <c:pt idx="2127">
                  <c:v>199.50981140136992</c:v>
                </c:pt>
                <c:pt idx="2128">
                  <c:v>200.14921569823957</c:v>
                </c:pt>
                <c:pt idx="2129">
                  <c:v>200.14921569823957</c:v>
                </c:pt>
                <c:pt idx="2130">
                  <c:v>200.14921569823957</c:v>
                </c:pt>
                <c:pt idx="2131">
                  <c:v>200.14921569823957</c:v>
                </c:pt>
                <c:pt idx="2132">
                  <c:v>200.14921569823957</c:v>
                </c:pt>
                <c:pt idx="2133">
                  <c:v>200.14921569823957</c:v>
                </c:pt>
                <c:pt idx="2134">
                  <c:v>200.14921569823957</c:v>
                </c:pt>
                <c:pt idx="2135">
                  <c:v>200.14921569823957</c:v>
                </c:pt>
                <c:pt idx="2136">
                  <c:v>200.14921569823957</c:v>
                </c:pt>
                <c:pt idx="2137">
                  <c:v>200.14921569823957</c:v>
                </c:pt>
                <c:pt idx="2138">
                  <c:v>200.14921569823957</c:v>
                </c:pt>
                <c:pt idx="2139">
                  <c:v>200.14921569823957</c:v>
                </c:pt>
                <c:pt idx="2140">
                  <c:v>200.14921569823957</c:v>
                </c:pt>
                <c:pt idx="2141">
                  <c:v>200.14921569823957</c:v>
                </c:pt>
                <c:pt idx="2142">
                  <c:v>200.14921569823957</c:v>
                </c:pt>
                <c:pt idx="2143">
                  <c:v>200.14921569823957</c:v>
                </c:pt>
                <c:pt idx="2144">
                  <c:v>200.14921569823957</c:v>
                </c:pt>
                <c:pt idx="2145">
                  <c:v>200.14921569823957</c:v>
                </c:pt>
                <c:pt idx="2146">
                  <c:v>200.14921569823957</c:v>
                </c:pt>
                <c:pt idx="2147">
                  <c:v>200.14921569823957</c:v>
                </c:pt>
                <c:pt idx="2148">
                  <c:v>200.14921569823957</c:v>
                </c:pt>
                <c:pt idx="2149">
                  <c:v>200.14921569823957</c:v>
                </c:pt>
                <c:pt idx="2150">
                  <c:v>200.14921569823957</c:v>
                </c:pt>
                <c:pt idx="2151">
                  <c:v>200.14921569823957</c:v>
                </c:pt>
                <c:pt idx="2152">
                  <c:v>200.14921569823957</c:v>
                </c:pt>
                <c:pt idx="2153">
                  <c:v>200.14921569823957</c:v>
                </c:pt>
                <c:pt idx="2154">
                  <c:v>200.14921569823957</c:v>
                </c:pt>
                <c:pt idx="2155">
                  <c:v>200.14921569823957</c:v>
                </c:pt>
                <c:pt idx="2156">
                  <c:v>200.14921569823957</c:v>
                </c:pt>
                <c:pt idx="2157">
                  <c:v>200.14921569823957</c:v>
                </c:pt>
                <c:pt idx="2158">
                  <c:v>200.14921569823957</c:v>
                </c:pt>
                <c:pt idx="2159">
                  <c:v>199.50981140136992</c:v>
                </c:pt>
                <c:pt idx="2160">
                  <c:v>200.14921569823957</c:v>
                </c:pt>
                <c:pt idx="2161">
                  <c:v>200.14921569823957</c:v>
                </c:pt>
                <c:pt idx="2162">
                  <c:v>200.14921569823957</c:v>
                </c:pt>
                <c:pt idx="2163">
                  <c:v>199.50981140136992</c:v>
                </c:pt>
                <c:pt idx="2164">
                  <c:v>200.14921569823957</c:v>
                </c:pt>
                <c:pt idx="2165">
                  <c:v>200.14921569823957</c:v>
                </c:pt>
                <c:pt idx="2166">
                  <c:v>200.14921569823957</c:v>
                </c:pt>
                <c:pt idx="2167">
                  <c:v>200.14921569823957</c:v>
                </c:pt>
                <c:pt idx="2168">
                  <c:v>200.14921569823957</c:v>
                </c:pt>
                <c:pt idx="2169">
                  <c:v>200.14921569823957</c:v>
                </c:pt>
                <c:pt idx="2170">
                  <c:v>200.14921569823957</c:v>
                </c:pt>
                <c:pt idx="2171">
                  <c:v>200.14921569823957</c:v>
                </c:pt>
                <c:pt idx="2172">
                  <c:v>200.14921569823957</c:v>
                </c:pt>
                <c:pt idx="2173">
                  <c:v>200.7919616699196</c:v>
                </c:pt>
                <c:pt idx="2174">
                  <c:v>200.14921569823957</c:v>
                </c:pt>
                <c:pt idx="2175">
                  <c:v>200.14921569823957</c:v>
                </c:pt>
                <c:pt idx="2176">
                  <c:v>200.14921569823957</c:v>
                </c:pt>
                <c:pt idx="2177">
                  <c:v>200.14921569823957</c:v>
                </c:pt>
                <c:pt idx="2178">
                  <c:v>200.14921569823957</c:v>
                </c:pt>
                <c:pt idx="2179">
                  <c:v>200.14921569823957</c:v>
                </c:pt>
                <c:pt idx="2180">
                  <c:v>200.14921569823957</c:v>
                </c:pt>
                <c:pt idx="2181">
                  <c:v>200.14921569823957</c:v>
                </c:pt>
                <c:pt idx="2182">
                  <c:v>200.14921569823957</c:v>
                </c:pt>
                <c:pt idx="2183">
                  <c:v>200.14921569823957</c:v>
                </c:pt>
                <c:pt idx="2184">
                  <c:v>200.14921569823957</c:v>
                </c:pt>
                <c:pt idx="2185">
                  <c:v>200.14921569823957</c:v>
                </c:pt>
                <c:pt idx="2186">
                  <c:v>200.14921569823957</c:v>
                </c:pt>
                <c:pt idx="2187">
                  <c:v>200.14921569823957</c:v>
                </c:pt>
                <c:pt idx="2188">
                  <c:v>200.14921569823957</c:v>
                </c:pt>
                <c:pt idx="2189">
                  <c:v>200.14921569823957</c:v>
                </c:pt>
                <c:pt idx="2190">
                  <c:v>200.14921569823957</c:v>
                </c:pt>
                <c:pt idx="2191">
                  <c:v>200.14921569823957</c:v>
                </c:pt>
                <c:pt idx="2192">
                  <c:v>200.14921569823957</c:v>
                </c:pt>
                <c:pt idx="2193">
                  <c:v>200.14921569823957</c:v>
                </c:pt>
                <c:pt idx="2194">
                  <c:v>200.14921569823957</c:v>
                </c:pt>
                <c:pt idx="2195">
                  <c:v>200.14921569823957</c:v>
                </c:pt>
                <c:pt idx="2196">
                  <c:v>200.14921569823957</c:v>
                </c:pt>
                <c:pt idx="2197">
                  <c:v>200.14921569823957</c:v>
                </c:pt>
                <c:pt idx="2198">
                  <c:v>200.14921569823957</c:v>
                </c:pt>
                <c:pt idx="2199">
                  <c:v>200.14921569823957</c:v>
                </c:pt>
                <c:pt idx="2200">
                  <c:v>200.14921569823957</c:v>
                </c:pt>
                <c:pt idx="2201">
                  <c:v>200.14921569823957</c:v>
                </c:pt>
                <c:pt idx="2202">
                  <c:v>200.14921569823957</c:v>
                </c:pt>
                <c:pt idx="2203">
                  <c:v>200.14921569823957</c:v>
                </c:pt>
                <c:pt idx="2204">
                  <c:v>200.14921569823957</c:v>
                </c:pt>
                <c:pt idx="2205">
                  <c:v>200.14921569823957</c:v>
                </c:pt>
                <c:pt idx="2206">
                  <c:v>200.14921569823957</c:v>
                </c:pt>
                <c:pt idx="2207">
                  <c:v>200.14921569823957</c:v>
                </c:pt>
                <c:pt idx="2208">
                  <c:v>200.14921569823957</c:v>
                </c:pt>
                <c:pt idx="2209">
                  <c:v>200.14921569823957</c:v>
                </c:pt>
                <c:pt idx="2210">
                  <c:v>199.50981140136992</c:v>
                </c:pt>
                <c:pt idx="2211">
                  <c:v>199.50981140136992</c:v>
                </c:pt>
                <c:pt idx="2212">
                  <c:v>199.50981140136992</c:v>
                </c:pt>
                <c:pt idx="2213">
                  <c:v>200.14921569823957</c:v>
                </c:pt>
                <c:pt idx="2214">
                  <c:v>199.50981140136992</c:v>
                </c:pt>
                <c:pt idx="2215">
                  <c:v>199.50981140136992</c:v>
                </c:pt>
                <c:pt idx="2216">
                  <c:v>199.50981140136992</c:v>
                </c:pt>
                <c:pt idx="2217">
                  <c:v>199.50981140136992</c:v>
                </c:pt>
                <c:pt idx="2218">
                  <c:v>199.50981140136992</c:v>
                </c:pt>
                <c:pt idx="2219">
                  <c:v>200.14921569823957</c:v>
                </c:pt>
                <c:pt idx="2220">
                  <c:v>199.50981140136992</c:v>
                </c:pt>
                <c:pt idx="2221">
                  <c:v>200.14921569823957</c:v>
                </c:pt>
                <c:pt idx="2222">
                  <c:v>199.50981140136992</c:v>
                </c:pt>
                <c:pt idx="2223">
                  <c:v>200.14921569823957</c:v>
                </c:pt>
                <c:pt idx="2224">
                  <c:v>200.14921569823957</c:v>
                </c:pt>
                <c:pt idx="2225">
                  <c:v>200.14921569823957</c:v>
                </c:pt>
                <c:pt idx="2226">
                  <c:v>200.14921569823957</c:v>
                </c:pt>
                <c:pt idx="2227">
                  <c:v>200.14921569823957</c:v>
                </c:pt>
                <c:pt idx="2228">
                  <c:v>200.14921569823957</c:v>
                </c:pt>
                <c:pt idx="2229">
                  <c:v>200.14921569823957</c:v>
                </c:pt>
                <c:pt idx="2230">
                  <c:v>200.14921569823957</c:v>
                </c:pt>
                <c:pt idx="2231">
                  <c:v>199.50981140136992</c:v>
                </c:pt>
                <c:pt idx="2232">
                  <c:v>200.14921569823957</c:v>
                </c:pt>
                <c:pt idx="2233">
                  <c:v>199.50981140136992</c:v>
                </c:pt>
                <c:pt idx="2234">
                  <c:v>200.14921569823957</c:v>
                </c:pt>
                <c:pt idx="2235">
                  <c:v>199.50981140136992</c:v>
                </c:pt>
                <c:pt idx="2236">
                  <c:v>200.14921569823957</c:v>
                </c:pt>
                <c:pt idx="2237">
                  <c:v>200.14921569823957</c:v>
                </c:pt>
                <c:pt idx="2238">
                  <c:v>200.14921569823957</c:v>
                </c:pt>
                <c:pt idx="2239">
                  <c:v>200.14921569823957</c:v>
                </c:pt>
                <c:pt idx="2240">
                  <c:v>200.14921569823957</c:v>
                </c:pt>
                <c:pt idx="2241">
                  <c:v>200.14921569823957</c:v>
                </c:pt>
                <c:pt idx="2242">
                  <c:v>200.14921569823957</c:v>
                </c:pt>
                <c:pt idx="2243">
                  <c:v>200.14921569823957</c:v>
                </c:pt>
                <c:pt idx="2244">
                  <c:v>199.50981140136992</c:v>
                </c:pt>
                <c:pt idx="2245">
                  <c:v>200.14921569823957</c:v>
                </c:pt>
                <c:pt idx="2246">
                  <c:v>199.50981140136992</c:v>
                </c:pt>
                <c:pt idx="2247">
                  <c:v>200.14921569823957</c:v>
                </c:pt>
                <c:pt idx="2248">
                  <c:v>200.14921569823957</c:v>
                </c:pt>
                <c:pt idx="2249">
                  <c:v>199.50981140136992</c:v>
                </c:pt>
                <c:pt idx="2250">
                  <c:v>200.14921569823957</c:v>
                </c:pt>
                <c:pt idx="2251">
                  <c:v>200.14921569823957</c:v>
                </c:pt>
                <c:pt idx="2252">
                  <c:v>200.14921569823957</c:v>
                </c:pt>
                <c:pt idx="2253">
                  <c:v>200.14921569823957</c:v>
                </c:pt>
                <c:pt idx="2254">
                  <c:v>200.14921569823957</c:v>
                </c:pt>
                <c:pt idx="2255">
                  <c:v>200.14921569823957</c:v>
                </c:pt>
                <c:pt idx="2256">
                  <c:v>200.14921569823957</c:v>
                </c:pt>
                <c:pt idx="2257">
                  <c:v>199.50981140136992</c:v>
                </c:pt>
                <c:pt idx="2258">
                  <c:v>200.14921569823957</c:v>
                </c:pt>
                <c:pt idx="2259">
                  <c:v>200.14921569823957</c:v>
                </c:pt>
                <c:pt idx="2260">
                  <c:v>200.14921569823957</c:v>
                </c:pt>
                <c:pt idx="2261">
                  <c:v>199.50981140136992</c:v>
                </c:pt>
                <c:pt idx="2262">
                  <c:v>200.14921569823957</c:v>
                </c:pt>
                <c:pt idx="2263">
                  <c:v>200.14921569823957</c:v>
                </c:pt>
                <c:pt idx="2264">
                  <c:v>199.50981140136992</c:v>
                </c:pt>
                <c:pt idx="2265">
                  <c:v>200.14921569823957</c:v>
                </c:pt>
                <c:pt idx="2266">
                  <c:v>199.50981140136992</c:v>
                </c:pt>
                <c:pt idx="2267">
                  <c:v>200.14921569823957</c:v>
                </c:pt>
                <c:pt idx="2268">
                  <c:v>199.50981140136992</c:v>
                </c:pt>
                <c:pt idx="2269">
                  <c:v>199.50981140136992</c:v>
                </c:pt>
                <c:pt idx="2270">
                  <c:v>200.14921569823957</c:v>
                </c:pt>
                <c:pt idx="2271">
                  <c:v>199.50981140136992</c:v>
                </c:pt>
                <c:pt idx="2272">
                  <c:v>200.14921569823957</c:v>
                </c:pt>
                <c:pt idx="2273">
                  <c:v>200.14921569823957</c:v>
                </c:pt>
                <c:pt idx="2274">
                  <c:v>200.14921569823957</c:v>
                </c:pt>
                <c:pt idx="2275">
                  <c:v>200.14921569823957</c:v>
                </c:pt>
                <c:pt idx="2276">
                  <c:v>200.14921569823957</c:v>
                </c:pt>
                <c:pt idx="2277">
                  <c:v>200.14921569823957</c:v>
                </c:pt>
                <c:pt idx="2278">
                  <c:v>199.50981140136992</c:v>
                </c:pt>
                <c:pt idx="2279">
                  <c:v>200.14921569823957</c:v>
                </c:pt>
                <c:pt idx="2280">
                  <c:v>199.50981140136992</c:v>
                </c:pt>
                <c:pt idx="2281">
                  <c:v>200.14921569823957</c:v>
                </c:pt>
                <c:pt idx="2282">
                  <c:v>200.14921569823957</c:v>
                </c:pt>
                <c:pt idx="2283">
                  <c:v>200.14921569823957</c:v>
                </c:pt>
                <c:pt idx="2284">
                  <c:v>200.14921569823957</c:v>
                </c:pt>
                <c:pt idx="2285">
                  <c:v>200.14921569823957</c:v>
                </c:pt>
                <c:pt idx="2286">
                  <c:v>200.14921569823957</c:v>
                </c:pt>
                <c:pt idx="2287">
                  <c:v>200.14921569823957</c:v>
                </c:pt>
                <c:pt idx="2288">
                  <c:v>199.50981140136992</c:v>
                </c:pt>
                <c:pt idx="2289">
                  <c:v>200.14921569823957</c:v>
                </c:pt>
                <c:pt idx="2290">
                  <c:v>199.50981140136992</c:v>
                </c:pt>
                <c:pt idx="2291">
                  <c:v>200.14921569823957</c:v>
                </c:pt>
                <c:pt idx="2292">
                  <c:v>200.14921569823957</c:v>
                </c:pt>
                <c:pt idx="2293">
                  <c:v>199.50981140136992</c:v>
                </c:pt>
                <c:pt idx="2294">
                  <c:v>200.14921569823957</c:v>
                </c:pt>
                <c:pt idx="2295">
                  <c:v>199.50981140136992</c:v>
                </c:pt>
                <c:pt idx="2296">
                  <c:v>200.14921569823957</c:v>
                </c:pt>
                <c:pt idx="2297">
                  <c:v>199.50981140136992</c:v>
                </c:pt>
                <c:pt idx="2298">
                  <c:v>200.14921569823957</c:v>
                </c:pt>
                <c:pt idx="2299">
                  <c:v>200.14921569823957</c:v>
                </c:pt>
                <c:pt idx="2300">
                  <c:v>200.14921569823957</c:v>
                </c:pt>
                <c:pt idx="2301">
                  <c:v>199.50981140136992</c:v>
                </c:pt>
                <c:pt idx="2302">
                  <c:v>200.14921569823957</c:v>
                </c:pt>
                <c:pt idx="2303">
                  <c:v>199.50981140136992</c:v>
                </c:pt>
                <c:pt idx="2304">
                  <c:v>200.14921569823957</c:v>
                </c:pt>
                <c:pt idx="2305">
                  <c:v>200.14921569823957</c:v>
                </c:pt>
                <c:pt idx="2306">
                  <c:v>200.14921569823957</c:v>
                </c:pt>
                <c:pt idx="2307">
                  <c:v>200.14921569823957</c:v>
                </c:pt>
                <c:pt idx="2308">
                  <c:v>200.14921569823957</c:v>
                </c:pt>
                <c:pt idx="2309">
                  <c:v>200.14921569823957</c:v>
                </c:pt>
                <c:pt idx="2310">
                  <c:v>200.14921569823957</c:v>
                </c:pt>
                <c:pt idx="2311">
                  <c:v>199.50981140136992</c:v>
                </c:pt>
                <c:pt idx="2312">
                  <c:v>199.50981140136992</c:v>
                </c:pt>
                <c:pt idx="2313">
                  <c:v>198.87380981445</c:v>
                </c:pt>
                <c:pt idx="2314">
                  <c:v>198.24105834961</c:v>
                </c:pt>
                <c:pt idx="2315">
                  <c:v>197.61154174804992</c:v>
                </c:pt>
                <c:pt idx="2316">
                  <c:v>197.61154174804992</c:v>
                </c:pt>
                <c:pt idx="2317">
                  <c:v>196.9853973388704</c:v>
                </c:pt>
                <c:pt idx="2318">
                  <c:v>196.9853973388704</c:v>
                </c:pt>
                <c:pt idx="2319">
                  <c:v>196.3624877929704</c:v>
                </c:pt>
                <c:pt idx="2320">
                  <c:v>196.3624877929704</c:v>
                </c:pt>
                <c:pt idx="2321">
                  <c:v>195.74276733398</c:v>
                </c:pt>
                <c:pt idx="2322">
                  <c:v>195.74276733398</c:v>
                </c:pt>
                <c:pt idx="2323">
                  <c:v>195.74276733398</c:v>
                </c:pt>
                <c:pt idx="2324">
                  <c:v>195.74276733398</c:v>
                </c:pt>
                <c:pt idx="2325">
                  <c:v>195.74276733398</c:v>
                </c:pt>
                <c:pt idx="2326">
                  <c:v>195.1264190673804</c:v>
                </c:pt>
                <c:pt idx="2327">
                  <c:v>195.74276733398</c:v>
                </c:pt>
                <c:pt idx="2328">
                  <c:v>195.1264190673804</c:v>
                </c:pt>
                <c:pt idx="2329">
                  <c:v>194.51316833495972</c:v>
                </c:pt>
                <c:pt idx="2330">
                  <c:v>193.9031829834</c:v>
                </c:pt>
                <c:pt idx="2331">
                  <c:v>193.9031829834</c:v>
                </c:pt>
                <c:pt idx="2332">
                  <c:v>193.29637145996</c:v>
                </c:pt>
                <c:pt idx="2333">
                  <c:v>192.69271850586</c:v>
                </c:pt>
                <c:pt idx="2334">
                  <c:v>192.0922088623004</c:v>
                </c:pt>
                <c:pt idx="2335">
                  <c:v>192.0922088623004</c:v>
                </c:pt>
                <c:pt idx="2336">
                  <c:v>191.49491882324</c:v>
                </c:pt>
                <c:pt idx="2337">
                  <c:v>191.49491882324</c:v>
                </c:pt>
                <c:pt idx="2338">
                  <c:v>191.49491882324</c:v>
                </c:pt>
                <c:pt idx="2339">
                  <c:v>190.90068054199</c:v>
                </c:pt>
                <c:pt idx="2340">
                  <c:v>190.90068054199</c:v>
                </c:pt>
                <c:pt idx="2341">
                  <c:v>190.90068054199</c:v>
                </c:pt>
                <c:pt idx="2342">
                  <c:v>190.90068054199</c:v>
                </c:pt>
                <c:pt idx="2343">
                  <c:v>190.90068054199</c:v>
                </c:pt>
                <c:pt idx="2344">
                  <c:v>190.90068054199</c:v>
                </c:pt>
                <c:pt idx="2345">
                  <c:v>190.3095703125</c:v>
                </c:pt>
                <c:pt idx="2346">
                  <c:v>190.3095703125</c:v>
                </c:pt>
                <c:pt idx="2347">
                  <c:v>190.90068054199</c:v>
                </c:pt>
                <c:pt idx="2348">
                  <c:v>190.3095703125</c:v>
                </c:pt>
                <c:pt idx="2349">
                  <c:v>190.3095703125</c:v>
                </c:pt>
                <c:pt idx="2350">
                  <c:v>190.3095703125</c:v>
                </c:pt>
                <c:pt idx="2351">
                  <c:v>190.3095703125</c:v>
                </c:pt>
                <c:pt idx="2352">
                  <c:v>190.3095703125</c:v>
                </c:pt>
                <c:pt idx="2353">
                  <c:v>190.3095703125</c:v>
                </c:pt>
                <c:pt idx="2354">
                  <c:v>190.3095703125</c:v>
                </c:pt>
                <c:pt idx="2355">
                  <c:v>190.3095703125</c:v>
                </c:pt>
                <c:pt idx="2356">
                  <c:v>190.3095703125</c:v>
                </c:pt>
                <c:pt idx="2357">
                  <c:v>190.3095703125</c:v>
                </c:pt>
                <c:pt idx="2358">
                  <c:v>190.3095703125</c:v>
                </c:pt>
                <c:pt idx="2359">
                  <c:v>190.3095703125</c:v>
                </c:pt>
                <c:pt idx="2360">
                  <c:v>190.3095703125</c:v>
                </c:pt>
                <c:pt idx="2361">
                  <c:v>190.3095703125</c:v>
                </c:pt>
                <c:pt idx="2362">
                  <c:v>190.3095703125</c:v>
                </c:pt>
                <c:pt idx="2363">
                  <c:v>189.7214965820308</c:v>
                </c:pt>
                <c:pt idx="2364">
                  <c:v>190.3095703125</c:v>
                </c:pt>
                <c:pt idx="2365">
                  <c:v>189.7214965820308</c:v>
                </c:pt>
                <c:pt idx="2366">
                  <c:v>190.3095703125</c:v>
                </c:pt>
                <c:pt idx="2367">
                  <c:v>189.7214965820308</c:v>
                </c:pt>
                <c:pt idx="2368">
                  <c:v>190.3095703125</c:v>
                </c:pt>
                <c:pt idx="2369">
                  <c:v>189.7214965820308</c:v>
                </c:pt>
                <c:pt idx="2370">
                  <c:v>189.7214965820308</c:v>
                </c:pt>
                <c:pt idx="2371">
                  <c:v>189.7214965820308</c:v>
                </c:pt>
                <c:pt idx="2372">
                  <c:v>189.7214965820308</c:v>
                </c:pt>
                <c:pt idx="2373">
                  <c:v>189.7214965820308</c:v>
                </c:pt>
                <c:pt idx="2374">
                  <c:v>189.7214965820308</c:v>
                </c:pt>
                <c:pt idx="2375">
                  <c:v>189.7214965820308</c:v>
                </c:pt>
                <c:pt idx="2376">
                  <c:v>189.7214965820308</c:v>
                </c:pt>
                <c:pt idx="2377">
                  <c:v>189.13658142089992</c:v>
                </c:pt>
                <c:pt idx="2378">
                  <c:v>189.7214965820308</c:v>
                </c:pt>
                <c:pt idx="2379">
                  <c:v>189.13658142089992</c:v>
                </c:pt>
                <c:pt idx="2380">
                  <c:v>189.13658142089992</c:v>
                </c:pt>
                <c:pt idx="2381">
                  <c:v>189.13658142089992</c:v>
                </c:pt>
                <c:pt idx="2382">
                  <c:v>189.13658142089992</c:v>
                </c:pt>
                <c:pt idx="2383">
                  <c:v>189.13658142089992</c:v>
                </c:pt>
                <c:pt idx="2384">
                  <c:v>189.13658142089992</c:v>
                </c:pt>
                <c:pt idx="2385">
                  <c:v>189.13658142089992</c:v>
                </c:pt>
                <c:pt idx="2386">
                  <c:v>189.13658142089992</c:v>
                </c:pt>
                <c:pt idx="2387">
                  <c:v>189.13658142089992</c:v>
                </c:pt>
                <c:pt idx="2388">
                  <c:v>189.13658142089992</c:v>
                </c:pt>
                <c:pt idx="2389">
                  <c:v>189.13658142089992</c:v>
                </c:pt>
                <c:pt idx="2390">
                  <c:v>189.13658142089992</c:v>
                </c:pt>
                <c:pt idx="2391">
                  <c:v>189.13658142089992</c:v>
                </c:pt>
                <c:pt idx="2392">
                  <c:v>189.13658142089992</c:v>
                </c:pt>
                <c:pt idx="2393">
                  <c:v>189.13658142089992</c:v>
                </c:pt>
                <c:pt idx="2394">
                  <c:v>189.13658142089992</c:v>
                </c:pt>
                <c:pt idx="2395">
                  <c:v>189.13658142089992</c:v>
                </c:pt>
                <c:pt idx="2396">
                  <c:v>189.13658142089992</c:v>
                </c:pt>
                <c:pt idx="2397">
                  <c:v>189.13658142089992</c:v>
                </c:pt>
                <c:pt idx="2398">
                  <c:v>189.13658142089992</c:v>
                </c:pt>
                <c:pt idx="2399">
                  <c:v>189.13658142089992</c:v>
                </c:pt>
                <c:pt idx="2400">
                  <c:v>189.13658142089992</c:v>
                </c:pt>
                <c:pt idx="2401">
                  <c:v>189.13658142089992</c:v>
                </c:pt>
                <c:pt idx="2402">
                  <c:v>189.13658142089992</c:v>
                </c:pt>
                <c:pt idx="2403">
                  <c:v>189.13658142089992</c:v>
                </c:pt>
                <c:pt idx="2404">
                  <c:v>189.13658142089992</c:v>
                </c:pt>
                <c:pt idx="2405">
                  <c:v>189.13658142089992</c:v>
                </c:pt>
                <c:pt idx="2406">
                  <c:v>189.13658142089992</c:v>
                </c:pt>
                <c:pt idx="2407">
                  <c:v>189.13658142089992</c:v>
                </c:pt>
                <c:pt idx="2408">
                  <c:v>189.13658142089992</c:v>
                </c:pt>
                <c:pt idx="2409">
                  <c:v>189.13658142089992</c:v>
                </c:pt>
                <c:pt idx="2410">
                  <c:v>189.7214965820308</c:v>
                </c:pt>
                <c:pt idx="2411">
                  <c:v>189.13658142089992</c:v>
                </c:pt>
                <c:pt idx="2412">
                  <c:v>189.13658142089992</c:v>
                </c:pt>
                <c:pt idx="2413">
                  <c:v>189.13658142089992</c:v>
                </c:pt>
                <c:pt idx="2414">
                  <c:v>189.13658142089992</c:v>
                </c:pt>
                <c:pt idx="2415">
                  <c:v>189.13658142089992</c:v>
                </c:pt>
                <c:pt idx="2416">
                  <c:v>189.13658142089992</c:v>
                </c:pt>
                <c:pt idx="2417">
                  <c:v>189.13658142089992</c:v>
                </c:pt>
                <c:pt idx="2418">
                  <c:v>189.13658142089992</c:v>
                </c:pt>
                <c:pt idx="2419">
                  <c:v>189.13658142089992</c:v>
                </c:pt>
                <c:pt idx="2420">
                  <c:v>189.13658142089992</c:v>
                </c:pt>
                <c:pt idx="2421">
                  <c:v>189.13658142089992</c:v>
                </c:pt>
                <c:pt idx="2422">
                  <c:v>189.13658142089992</c:v>
                </c:pt>
                <c:pt idx="2423">
                  <c:v>189.13658142089992</c:v>
                </c:pt>
                <c:pt idx="2424">
                  <c:v>189.13658142089992</c:v>
                </c:pt>
                <c:pt idx="2425">
                  <c:v>189.13658142089992</c:v>
                </c:pt>
                <c:pt idx="2426">
                  <c:v>189.13658142089992</c:v>
                </c:pt>
                <c:pt idx="2427">
                  <c:v>189.13658142089992</c:v>
                </c:pt>
                <c:pt idx="2428">
                  <c:v>189.13658142089992</c:v>
                </c:pt>
                <c:pt idx="2429">
                  <c:v>189.13658142089992</c:v>
                </c:pt>
                <c:pt idx="2430">
                  <c:v>189.13658142089992</c:v>
                </c:pt>
                <c:pt idx="2431">
                  <c:v>189.13658142089992</c:v>
                </c:pt>
                <c:pt idx="2432">
                  <c:v>189.13658142089992</c:v>
                </c:pt>
                <c:pt idx="2433">
                  <c:v>189.13658142089992</c:v>
                </c:pt>
                <c:pt idx="2434">
                  <c:v>189.13658142089992</c:v>
                </c:pt>
                <c:pt idx="2435">
                  <c:v>189.13658142089992</c:v>
                </c:pt>
                <c:pt idx="2436">
                  <c:v>189.7214965820308</c:v>
                </c:pt>
                <c:pt idx="2437">
                  <c:v>189.13658142089992</c:v>
                </c:pt>
                <c:pt idx="2438">
                  <c:v>189.13658142089992</c:v>
                </c:pt>
                <c:pt idx="2439">
                  <c:v>189.13658142089992</c:v>
                </c:pt>
                <c:pt idx="2440">
                  <c:v>189.13658142089992</c:v>
                </c:pt>
                <c:pt idx="2441">
                  <c:v>189.13658142089992</c:v>
                </c:pt>
                <c:pt idx="2442">
                  <c:v>189.13658142089992</c:v>
                </c:pt>
                <c:pt idx="2443">
                  <c:v>189.13658142089992</c:v>
                </c:pt>
                <c:pt idx="2444">
                  <c:v>189.13658142089992</c:v>
                </c:pt>
                <c:pt idx="2445">
                  <c:v>189.7214965820308</c:v>
                </c:pt>
                <c:pt idx="2446">
                  <c:v>189.13658142089992</c:v>
                </c:pt>
                <c:pt idx="2447">
                  <c:v>189.13658142089992</c:v>
                </c:pt>
                <c:pt idx="2448">
                  <c:v>189.13658142089992</c:v>
                </c:pt>
                <c:pt idx="2449">
                  <c:v>189.13658142089992</c:v>
                </c:pt>
                <c:pt idx="2450">
                  <c:v>189.13658142089992</c:v>
                </c:pt>
                <c:pt idx="2451">
                  <c:v>189.13658142089992</c:v>
                </c:pt>
                <c:pt idx="2452">
                  <c:v>189.13658142089992</c:v>
                </c:pt>
                <c:pt idx="2453">
                  <c:v>189.13658142089992</c:v>
                </c:pt>
                <c:pt idx="2454">
                  <c:v>189.13658142089992</c:v>
                </c:pt>
                <c:pt idx="2455">
                  <c:v>189.13658142089992</c:v>
                </c:pt>
                <c:pt idx="2456">
                  <c:v>189.13658142089992</c:v>
                </c:pt>
                <c:pt idx="2457">
                  <c:v>189.13658142089992</c:v>
                </c:pt>
                <c:pt idx="2458">
                  <c:v>189.13658142089992</c:v>
                </c:pt>
                <c:pt idx="2459">
                  <c:v>189.13658142089992</c:v>
                </c:pt>
                <c:pt idx="2460">
                  <c:v>189.13658142089992</c:v>
                </c:pt>
                <c:pt idx="2461">
                  <c:v>189.13658142089992</c:v>
                </c:pt>
                <c:pt idx="2462">
                  <c:v>189.13658142089992</c:v>
                </c:pt>
                <c:pt idx="2463">
                  <c:v>189.13658142089992</c:v>
                </c:pt>
                <c:pt idx="2464">
                  <c:v>189.13658142089992</c:v>
                </c:pt>
                <c:pt idx="2465">
                  <c:v>189.13658142089992</c:v>
                </c:pt>
                <c:pt idx="2466">
                  <c:v>189.13658142089992</c:v>
                </c:pt>
                <c:pt idx="2467">
                  <c:v>189.13658142089992</c:v>
                </c:pt>
                <c:pt idx="2468">
                  <c:v>189.13658142089992</c:v>
                </c:pt>
                <c:pt idx="2469">
                  <c:v>189.13658142089992</c:v>
                </c:pt>
                <c:pt idx="2470">
                  <c:v>189.13658142089992</c:v>
                </c:pt>
                <c:pt idx="2471">
                  <c:v>189.13658142089992</c:v>
                </c:pt>
                <c:pt idx="2472">
                  <c:v>189.13658142089992</c:v>
                </c:pt>
                <c:pt idx="2473">
                  <c:v>189.13658142089992</c:v>
                </c:pt>
                <c:pt idx="2474">
                  <c:v>189.13658142089992</c:v>
                </c:pt>
                <c:pt idx="2475">
                  <c:v>189.13658142089992</c:v>
                </c:pt>
                <c:pt idx="2476">
                  <c:v>189.13658142089992</c:v>
                </c:pt>
                <c:pt idx="2477">
                  <c:v>189.13658142089992</c:v>
                </c:pt>
                <c:pt idx="2478">
                  <c:v>189.13658142089992</c:v>
                </c:pt>
                <c:pt idx="2479">
                  <c:v>189.13658142089992</c:v>
                </c:pt>
                <c:pt idx="2480">
                  <c:v>189.13658142089992</c:v>
                </c:pt>
                <c:pt idx="2481">
                  <c:v>189.13658142089992</c:v>
                </c:pt>
                <c:pt idx="2482">
                  <c:v>189.7214965820308</c:v>
                </c:pt>
                <c:pt idx="2483">
                  <c:v>189.13658142089992</c:v>
                </c:pt>
                <c:pt idx="2484">
                  <c:v>189.13658142089992</c:v>
                </c:pt>
                <c:pt idx="2485">
                  <c:v>189.13658142089992</c:v>
                </c:pt>
                <c:pt idx="2486">
                  <c:v>189.13658142089992</c:v>
                </c:pt>
                <c:pt idx="2487">
                  <c:v>189.13658142089992</c:v>
                </c:pt>
                <c:pt idx="2488">
                  <c:v>189.13658142089992</c:v>
                </c:pt>
                <c:pt idx="2489">
                  <c:v>189.13658142089992</c:v>
                </c:pt>
                <c:pt idx="2490">
                  <c:v>189.13658142089992</c:v>
                </c:pt>
                <c:pt idx="2491">
                  <c:v>189.13658142089992</c:v>
                </c:pt>
                <c:pt idx="2492">
                  <c:v>189.13658142089992</c:v>
                </c:pt>
                <c:pt idx="2493">
                  <c:v>189.13658142089992</c:v>
                </c:pt>
                <c:pt idx="2494">
                  <c:v>189.13658142089992</c:v>
                </c:pt>
                <c:pt idx="2495">
                  <c:v>189.13658142089992</c:v>
                </c:pt>
                <c:pt idx="2496">
                  <c:v>189.13658142089992</c:v>
                </c:pt>
                <c:pt idx="2497">
                  <c:v>189.13658142089992</c:v>
                </c:pt>
                <c:pt idx="2498">
                  <c:v>189.13658142089992</c:v>
                </c:pt>
                <c:pt idx="2499">
                  <c:v>189.13658142089992</c:v>
                </c:pt>
                <c:pt idx="2500">
                  <c:v>189.13658142089992</c:v>
                </c:pt>
                <c:pt idx="2501">
                  <c:v>189.13658142089992</c:v>
                </c:pt>
                <c:pt idx="2502">
                  <c:v>189.13658142089992</c:v>
                </c:pt>
                <c:pt idx="2503">
                  <c:v>189.13658142089992</c:v>
                </c:pt>
                <c:pt idx="2504">
                  <c:v>189.13658142089992</c:v>
                </c:pt>
                <c:pt idx="2505">
                  <c:v>189.13658142089992</c:v>
                </c:pt>
                <c:pt idx="2506">
                  <c:v>189.13658142089992</c:v>
                </c:pt>
                <c:pt idx="2507">
                  <c:v>189.13658142089992</c:v>
                </c:pt>
                <c:pt idx="2508">
                  <c:v>189.13658142089992</c:v>
                </c:pt>
                <c:pt idx="2509">
                  <c:v>189.13658142089992</c:v>
                </c:pt>
                <c:pt idx="2510">
                  <c:v>189.13658142089992</c:v>
                </c:pt>
                <c:pt idx="2511">
                  <c:v>189.13658142089992</c:v>
                </c:pt>
                <c:pt idx="2512">
                  <c:v>189.13658142089992</c:v>
                </c:pt>
                <c:pt idx="2513">
                  <c:v>189.13658142089992</c:v>
                </c:pt>
                <c:pt idx="2514">
                  <c:v>189.13658142089992</c:v>
                </c:pt>
                <c:pt idx="2515">
                  <c:v>189.13658142089992</c:v>
                </c:pt>
                <c:pt idx="2516">
                  <c:v>189.13658142089992</c:v>
                </c:pt>
                <c:pt idx="2517">
                  <c:v>189.13658142089992</c:v>
                </c:pt>
                <c:pt idx="2518">
                  <c:v>189.13658142089992</c:v>
                </c:pt>
                <c:pt idx="2519">
                  <c:v>189.13658142089992</c:v>
                </c:pt>
                <c:pt idx="2520">
                  <c:v>189.13658142089992</c:v>
                </c:pt>
                <c:pt idx="2521">
                  <c:v>189.13658142089992</c:v>
                </c:pt>
                <c:pt idx="2522">
                  <c:v>189.13658142089992</c:v>
                </c:pt>
                <c:pt idx="2523">
                  <c:v>189.13658142089992</c:v>
                </c:pt>
                <c:pt idx="2524">
                  <c:v>189.13658142089992</c:v>
                </c:pt>
                <c:pt idx="2525">
                  <c:v>189.13658142089992</c:v>
                </c:pt>
                <c:pt idx="2526">
                  <c:v>189.13658142089992</c:v>
                </c:pt>
                <c:pt idx="2527">
                  <c:v>189.13658142089992</c:v>
                </c:pt>
                <c:pt idx="2528">
                  <c:v>189.13658142089992</c:v>
                </c:pt>
                <c:pt idx="2529">
                  <c:v>189.13658142089992</c:v>
                </c:pt>
                <c:pt idx="2530">
                  <c:v>188.55474853516</c:v>
                </c:pt>
                <c:pt idx="2531">
                  <c:v>188.55474853516</c:v>
                </c:pt>
                <c:pt idx="2532">
                  <c:v>188.55474853516</c:v>
                </c:pt>
                <c:pt idx="2533">
                  <c:v>187.9759368896504</c:v>
                </c:pt>
                <c:pt idx="2534">
                  <c:v>187.40017700195</c:v>
                </c:pt>
                <c:pt idx="2535">
                  <c:v>186.8273925781204</c:v>
                </c:pt>
                <c:pt idx="2536">
                  <c:v>186.25765991211</c:v>
                </c:pt>
                <c:pt idx="2537">
                  <c:v>185.0918884277304</c:v>
                </c:pt>
                <c:pt idx="2538">
                  <c:v>184.53123474121</c:v>
                </c:pt>
                <c:pt idx="2539">
                  <c:v>183.9734954834</c:v>
                </c:pt>
                <c:pt idx="2540">
                  <c:v>183.41868591309</c:v>
                </c:pt>
                <c:pt idx="2541">
                  <c:v>182.86676025391</c:v>
                </c:pt>
                <c:pt idx="2542">
                  <c:v>182.31771850586</c:v>
                </c:pt>
                <c:pt idx="2543">
                  <c:v>181.77154541015992</c:v>
                </c:pt>
                <c:pt idx="2544">
                  <c:v>181.77154541015992</c:v>
                </c:pt>
                <c:pt idx="2545">
                  <c:v>181.2282409668</c:v>
                </c:pt>
                <c:pt idx="2546">
                  <c:v>181.2282409668</c:v>
                </c:pt>
                <c:pt idx="2547">
                  <c:v>181.2282409668</c:v>
                </c:pt>
                <c:pt idx="2548">
                  <c:v>181.2282409668</c:v>
                </c:pt>
                <c:pt idx="2549">
                  <c:v>180.68771362304992</c:v>
                </c:pt>
                <c:pt idx="2550">
                  <c:v>180.68771362304992</c:v>
                </c:pt>
                <c:pt idx="2551">
                  <c:v>180.68771362304992</c:v>
                </c:pt>
                <c:pt idx="2552">
                  <c:v>180.68771362304992</c:v>
                </c:pt>
                <c:pt idx="2553">
                  <c:v>180.15010070801</c:v>
                </c:pt>
                <c:pt idx="2554">
                  <c:v>180.15010070801</c:v>
                </c:pt>
                <c:pt idx="2555">
                  <c:v>180.15010070801</c:v>
                </c:pt>
                <c:pt idx="2556">
                  <c:v>179.615234375</c:v>
                </c:pt>
                <c:pt idx="2557">
                  <c:v>179.615234375</c:v>
                </c:pt>
                <c:pt idx="2558">
                  <c:v>179.615234375</c:v>
                </c:pt>
                <c:pt idx="2559">
                  <c:v>179.615234375</c:v>
                </c:pt>
                <c:pt idx="2560">
                  <c:v>179.08317565917972</c:v>
                </c:pt>
                <c:pt idx="2561">
                  <c:v>179.08317565917972</c:v>
                </c:pt>
                <c:pt idx="2562">
                  <c:v>179.08317565917972</c:v>
                </c:pt>
                <c:pt idx="2563">
                  <c:v>179.08317565917972</c:v>
                </c:pt>
                <c:pt idx="2564">
                  <c:v>178.55378723144995</c:v>
                </c:pt>
                <c:pt idx="2565">
                  <c:v>179.08317565917972</c:v>
                </c:pt>
                <c:pt idx="2566">
                  <c:v>178.55378723144995</c:v>
                </c:pt>
                <c:pt idx="2567">
                  <c:v>179.08317565917972</c:v>
                </c:pt>
                <c:pt idx="2568">
                  <c:v>179.08317565917972</c:v>
                </c:pt>
                <c:pt idx="2569">
                  <c:v>179.08317565917972</c:v>
                </c:pt>
                <c:pt idx="2570">
                  <c:v>179.08317565917972</c:v>
                </c:pt>
                <c:pt idx="2571">
                  <c:v>179.08317565917972</c:v>
                </c:pt>
                <c:pt idx="2572">
                  <c:v>179.08317565917972</c:v>
                </c:pt>
                <c:pt idx="2573">
                  <c:v>179.08317565917972</c:v>
                </c:pt>
                <c:pt idx="2574">
                  <c:v>179.08317565917972</c:v>
                </c:pt>
                <c:pt idx="2575">
                  <c:v>179.08317565917972</c:v>
                </c:pt>
                <c:pt idx="2576">
                  <c:v>179.08317565917972</c:v>
                </c:pt>
                <c:pt idx="2577">
                  <c:v>179.08317565917972</c:v>
                </c:pt>
                <c:pt idx="2578">
                  <c:v>179.08317565917972</c:v>
                </c:pt>
                <c:pt idx="2579">
                  <c:v>179.08317565917972</c:v>
                </c:pt>
                <c:pt idx="2580">
                  <c:v>179.08317565917972</c:v>
                </c:pt>
                <c:pt idx="2581">
                  <c:v>179.08317565917972</c:v>
                </c:pt>
                <c:pt idx="2582">
                  <c:v>179.08317565917972</c:v>
                </c:pt>
                <c:pt idx="2583">
                  <c:v>179.08317565917972</c:v>
                </c:pt>
                <c:pt idx="2584">
                  <c:v>179.08317565917972</c:v>
                </c:pt>
                <c:pt idx="2585">
                  <c:v>178.55378723144995</c:v>
                </c:pt>
                <c:pt idx="2586">
                  <c:v>178.55378723144995</c:v>
                </c:pt>
                <c:pt idx="2587">
                  <c:v>178.55378723144995</c:v>
                </c:pt>
                <c:pt idx="2588">
                  <c:v>178.55378723144995</c:v>
                </c:pt>
                <c:pt idx="2589">
                  <c:v>178.55378723144995</c:v>
                </c:pt>
                <c:pt idx="2590">
                  <c:v>178.55378723144995</c:v>
                </c:pt>
                <c:pt idx="2591">
                  <c:v>178.55378723144995</c:v>
                </c:pt>
                <c:pt idx="2592">
                  <c:v>178.55378723144995</c:v>
                </c:pt>
                <c:pt idx="2593">
                  <c:v>178.55378723144995</c:v>
                </c:pt>
                <c:pt idx="2594">
                  <c:v>178.55378723144995</c:v>
                </c:pt>
                <c:pt idx="2595">
                  <c:v>178.55378723144995</c:v>
                </c:pt>
                <c:pt idx="2596">
                  <c:v>178.55378723144995</c:v>
                </c:pt>
                <c:pt idx="2597">
                  <c:v>178.55378723144995</c:v>
                </c:pt>
                <c:pt idx="2598">
                  <c:v>178.55378723144995</c:v>
                </c:pt>
                <c:pt idx="2599">
                  <c:v>179.08317565917972</c:v>
                </c:pt>
                <c:pt idx="2600">
                  <c:v>179.08317565917972</c:v>
                </c:pt>
                <c:pt idx="2601">
                  <c:v>179.615234375</c:v>
                </c:pt>
                <c:pt idx="2602">
                  <c:v>179.615234375</c:v>
                </c:pt>
                <c:pt idx="2603">
                  <c:v>179.615234375</c:v>
                </c:pt>
                <c:pt idx="2604">
                  <c:v>179.615234375</c:v>
                </c:pt>
                <c:pt idx="2605">
                  <c:v>179.08317565917972</c:v>
                </c:pt>
                <c:pt idx="2606">
                  <c:v>179.08317565917972</c:v>
                </c:pt>
                <c:pt idx="2607">
                  <c:v>178.55378723144995</c:v>
                </c:pt>
                <c:pt idx="2608">
                  <c:v>178.55378723144995</c:v>
                </c:pt>
                <c:pt idx="2609">
                  <c:v>178.55378723144995</c:v>
                </c:pt>
                <c:pt idx="2610">
                  <c:v>178.02725219727</c:v>
                </c:pt>
                <c:pt idx="2611">
                  <c:v>178.55378723144995</c:v>
                </c:pt>
                <c:pt idx="2612">
                  <c:v>178.02725219727</c:v>
                </c:pt>
                <c:pt idx="2613">
                  <c:v>178.02725219727</c:v>
                </c:pt>
                <c:pt idx="2614">
                  <c:v>178.02725219727</c:v>
                </c:pt>
                <c:pt idx="2615">
                  <c:v>178.02725219727</c:v>
                </c:pt>
                <c:pt idx="2616">
                  <c:v>178.55378723144995</c:v>
                </c:pt>
                <c:pt idx="2617">
                  <c:v>178.55378723144995</c:v>
                </c:pt>
                <c:pt idx="2618">
                  <c:v>178.55378723144995</c:v>
                </c:pt>
                <c:pt idx="2619">
                  <c:v>178.55378723144995</c:v>
                </c:pt>
                <c:pt idx="2620">
                  <c:v>178.55378723144995</c:v>
                </c:pt>
                <c:pt idx="2621">
                  <c:v>178.55378723144995</c:v>
                </c:pt>
                <c:pt idx="2622">
                  <c:v>178.55378723144995</c:v>
                </c:pt>
                <c:pt idx="2623">
                  <c:v>178.55378723144995</c:v>
                </c:pt>
                <c:pt idx="2624">
                  <c:v>178.55378723144995</c:v>
                </c:pt>
                <c:pt idx="2625">
                  <c:v>178.55378723144995</c:v>
                </c:pt>
                <c:pt idx="2626">
                  <c:v>178.55378723144995</c:v>
                </c:pt>
                <c:pt idx="2627">
                  <c:v>178.55378723144995</c:v>
                </c:pt>
                <c:pt idx="2628">
                  <c:v>178.55378723144995</c:v>
                </c:pt>
                <c:pt idx="2629">
                  <c:v>178.55378723144995</c:v>
                </c:pt>
                <c:pt idx="2630">
                  <c:v>178.55378723144995</c:v>
                </c:pt>
                <c:pt idx="2631">
                  <c:v>178.55378723144995</c:v>
                </c:pt>
                <c:pt idx="2632">
                  <c:v>178.55378723144995</c:v>
                </c:pt>
                <c:pt idx="2633">
                  <c:v>178.55378723144995</c:v>
                </c:pt>
                <c:pt idx="2634">
                  <c:v>178.55378723144995</c:v>
                </c:pt>
                <c:pt idx="2635">
                  <c:v>178.55378723144995</c:v>
                </c:pt>
                <c:pt idx="2636">
                  <c:v>178.55378723144995</c:v>
                </c:pt>
                <c:pt idx="2637">
                  <c:v>178.55378723144995</c:v>
                </c:pt>
                <c:pt idx="2638">
                  <c:v>178.55378723144995</c:v>
                </c:pt>
                <c:pt idx="2639">
                  <c:v>178.55378723144995</c:v>
                </c:pt>
                <c:pt idx="2640">
                  <c:v>179.08317565917972</c:v>
                </c:pt>
                <c:pt idx="2641">
                  <c:v>179.08317565917972</c:v>
                </c:pt>
                <c:pt idx="2642">
                  <c:v>179.08317565917972</c:v>
                </c:pt>
                <c:pt idx="2643">
                  <c:v>179.08317565917972</c:v>
                </c:pt>
                <c:pt idx="2644">
                  <c:v>179.08317565917972</c:v>
                </c:pt>
                <c:pt idx="2645">
                  <c:v>179.08317565917972</c:v>
                </c:pt>
                <c:pt idx="2646">
                  <c:v>178.55378723144995</c:v>
                </c:pt>
                <c:pt idx="2647">
                  <c:v>179.08317565917972</c:v>
                </c:pt>
                <c:pt idx="2648">
                  <c:v>179.08317565917972</c:v>
                </c:pt>
                <c:pt idx="2649">
                  <c:v>179.08317565917972</c:v>
                </c:pt>
                <c:pt idx="2650">
                  <c:v>179.08317565917972</c:v>
                </c:pt>
                <c:pt idx="2651">
                  <c:v>179.08317565917972</c:v>
                </c:pt>
                <c:pt idx="2652">
                  <c:v>178.55378723144995</c:v>
                </c:pt>
                <c:pt idx="2653">
                  <c:v>178.02725219727</c:v>
                </c:pt>
                <c:pt idx="2654">
                  <c:v>178.02725219727</c:v>
                </c:pt>
                <c:pt idx="2655">
                  <c:v>178.02725219727</c:v>
                </c:pt>
                <c:pt idx="2656">
                  <c:v>177.50343322753997</c:v>
                </c:pt>
                <c:pt idx="2657">
                  <c:v>177.50343322753997</c:v>
                </c:pt>
                <c:pt idx="2658">
                  <c:v>177.50343322753997</c:v>
                </c:pt>
                <c:pt idx="2659">
                  <c:v>177.50343322753997</c:v>
                </c:pt>
                <c:pt idx="2660">
                  <c:v>176.9822998046908</c:v>
                </c:pt>
                <c:pt idx="2661">
                  <c:v>176.9822998046908</c:v>
                </c:pt>
                <c:pt idx="2662">
                  <c:v>176.9822998046908</c:v>
                </c:pt>
                <c:pt idx="2663">
                  <c:v>176.9822998046908</c:v>
                </c:pt>
                <c:pt idx="2664">
                  <c:v>176.9822998046908</c:v>
                </c:pt>
                <c:pt idx="2665">
                  <c:v>176.9822998046908</c:v>
                </c:pt>
                <c:pt idx="2666">
                  <c:v>176.9822998046908</c:v>
                </c:pt>
                <c:pt idx="2667">
                  <c:v>177.50343322753997</c:v>
                </c:pt>
                <c:pt idx="2668">
                  <c:v>177.50343322753997</c:v>
                </c:pt>
                <c:pt idx="2669">
                  <c:v>178.02725219727</c:v>
                </c:pt>
                <c:pt idx="2670">
                  <c:v>178.02725219727</c:v>
                </c:pt>
                <c:pt idx="2671">
                  <c:v>178.02725219727</c:v>
                </c:pt>
                <c:pt idx="2672">
                  <c:v>178.55378723144995</c:v>
                </c:pt>
                <c:pt idx="2673">
                  <c:v>178.55378723144995</c:v>
                </c:pt>
                <c:pt idx="2674">
                  <c:v>178.55378723144995</c:v>
                </c:pt>
                <c:pt idx="2675">
                  <c:v>179.08317565917972</c:v>
                </c:pt>
                <c:pt idx="2676">
                  <c:v>179.08317565917972</c:v>
                </c:pt>
                <c:pt idx="2677">
                  <c:v>179.08317565917972</c:v>
                </c:pt>
                <c:pt idx="2678">
                  <c:v>178.55378723144995</c:v>
                </c:pt>
                <c:pt idx="2679">
                  <c:v>178.55378723144995</c:v>
                </c:pt>
                <c:pt idx="2680">
                  <c:v>178.55378723144995</c:v>
                </c:pt>
                <c:pt idx="2681">
                  <c:v>179.08317565917972</c:v>
                </c:pt>
                <c:pt idx="2682">
                  <c:v>178.55378723144995</c:v>
                </c:pt>
                <c:pt idx="2683">
                  <c:v>178.55378723144995</c:v>
                </c:pt>
                <c:pt idx="2684">
                  <c:v>178.55378723144995</c:v>
                </c:pt>
                <c:pt idx="2685">
                  <c:v>178.02725219727</c:v>
                </c:pt>
                <c:pt idx="2686">
                  <c:v>178.02725219727</c:v>
                </c:pt>
                <c:pt idx="2687">
                  <c:v>178.02725219727</c:v>
                </c:pt>
                <c:pt idx="2688">
                  <c:v>178.02725219727</c:v>
                </c:pt>
                <c:pt idx="2689">
                  <c:v>178.02725219727</c:v>
                </c:pt>
                <c:pt idx="2690">
                  <c:v>178.02725219727</c:v>
                </c:pt>
                <c:pt idx="2691">
                  <c:v>178.55378723144995</c:v>
                </c:pt>
                <c:pt idx="2692">
                  <c:v>178.55378723144995</c:v>
                </c:pt>
                <c:pt idx="2693">
                  <c:v>178.55378723144995</c:v>
                </c:pt>
                <c:pt idx="2694">
                  <c:v>178.55378723144995</c:v>
                </c:pt>
                <c:pt idx="2695">
                  <c:v>178.55378723144995</c:v>
                </c:pt>
                <c:pt idx="2696">
                  <c:v>178.55378723144995</c:v>
                </c:pt>
                <c:pt idx="2697">
                  <c:v>178.55378723144995</c:v>
                </c:pt>
                <c:pt idx="2698">
                  <c:v>178.55378723144995</c:v>
                </c:pt>
                <c:pt idx="2699">
                  <c:v>178.55378723144995</c:v>
                </c:pt>
                <c:pt idx="2700">
                  <c:v>178.55378723144995</c:v>
                </c:pt>
                <c:pt idx="2701">
                  <c:v>178.55378723144995</c:v>
                </c:pt>
                <c:pt idx="2702">
                  <c:v>179.08317565917972</c:v>
                </c:pt>
                <c:pt idx="2703">
                  <c:v>178.55378723144995</c:v>
                </c:pt>
                <c:pt idx="2704">
                  <c:v>179.08317565917972</c:v>
                </c:pt>
                <c:pt idx="2705">
                  <c:v>179.08317565917972</c:v>
                </c:pt>
                <c:pt idx="2706">
                  <c:v>179.615234375</c:v>
                </c:pt>
                <c:pt idx="2707">
                  <c:v>180.15010070801</c:v>
                </c:pt>
                <c:pt idx="2708">
                  <c:v>180.15010070801</c:v>
                </c:pt>
                <c:pt idx="2709">
                  <c:v>180.15010070801</c:v>
                </c:pt>
                <c:pt idx="2710">
                  <c:v>180.15010070801</c:v>
                </c:pt>
                <c:pt idx="2711">
                  <c:v>180.15010070801</c:v>
                </c:pt>
                <c:pt idx="2712">
                  <c:v>180.15010070801</c:v>
                </c:pt>
                <c:pt idx="2713">
                  <c:v>180.15010070801</c:v>
                </c:pt>
                <c:pt idx="2714">
                  <c:v>179.615234375</c:v>
                </c:pt>
                <c:pt idx="2715">
                  <c:v>179.08317565917972</c:v>
                </c:pt>
                <c:pt idx="2716">
                  <c:v>179.08317565917972</c:v>
                </c:pt>
                <c:pt idx="2717">
                  <c:v>179.08317565917972</c:v>
                </c:pt>
                <c:pt idx="2718">
                  <c:v>178.55378723144995</c:v>
                </c:pt>
                <c:pt idx="2719">
                  <c:v>178.02725219727</c:v>
                </c:pt>
                <c:pt idx="2720">
                  <c:v>178.02725219727</c:v>
                </c:pt>
                <c:pt idx="2721">
                  <c:v>178.02725219727</c:v>
                </c:pt>
                <c:pt idx="2722">
                  <c:v>177.50343322753997</c:v>
                </c:pt>
                <c:pt idx="2723">
                  <c:v>176.9822998046908</c:v>
                </c:pt>
                <c:pt idx="2724">
                  <c:v>176.46391296386992</c:v>
                </c:pt>
                <c:pt idx="2725">
                  <c:v>175.9481964111304</c:v>
                </c:pt>
                <c:pt idx="2726">
                  <c:v>175.43521118164</c:v>
                </c:pt>
                <c:pt idx="2727">
                  <c:v>174.9248046875</c:v>
                </c:pt>
                <c:pt idx="2728">
                  <c:v>173.91200256348</c:v>
                </c:pt>
                <c:pt idx="2729">
                  <c:v>173.91200256348</c:v>
                </c:pt>
                <c:pt idx="2730">
                  <c:v>173.40946960449</c:v>
                </c:pt>
                <c:pt idx="2731">
                  <c:v>172.90957641602</c:v>
                </c:pt>
                <c:pt idx="2732">
                  <c:v>172.4122161865204</c:v>
                </c:pt>
                <c:pt idx="2733">
                  <c:v>171.91749572753997</c:v>
                </c:pt>
                <c:pt idx="2734">
                  <c:v>171.42526245117</c:v>
                </c:pt>
                <c:pt idx="2735">
                  <c:v>170.93550109863</c:v>
                </c:pt>
                <c:pt idx="2736">
                  <c:v>170.41798400879</c:v>
                </c:pt>
                <c:pt idx="2737">
                  <c:v>169.9334564209</c:v>
                </c:pt>
                <c:pt idx="2738">
                  <c:v>169.45137023926</c:v>
                </c:pt>
                <c:pt idx="2739">
                  <c:v>169.45137023926</c:v>
                </c:pt>
                <c:pt idx="2740">
                  <c:v>168.97178649902</c:v>
                </c:pt>
                <c:pt idx="2741">
                  <c:v>168.97178649902</c:v>
                </c:pt>
                <c:pt idx="2742">
                  <c:v>168.49461364746</c:v>
                </c:pt>
                <c:pt idx="2743">
                  <c:v>168.49461364746</c:v>
                </c:pt>
                <c:pt idx="2744">
                  <c:v>168.49461364746</c:v>
                </c:pt>
                <c:pt idx="2745">
                  <c:v>168.49461364746</c:v>
                </c:pt>
                <c:pt idx="2746">
                  <c:v>168.49461364746</c:v>
                </c:pt>
                <c:pt idx="2747">
                  <c:v>168.49461364746</c:v>
                </c:pt>
                <c:pt idx="2748">
                  <c:v>168.49461364746</c:v>
                </c:pt>
                <c:pt idx="2749">
                  <c:v>168.49461364746</c:v>
                </c:pt>
                <c:pt idx="2750">
                  <c:v>168.49461364746</c:v>
                </c:pt>
                <c:pt idx="2751">
                  <c:v>168.97178649902</c:v>
                </c:pt>
                <c:pt idx="2752">
                  <c:v>168.97178649902</c:v>
                </c:pt>
                <c:pt idx="2753">
                  <c:v>168.49461364746</c:v>
                </c:pt>
                <c:pt idx="2754">
                  <c:v>168.49461364746</c:v>
                </c:pt>
                <c:pt idx="2755">
                  <c:v>168.01992797852</c:v>
                </c:pt>
                <c:pt idx="2756">
                  <c:v>168.01992797852</c:v>
                </c:pt>
                <c:pt idx="2757">
                  <c:v>168.01992797852</c:v>
                </c:pt>
                <c:pt idx="2758">
                  <c:v>168.01992797852</c:v>
                </c:pt>
                <c:pt idx="2759">
                  <c:v>168.01992797852</c:v>
                </c:pt>
                <c:pt idx="2760">
                  <c:v>168.01992797852</c:v>
                </c:pt>
                <c:pt idx="2761">
                  <c:v>168.01992797852</c:v>
                </c:pt>
                <c:pt idx="2762">
                  <c:v>168.01992797852</c:v>
                </c:pt>
                <c:pt idx="2763">
                  <c:v>168.01992797852</c:v>
                </c:pt>
                <c:pt idx="2764">
                  <c:v>168.01992797852</c:v>
                </c:pt>
                <c:pt idx="2765">
                  <c:v>168.01992797852</c:v>
                </c:pt>
                <c:pt idx="2766">
                  <c:v>168.01992797852</c:v>
                </c:pt>
                <c:pt idx="2767">
                  <c:v>168.01992797852</c:v>
                </c:pt>
                <c:pt idx="2768">
                  <c:v>168.01992797852</c:v>
                </c:pt>
                <c:pt idx="2769">
                  <c:v>168.01992797852</c:v>
                </c:pt>
                <c:pt idx="2770">
                  <c:v>168.01992797852</c:v>
                </c:pt>
                <c:pt idx="2771">
                  <c:v>168.01992797852</c:v>
                </c:pt>
                <c:pt idx="2772">
                  <c:v>168.01992797852</c:v>
                </c:pt>
                <c:pt idx="2773">
                  <c:v>168.01992797852</c:v>
                </c:pt>
                <c:pt idx="2774">
                  <c:v>168.01992797852</c:v>
                </c:pt>
                <c:pt idx="2775">
                  <c:v>168.49461364746</c:v>
                </c:pt>
                <c:pt idx="2776">
                  <c:v>168.97178649902</c:v>
                </c:pt>
                <c:pt idx="2777">
                  <c:v>169.45137023926</c:v>
                </c:pt>
                <c:pt idx="2778">
                  <c:v>169.45137023926</c:v>
                </c:pt>
                <c:pt idx="2779">
                  <c:v>169.9334564209</c:v>
                </c:pt>
                <c:pt idx="2780">
                  <c:v>169.9334564209</c:v>
                </c:pt>
                <c:pt idx="2781">
                  <c:v>170.41798400879</c:v>
                </c:pt>
                <c:pt idx="2782">
                  <c:v>170.41798400879</c:v>
                </c:pt>
                <c:pt idx="2783">
                  <c:v>170.41798400879</c:v>
                </c:pt>
                <c:pt idx="2784">
                  <c:v>170.41798400879</c:v>
                </c:pt>
                <c:pt idx="2785">
                  <c:v>170.41798400879</c:v>
                </c:pt>
                <c:pt idx="2786">
                  <c:v>170.93550109863</c:v>
                </c:pt>
                <c:pt idx="2787">
                  <c:v>170.41798400879</c:v>
                </c:pt>
                <c:pt idx="2788">
                  <c:v>170.41798400879</c:v>
                </c:pt>
                <c:pt idx="2789">
                  <c:v>169.9334564209</c:v>
                </c:pt>
                <c:pt idx="2790">
                  <c:v>169.9334564209</c:v>
                </c:pt>
                <c:pt idx="2791">
                  <c:v>169.9334564209</c:v>
                </c:pt>
                <c:pt idx="2792">
                  <c:v>169.45137023926</c:v>
                </c:pt>
                <c:pt idx="2793">
                  <c:v>169.45137023926</c:v>
                </c:pt>
                <c:pt idx="2794">
                  <c:v>169.45137023926</c:v>
                </c:pt>
                <c:pt idx="2795">
                  <c:v>169.45137023926</c:v>
                </c:pt>
                <c:pt idx="2796">
                  <c:v>168.97178649902</c:v>
                </c:pt>
                <c:pt idx="2797">
                  <c:v>168.97178649902</c:v>
                </c:pt>
                <c:pt idx="2798">
                  <c:v>168.97178649902</c:v>
                </c:pt>
                <c:pt idx="2799">
                  <c:v>168.49461364746</c:v>
                </c:pt>
                <c:pt idx="2800">
                  <c:v>168.01992797852</c:v>
                </c:pt>
                <c:pt idx="2801">
                  <c:v>167.54762268066</c:v>
                </c:pt>
                <c:pt idx="2802">
                  <c:v>167.0777130127</c:v>
                </c:pt>
                <c:pt idx="2803">
                  <c:v>166.61018371581972</c:v>
                </c:pt>
                <c:pt idx="2804">
                  <c:v>166.14500427245972</c:v>
                </c:pt>
                <c:pt idx="2805">
                  <c:v>165.68225097656</c:v>
                </c:pt>
                <c:pt idx="2806">
                  <c:v>165.68225097656</c:v>
                </c:pt>
                <c:pt idx="2807">
                  <c:v>165.68225097656</c:v>
                </c:pt>
                <c:pt idx="2808">
                  <c:v>165.68225097656</c:v>
                </c:pt>
                <c:pt idx="2809">
                  <c:v>165.2218170166004</c:v>
                </c:pt>
                <c:pt idx="2810">
                  <c:v>165.68225097656</c:v>
                </c:pt>
                <c:pt idx="2811">
                  <c:v>165.2218170166004</c:v>
                </c:pt>
                <c:pt idx="2812">
                  <c:v>165.2218170166004</c:v>
                </c:pt>
                <c:pt idx="2813">
                  <c:v>165.2218170166004</c:v>
                </c:pt>
                <c:pt idx="2814">
                  <c:v>165.2218170166004</c:v>
                </c:pt>
                <c:pt idx="2815">
                  <c:v>165.2218170166004</c:v>
                </c:pt>
                <c:pt idx="2816">
                  <c:v>165.68225097656</c:v>
                </c:pt>
                <c:pt idx="2817">
                  <c:v>165.68225097656</c:v>
                </c:pt>
                <c:pt idx="2818">
                  <c:v>165.68225097656</c:v>
                </c:pt>
                <c:pt idx="2819">
                  <c:v>166.14500427245972</c:v>
                </c:pt>
                <c:pt idx="2820">
                  <c:v>166.14500427245972</c:v>
                </c:pt>
                <c:pt idx="2821">
                  <c:v>166.14500427245972</c:v>
                </c:pt>
                <c:pt idx="2822">
                  <c:v>166.14500427245972</c:v>
                </c:pt>
                <c:pt idx="2823">
                  <c:v>166.14500427245972</c:v>
                </c:pt>
                <c:pt idx="2824">
                  <c:v>166.61018371581972</c:v>
                </c:pt>
                <c:pt idx="2825">
                  <c:v>166.61018371581972</c:v>
                </c:pt>
                <c:pt idx="2826">
                  <c:v>166.61018371581972</c:v>
                </c:pt>
                <c:pt idx="2827">
                  <c:v>166.61018371581972</c:v>
                </c:pt>
                <c:pt idx="2828">
                  <c:v>167.0777130127</c:v>
                </c:pt>
                <c:pt idx="2829">
                  <c:v>167.0777130127</c:v>
                </c:pt>
                <c:pt idx="2830">
                  <c:v>167.0777130127</c:v>
                </c:pt>
                <c:pt idx="2831">
                  <c:v>166.61018371581972</c:v>
                </c:pt>
                <c:pt idx="2832">
                  <c:v>167.0777130127</c:v>
                </c:pt>
                <c:pt idx="2833">
                  <c:v>167.0777130127</c:v>
                </c:pt>
                <c:pt idx="2834">
                  <c:v>167.0777130127</c:v>
                </c:pt>
                <c:pt idx="2835">
                  <c:v>167.0777130127</c:v>
                </c:pt>
                <c:pt idx="2836">
                  <c:v>167.0777130127</c:v>
                </c:pt>
                <c:pt idx="2837">
                  <c:v>166.61018371581972</c:v>
                </c:pt>
                <c:pt idx="2838">
                  <c:v>166.61018371581972</c:v>
                </c:pt>
                <c:pt idx="2839">
                  <c:v>166.61018371581972</c:v>
                </c:pt>
                <c:pt idx="2840">
                  <c:v>166.61018371581972</c:v>
                </c:pt>
                <c:pt idx="2841">
                  <c:v>166.61018371581972</c:v>
                </c:pt>
                <c:pt idx="2842">
                  <c:v>166.61018371581972</c:v>
                </c:pt>
                <c:pt idx="2843">
                  <c:v>166.61018371581972</c:v>
                </c:pt>
                <c:pt idx="2844">
                  <c:v>166.61018371581972</c:v>
                </c:pt>
                <c:pt idx="2845">
                  <c:v>166.61018371581972</c:v>
                </c:pt>
                <c:pt idx="2846">
                  <c:v>166.14500427245972</c:v>
                </c:pt>
                <c:pt idx="2847">
                  <c:v>166.14500427245972</c:v>
                </c:pt>
                <c:pt idx="2848">
                  <c:v>166.14500427245972</c:v>
                </c:pt>
                <c:pt idx="2849">
                  <c:v>166.14500427245972</c:v>
                </c:pt>
                <c:pt idx="2850">
                  <c:v>166.14500427245972</c:v>
                </c:pt>
                <c:pt idx="2851">
                  <c:v>166.14500427245972</c:v>
                </c:pt>
                <c:pt idx="2852">
                  <c:v>165.68225097656</c:v>
                </c:pt>
                <c:pt idx="2853">
                  <c:v>165.68225097656</c:v>
                </c:pt>
                <c:pt idx="2854">
                  <c:v>165.2218170166004</c:v>
                </c:pt>
                <c:pt idx="2855">
                  <c:v>165.2218170166004</c:v>
                </c:pt>
                <c:pt idx="2856">
                  <c:v>165.2218170166004</c:v>
                </c:pt>
                <c:pt idx="2857">
                  <c:v>165.2218170166004</c:v>
                </c:pt>
                <c:pt idx="2858">
                  <c:v>165.2218170166004</c:v>
                </c:pt>
                <c:pt idx="2859">
                  <c:v>165.68225097656</c:v>
                </c:pt>
                <c:pt idx="2860">
                  <c:v>165.68225097656</c:v>
                </c:pt>
                <c:pt idx="2861">
                  <c:v>165.68225097656</c:v>
                </c:pt>
                <c:pt idx="2862">
                  <c:v>165.68225097656</c:v>
                </c:pt>
                <c:pt idx="2863">
                  <c:v>166.14500427245972</c:v>
                </c:pt>
                <c:pt idx="2864">
                  <c:v>166.14500427245972</c:v>
                </c:pt>
                <c:pt idx="2865">
                  <c:v>166.61018371581972</c:v>
                </c:pt>
                <c:pt idx="2866">
                  <c:v>166.61018371581972</c:v>
                </c:pt>
                <c:pt idx="2867">
                  <c:v>166.61018371581972</c:v>
                </c:pt>
                <c:pt idx="2868">
                  <c:v>166.61018371581972</c:v>
                </c:pt>
                <c:pt idx="2869">
                  <c:v>166.61018371581972</c:v>
                </c:pt>
                <c:pt idx="2870">
                  <c:v>167.0777130127</c:v>
                </c:pt>
                <c:pt idx="2871">
                  <c:v>167.0777130127</c:v>
                </c:pt>
                <c:pt idx="2872">
                  <c:v>167.0777130127</c:v>
                </c:pt>
                <c:pt idx="2873">
                  <c:v>167.0777130127</c:v>
                </c:pt>
                <c:pt idx="2874">
                  <c:v>166.61018371581972</c:v>
                </c:pt>
                <c:pt idx="2875">
                  <c:v>166.14500427245972</c:v>
                </c:pt>
                <c:pt idx="2876">
                  <c:v>165.68225097656</c:v>
                </c:pt>
                <c:pt idx="2877">
                  <c:v>165.68225097656</c:v>
                </c:pt>
                <c:pt idx="2878">
                  <c:v>165.2218170166004</c:v>
                </c:pt>
                <c:pt idx="2879">
                  <c:v>164.3079376220704</c:v>
                </c:pt>
                <c:pt idx="2880">
                  <c:v>164.3079376220704</c:v>
                </c:pt>
                <c:pt idx="2881">
                  <c:v>163.85440063477</c:v>
                </c:pt>
                <c:pt idx="2882">
                  <c:v>163.40319824219</c:v>
                </c:pt>
                <c:pt idx="2883">
                  <c:v>163.40319824219</c:v>
                </c:pt>
                <c:pt idx="2884">
                  <c:v>163.40319824219</c:v>
                </c:pt>
                <c:pt idx="2885">
                  <c:v>163.40319824219</c:v>
                </c:pt>
                <c:pt idx="2886">
                  <c:v>163.40319824219</c:v>
                </c:pt>
                <c:pt idx="2887">
                  <c:v>163.40319824219</c:v>
                </c:pt>
                <c:pt idx="2888">
                  <c:v>162.9542388916004</c:v>
                </c:pt>
                <c:pt idx="2889">
                  <c:v>163.40319824219</c:v>
                </c:pt>
                <c:pt idx="2890">
                  <c:v>163.40319824219</c:v>
                </c:pt>
                <c:pt idx="2891">
                  <c:v>163.40319824219</c:v>
                </c:pt>
                <c:pt idx="2892">
                  <c:v>163.40319824219</c:v>
                </c:pt>
                <c:pt idx="2893">
                  <c:v>162.9542388916004</c:v>
                </c:pt>
                <c:pt idx="2894">
                  <c:v>162.9542388916004</c:v>
                </c:pt>
                <c:pt idx="2895">
                  <c:v>162.9542388916004</c:v>
                </c:pt>
                <c:pt idx="2896">
                  <c:v>163.40319824219</c:v>
                </c:pt>
                <c:pt idx="2897">
                  <c:v>162.9542388916004</c:v>
                </c:pt>
                <c:pt idx="2898">
                  <c:v>162.9542388916004</c:v>
                </c:pt>
                <c:pt idx="2899">
                  <c:v>162.50752258301</c:v>
                </c:pt>
                <c:pt idx="2900">
                  <c:v>162.06307983398</c:v>
                </c:pt>
                <c:pt idx="2901">
                  <c:v>161.6208648681596</c:v>
                </c:pt>
                <c:pt idx="2902">
                  <c:v>160.74301147460992</c:v>
                </c:pt>
                <c:pt idx="2903">
                  <c:v>160.30735778809043</c:v>
                </c:pt>
                <c:pt idx="2904">
                  <c:v>159.87382507323997</c:v>
                </c:pt>
                <c:pt idx="2905">
                  <c:v>159.44248962402</c:v>
                </c:pt>
                <c:pt idx="2906">
                  <c:v>159.0132598877</c:v>
                </c:pt>
                <c:pt idx="2907">
                  <c:v>158.5862121582004</c:v>
                </c:pt>
                <c:pt idx="2908">
                  <c:v>158.5862121582004</c:v>
                </c:pt>
                <c:pt idx="2909">
                  <c:v>158.5862121582004</c:v>
                </c:pt>
                <c:pt idx="2910">
                  <c:v>158.16123962402</c:v>
                </c:pt>
                <c:pt idx="2911">
                  <c:v>158.16123962402</c:v>
                </c:pt>
                <c:pt idx="2912">
                  <c:v>158.16123962402</c:v>
                </c:pt>
                <c:pt idx="2913">
                  <c:v>158.16123962402</c:v>
                </c:pt>
                <c:pt idx="2914">
                  <c:v>158.16123962402</c:v>
                </c:pt>
                <c:pt idx="2915">
                  <c:v>158.16123962402</c:v>
                </c:pt>
                <c:pt idx="2916">
                  <c:v>158.16123962402</c:v>
                </c:pt>
                <c:pt idx="2917">
                  <c:v>158.16123962402</c:v>
                </c:pt>
                <c:pt idx="2918">
                  <c:v>157.73835754395</c:v>
                </c:pt>
                <c:pt idx="2919">
                  <c:v>157.73835754395</c:v>
                </c:pt>
                <c:pt idx="2920">
                  <c:v>157.73835754395</c:v>
                </c:pt>
                <c:pt idx="2921">
                  <c:v>157.73835754395</c:v>
                </c:pt>
                <c:pt idx="2922">
                  <c:v>158.16123962402</c:v>
                </c:pt>
                <c:pt idx="2923">
                  <c:v>157.73835754395</c:v>
                </c:pt>
                <c:pt idx="2924">
                  <c:v>157.73835754395</c:v>
                </c:pt>
                <c:pt idx="2925">
                  <c:v>157.73835754395</c:v>
                </c:pt>
                <c:pt idx="2926">
                  <c:v>157.73835754395</c:v>
                </c:pt>
                <c:pt idx="2927">
                  <c:v>157.73835754395</c:v>
                </c:pt>
                <c:pt idx="2928">
                  <c:v>157.73835754395</c:v>
                </c:pt>
                <c:pt idx="2929">
                  <c:v>157.73835754395</c:v>
                </c:pt>
                <c:pt idx="2930">
                  <c:v>157.73835754395</c:v>
                </c:pt>
                <c:pt idx="2931">
                  <c:v>157.73835754395</c:v>
                </c:pt>
                <c:pt idx="2932">
                  <c:v>157.73835754395</c:v>
                </c:pt>
                <c:pt idx="2933">
                  <c:v>157.73835754395</c:v>
                </c:pt>
                <c:pt idx="2934">
                  <c:v>157.29136657715</c:v>
                </c:pt>
                <c:pt idx="2935">
                  <c:v>157.73835754395</c:v>
                </c:pt>
                <c:pt idx="2936">
                  <c:v>157.73835754395</c:v>
                </c:pt>
                <c:pt idx="2937">
                  <c:v>157.73835754395</c:v>
                </c:pt>
                <c:pt idx="2938">
                  <c:v>157.73835754395</c:v>
                </c:pt>
                <c:pt idx="2939">
                  <c:v>157.73835754395</c:v>
                </c:pt>
                <c:pt idx="2940">
                  <c:v>157.29136657715</c:v>
                </c:pt>
                <c:pt idx="2941">
                  <c:v>157.29136657715</c:v>
                </c:pt>
                <c:pt idx="2942">
                  <c:v>157.29136657715</c:v>
                </c:pt>
                <c:pt idx="2943">
                  <c:v>157.29136657715</c:v>
                </c:pt>
                <c:pt idx="2944">
                  <c:v>157.29136657715</c:v>
                </c:pt>
                <c:pt idx="2945">
                  <c:v>157.29136657715</c:v>
                </c:pt>
                <c:pt idx="2946">
                  <c:v>157.29136657715</c:v>
                </c:pt>
                <c:pt idx="2947">
                  <c:v>157.29136657715</c:v>
                </c:pt>
                <c:pt idx="2948">
                  <c:v>157.29136657715</c:v>
                </c:pt>
                <c:pt idx="2949">
                  <c:v>157.29136657715</c:v>
                </c:pt>
                <c:pt idx="2950">
                  <c:v>157.29136657715</c:v>
                </c:pt>
                <c:pt idx="2951">
                  <c:v>157.29136657715</c:v>
                </c:pt>
                <c:pt idx="2952">
                  <c:v>157.29136657715</c:v>
                </c:pt>
                <c:pt idx="2953">
                  <c:v>157.29136657715</c:v>
                </c:pt>
                <c:pt idx="2954">
                  <c:v>157.29136657715</c:v>
                </c:pt>
                <c:pt idx="2955">
                  <c:v>157.29136657715</c:v>
                </c:pt>
                <c:pt idx="2956">
                  <c:v>157.29136657715</c:v>
                </c:pt>
                <c:pt idx="2957">
                  <c:v>157.29136657715</c:v>
                </c:pt>
                <c:pt idx="2958">
                  <c:v>157.29136657715</c:v>
                </c:pt>
                <c:pt idx="2959">
                  <c:v>157.29136657715</c:v>
                </c:pt>
                <c:pt idx="2960">
                  <c:v>157.29136657715</c:v>
                </c:pt>
                <c:pt idx="2961">
                  <c:v>157.29136657715</c:v>
                </c:pt>
                <c:pt idx="2962">
                  <c:v>157.29136657715</c:v>
                </c:pt>
                <c:pt idx="2963">
                  <c:v>157.29136657715</c:v>
                </c:pt>
                <c:pt idx="2964">
                  <c:v>157.29136657715</c:v>
                </c:pt>
                <c:pt idx="2965">
                  <c:v>157.29136657715</c:v>
                </c:pt>
                <c:pt idx="2966">
                  <c:v>157.29136657715</c:v>
                </c:pt>
                <c:pt idx="2967">
                  <c:v>157.29136657715</c:v>
                </c:pt>
                <c:pt idx="2968">
                  <c:v>157.29136657715</c:v>
                </c:pt>
                <c:pt idx="2969">
                  <c:v>157.29136657715</c:v>
                </c:pt>
                <c:pt idx="2970">
                  <c:v>157.29136657715</c:v>
                </c:pt>
                <c:pt idx="2971">
                  <c:v>157.29136657715</c:v>
                </c:pt>
                <c:pt idx="2972">
                  <c:v>157.29136657715</c:v>
                </c:pt>
                <c:pt idx="2973">
                  <c:v>157.29136657715</c:v>
                </c:pt>
                <c:pt idx="2974">
                  <c:v>157.29136657715</c:v>
                </c:pt>
                <c:pt idx="2975">
                  <c:v>157.29136657715</c:v>
                </c:pt>
                <c:pt idx="2976">
                  <c:v>157.29136657715</c:v>
                </c:pt>
                <c:pt idx="2977">
                  <c:v>157.29136657715</c:v>
                </c:pt>
                <c:pt idx="2978">
                  <c:v>157.29136657715</c:v>
                </c:pt>
                <c:pt idx="2979">
                  <c:v>157.29136657715</c:v>
                </c:pt>
                <c:pt idx="2980">
                  <c:v>157.29136657715</c:v>
                </c:pt>
                <c:pt idx="2981">
                  <c:v>157.29136657715</c:v>
                </c:pt>
                <c:pt idx="2982">
                  <c:v>157.29136657715</c:v>
                </c:pt>
                <c:pt idx="2983">
                  <c:v>157.29136657715</c:v>
                </c:pt>
                <c:pt idx="2984">
                  <c:v>157.29136657715</c:v>
                </c:pt>
                <c:pt idx="2985">
                  <c:v>157.29136657715</c:v>
                </c:pt>
                <c:pt idx="2986">
                  <c:v>157.29136657715</c:v>
                </c:pt>
                <c:pt idx="2987">
                  <c:v>157.29136657715</c:v>
                </c:pt>
                <c:pt idx="2988">
                  <c:v>157.29136657715</c:v>
                </c:pt>
                <c:pt idx="2989">
                  <c:v>157.29136657715</c:v>
                </c:pt>
                <c:pt idx="2990">
                  <c:v>157.29136657715</c:v>
                </c:pt>
                <c:pt idx="2991">
                  <c:v>156.8727569580104</c:v>
                </c:pt>
                <c:pt idx="2992">
                  <c:v>157.29136657715</c:v>
                </c:pt>
                <c:pt idx="2993">
                  <c:v>157.29136657715</c:v>
                </c:pt>
                <c:pt idx="2994">
                  <c:v>157.29136657715</c:v>
                </c:pt>
                <c:pt idx="2995">
                  <c:v>157.29136657715</c:v>
                </c:pt>
                <c:pt idx="2996">
                  <c:v>157.29136657715</c:v>
                </c:pt>
                <c:pt idx="2997">
                  <c:v>157.29136657715</c:v>
                </c:pt>
                <c:pt idx="2998">
                  <c:v>157.29136657715</c:v>
                </c:pt>
                <c:pt idx="2999">
                  <c:v>157.29136657715</c:v>
                </c:pt>
                <c:pt idx="3000">
                  <c:v>157.29136657715</c:v>
                </c:pt>
                <c:pt idx="3001">
                  <c:v>157.29136657715</c:v>
                </c:pt>
                <c:pt idx="3002">
                  <c:v>157.29136657715</c:v>
                </c:pt>
                <c:pt idx="3003">
                  <c:v>157.29136657715</c:v>
                </c:pt>
                <c:pt idx="3004">
                  <c:v>157.29136657715</c:v>
                </c:pt>
                <c:pt idx="3005">
                  <c:v>157.29136657715</c:v>
                </c:pt>
                <c:pt idx="3006">
                  <c:v>157.29136657715</c:v>
                </c:pt>
                <c:pt idx="3007">
                  <c:v>157.29136657715</c:v>
                </c:pt>
                <c:pt idx="3008">
                  <c:v>157.29136657715</c:v>
                </c:pt>
                <c:pt idx="3009">
                  <c:v>157.29136657715</c:v>
                </c:pt>
                <c:pt idx="3010">
                  <c:v>157.29136657715</c:v>
                </c:pt>
                <c:pt idx="3011">
                  <c:v>157.29136657715</c:v>
                </c:pt>
                <c:pt idx="3012">
                  <c:v>156.8727569580104</c:v>
                </c:pt>
                <c:pt idx="3013">
                  <c:v>157.29136657715</c:v>
                </c:pt>
                <c:pt idx="3014">
                  <c:v>157.29136657715</c:v>
                </c:pt>
                <c:pt idx="3015">
                  <c:v>157.29136657715</c:v>
                </c:pt>
                <c:pt idx="3016">
                  <c:v>157.29136657715</c:v>
                </c:pt>
                <c:pt idx="3017">
                  <c:v>156.8727569580104</c:v>
                </c:pt>
                <c:pt idx="3018">
                  <c:v>157.29136657715</c:v>
                </c:pt>
                <c:pt idx="3019">
                  <c:v>157.29136657715</c:v>
                </c:pt>
                <c:pt idx="3020">
                  <c:v>157.29136657715</c:v>
                </c:pt>
                <c:pt idx="3021">
                  <c:v>156.8727569580104</c:v>
                </c:pt>
                <c:pt idx="3022">
                  <c:v>157.29136657715</c:v>
                </c:pt>
                <c:pt idx="3023">
                  <c:v>156.8727569580104</c:v>
                </c:pt>
                <c:pt idx="3024">
                  <c:v>157.29136657715</c:v>
                </c:pt>
                <c:pt idx="3025">
                  <c:v>157.29136657715</c:v>
                </c:pt>
                <c:pt idx="3026">
                  <c:v>157.29136657715</c:v>
                </c:pt>
                <c:pt idx="3027">
                  <c:v>157.29136657715</c:v>
                </c:pt>
                <c:pt idx="3028">
                  <c:v>157.29136657715</c:v>
                </c:pt>
                <c:pt idx="3029">
                  <c:v>157.29136657715</c:v>
                </c:pt>
                <c:pt idx="3030">
                  <c:v>156.8727569580104</c:v>
                </c:pt>
                <c:pt idx="3031">
                  <c:v>157.29136657715</c:v>
                </c:pt>
                <c:pt idx="3032">
                  <c:v>157.29136657715</c:v>
                </c:pt>
                <c:pt idx="3033">
                  <c:v>156.8727569580104</c:v>
                </c:pt>
                <c:pt idx="3034">
                  <c:v>157.29136657715</c:v>
                </c:pt>
                <c:pt idx="3035">
                  <c:v>157.29136657715</c:v>
                </c:pt>
                <c:pt idx="3036">
                  <c:v>157.29136657715</c:v>
                </c:pt>
                <c:pt idx="3037">
                  <c:v>157.29136657715</c:v>
                </c:pt>
                <c:pt idx="3038">
                  <c:v>156.8727569580104</c:v>
                </c:pt>
                <c:pt idx="3039">
                  <c:v>156.8727569580104</c:v>
                </c:pt>
                <c:pt idx="3040">
                  <c:v>156.8727569580104</c:v>
                </c:pt>
                <c:pt idx="3041">
                  <c:v>156.8727569580104</c:v>
                </c:pt>
                <c:pt idx="3042">
                  <c:v>156.8727569580104</c:v>
                </c:pt>
                <c:pt idx="3043">
                  <c:v>156.8727569580104</c:v>
                </c:pt>
                <c:pt idx="3044">
                  <c:v>157.29136657715</c:v>
                </c:pt>
                <c:pt idx="3045">
                  <c:v>157.29136657715</c:v>
                </c:pt>
                <c:pt idx="3046">
                  <c:v>156.8727569580104</c:v>
                </c:pt>
                <c:pt idx="3047">
                  <c:v>156.8727569580104</c:v>
                </c:pt>
                <c:pt idx="3048">
                  <c:v>157.29136657715</c:v>
                </c:pt>
                <c:pt idx="3049">
                  <c:v>156.8727569580104</c:v>
                </c:pt>
                <c:pt idx="3050">
                  <c:v>156.8727569580104</c:v>
                </c:pt>
                <c:pt idx="3051">
                  <c:v>156.8727569580104</c:v>
                </c:pt>
                <c:pt idx="3052">
                  <c:v>157.29136657715</c:v>
                </c:pt>
                <c:pt idx="3053">
                  <c:v>157.29136657715</c:v>
                </c:pt>
                <c:pt idx="3054">
                  <c:v>156.8727569580104</c:v>
                </c:pt>
                <c:pt idx="3055">
                  <c:v>156.8727569580104</c:v>
                </c:pt>
                <c:pt idx="3056">
                  <c:v>156.8727569580104</c:v>
                </c:pt>
                <c:pt idx="3057">
                  <c:v>156.8727569580104</c:v>
                </c:pt>
                <c:pt idx="3058">
                  <c:v>156.8727569580104</c:v>
                </c:pt>
                <c:pt idx="3059">
                  <c:v>156.8727569580104</c:v>
                </c:pt>
                <c:pt idx="3060">
                  <c:v>157.29136657715</c:v>
                </c:pt>
                <c:pt idx="3061">
                  <c:v>157.29136657715</c:v>
                </c:pt>
                <c:pt idx="3062">
                  <c:v>156.8727569580104</c:v>
                </c:pt>
                <c:pt idx="3063">
                  <c:v>156.8727569580104</c:v>
                </c:pt>
                <c:pt idx="3064">
                  <c:v>156.8727569580104</c:v>
                </c:pt>
                <c:pt idx="3065">
                  <c:v>157.29136657715</c:v>
                </c:pt>
                <c:pt idx="3066">
                  <c:v>157.29136657715</c:v>
                </c:pt>
                <c:pt idx="3067">
                  <c:v>156.8727569580104</c:v>
                </c:pt>
                <c:pt idx="3068">
                  <c:v>156.8727569580104</c:v>
                </c:pt>
                <c:pt idx="3069">
                  <c:v>156.8727569580104</c:v>
                </c:pt>
                <c:pt idx="3070">
                  <c:v>156.8727569580104</c:v>
                </c:pt>
                <c:pt idx="3071">
                  <c:v>156.8727569580104</c:v>
                </c:pt>
                <c:pt idx="3072">
                  <c:v>156.8727569580104</c:v>
                </c:pt>
                <c:pt idx="3073">
                  <c:v>156.8727569580104</c:v>
                </c:pt>
                <c:pt idx="3074">
                  <c:v>156.8727569580104</c:v>
                </c:pt>
                <c:pt idx="3075">
                  <c:v>156.8727569580104</c:v>
                </c:pt>
                <c:pt idx="3076">
                  <c:v>156.8727569580104</c:v>
                </c:pt>
                <c:pt idx="3077">
                  <c:v>157.29136657715</c:v>
                </c:pt>
                <c:pt idx="3078">
                  <c:v>156.8727569580104</c:v>
                </c:pt>
                <c:pt idx="3079">
                  <c:v>156.8727569580104</c:v>
                </c:pt>
                <c:pt idx="3080">
                  <c:v>156.8727569580104</c:v>
                </c:pt>
                <c:pt idx="3081">
                  <c:v>157.29136657715</c:v>
                </c:pt>
                <c:pt idx="3082">
                  <c:v>156.8727569580104</c:v>
                </c:pt>
                <c:pt idx="3083">
                  <c:v>156.8727569580104</c:v>
                </c:pt>
                <c:pt idx="3084">
                  <c:v>157.29136657715</c:v>
                </c:pt>
                <c:pt idx="3085">
                  <c:v>156.8727569580104</c:v>
                </c:pt>
                <c:pt idx="3086">
                  <c:v>157.29136657715</c:v>
                </c:pt>
                <c:pt idx="3087">
                  <c:v>156.8727569580104</c:v>
                </c:pt>
                <c:pt idx="3088">
                  <c:v>156.8727569580104</c:v>
                </c:pt>
                <c:pt idx="3089">
                  <c:v>157.29136657715</c:v>
                </c:pt>
                <c:pt idx="3090">
                  <c:v>156.8727569580104</c:v>
                </c:pt>
                <c:pt idx="3091">
                  <c:v>156.8727569580104</c:v>
                </c:pt>
                <c:pt idx="3092">
                  <c:v>156.8727569580104</c:v>
                </c:pt>
                <c:pt idx="3093">
                  <c:v>156.8727569580104</c:v>
                </c:pt>
                <c:pt idx="3094">
                  <c:v>157.29136657715</c:v>
                </c:pt>
                <c:pt idx="3095">
                  <c:v>156.8727569580104</c:v>
                </c:pt>
                <c:pt idx="3096">
                  <c:v>156.8727569580104</c:v>
                </c:pt>
                <c:pt idx="3097">
                  <c:v>156.8727569580104</c:v>
                </c:pt>
                <c:pt idx="3098">
                  <c:v>156.8727569580104</c:v>
                </c:pt>
                <c:pt idx="3099">
                  <c:v>157.29136657715</c:v>
                </c:pt>
                <c:pt idx="3100">
                  <c:v>156.8727569580104</c:v>
                </c:pt>
                <c:pt idx="3101">
                  <c:v>156.8727569580104</c:v>
                </c:pt>
                <c:pt idx="3102">
                  <c:v>156.8727569580104</c:v>
                </c:pt>
                <c:pt idx="3103">
                  <c:v>156.8727569580104</c:v>
                </c:pt>
                <c:pt idx="3104">
                  <c:v>156.8727569580104</c:v>
                </c:pt>
                <c:pt idx="3105">
                  <c:v>156.8727569580104</c:v>
                </c:pt>
                <c:pt idx="3106">
                  <c:v>156.8727569580104</c:v>
                </c:pt>
                <c:pt idx="3107">
                  <c:v>156.8727569580104</c:v>
                </c:pt>
                <c:pt idx="3108">
                  <c:v>156.8727569580104</c:v>
                </c:pt>
                <c:pt idx="3109">
                  <c:v>156.8727569580104</c:v>
                </c:pt>
                <c:pt idx="3110">
                  <c:v>156.8727569580104</c:v>
                </c:pt>
                <c:pt idx="3111">
                  <c:v>156.8727569580104</c:v>
                </c:pt>
                <c:pt idx="3112">
                  <c:v>156.8727569580104</c:v>
                </c:pt>
                <c:pt idx="3113">
                  <c:v>156.8727569580104</c:v>
                </c:pt>
                <c:pt idx="3114">
                  <c:v>156.8727569580104</c:v>
                </c:pt>
                <c:pt idx="3115">
                  <c:v>156.8727569580104</c:v>
                </c:pt>
                <c:pt idx="3116">
                  <c:v>156.8727569580104</c:v>
                </c:pt>
                <c:pt idx="3117">
                  <c:v>156.8727569580104</c:v>
                </c:pt>
                <c:pt idx="3118">
                  <c:v>156.8727569580104</c:v>
                </c:pt>
                <c:pt idx="3119">
                  <c:v>156.8727569580104</c:v>
                </c:pt>
                <c:pt idx="3120">
                  <c:v>156.8727569580104</c:v>
                </c:pt>
                <c:pt idx="3121">
                  <c:v>156.8727569580104</c:v>
                </c:pt>
                <c:pt idx="3122">
                  <c:v>157.29136657715</c:v>
                </c:pt>
                <c:pt idx="3123">
                  <c:v>156.8727569580104</c:v>
                </c:pt>
                <c:pt idx="3124">
                  <c:v>156.8727569580104</c:v>
                </c:pt>
                <c:pt idx="3125">
                  <c:v>156.8727569580104</c:v>
                </c:pt>
                <c:pt idx="3126">
                  <c:v>156.8727569580104</c:v>
                </c:pt>
                <c:pt idx="3127">
                  <c:v>156.8727569580104</c:v>
                </c:pt>
                <c:pt idx="3128">
                  <c:v>156.8727569580104</c:v>
                </c:pt>
                <c:pt idx="3129">
                  <c:v>156.8727569580104</c:v>
                </c:pt>
                <c:pt idx="3130">
                  <c:v>156.8727569580104</c:v>
                </c:pt>
                <c:pt idx="3131">
                  <c:v>156.8727569580104</c:v>
                </c:pt>
                <c:pt idx="3132">
                  <c:v>156.4561920166004</c:v>
                </c:pt>
                <c:pt idx="3133">
                  <c:v>156.8727569580104</c:v>
                </c:pt>
                <c:pt idx="3134">
                  <c:v>156.8727569580104</c:v>
                </c:pt>
                <c:pt idx="3135">
                  <c:v>156.8727569580104</c:v>
                </c:pt>
                <c:pt idx="3136">
                  <c:v>156.8727569580104</c:v>
                </c:pt>
                <c:pt idx="3137">
                  <c:v>156.8727569580104</c:v>
                </c:pt>
                <c:pt idx="3138">
                  <c:v>156.8727569580104</c:v>
                </c:pt>
                <c:pt idx="3139">
                  <c:v>156.8727569580104</c:v>
                </c:pt>
                <c:pt idx="3140">
                  <c:v>156.8727569580104</c:v>
                </c:pt>
                <c:pt idx="3141">
                  <c:v>156.8727569580104</c:v>
                </c:pt>
                <c:pt idx="3142">
                  <c:v>156.8727569580104</c:v>
                </c:pt>
                <c:pt idx="3143">
                  <c:v>156.8727569580104</c:v>
                </c:pt>
                <c:pt idx="3144">
                  <c:v>156.8727569580104</c:v>
                </c:pt>
                <c:pt idx="3145">
                  <c:v>156.8727569580104</c:v>
                </c:pt>
                <c:pt idx="3146">
                  <c:v>156.8727569580104</c:v>
                </c:pt>
                <c:pt idx="3147">
                  <c:v>156.8727569580104</c:v>
                </c:pt>
                <c:pt idx="3148">
                  <c:v>156.8727569580104</c:v>
                </c:pt>
                <c:pt idx="3149">
                  <c:v>156.8727569580104</c:v>
                </c:pt>
                <c:pt idx="3150">
                  <c:v>156.8727569580104</c:v>
                </c:pt>
                <c:pt idx="3151">
                  <c:v>156.8727569580104</c:v>
                </c:pt>
                <c:pt idx="3152">
                  <c:v>156.8727569580104</c:v>
                </c:pt>
                <c:pt idx="3153">
                  <c:v>156.8727569580104</c:v>
                </c:pt>
                <c:pt idx="3154">
                  <c:v>156.8727569580104</c:v>
                </c:pt>
                <c:pt idx="3155">
                  <c:v>156.8727569580104</c:v>
                </c:pt>
                <c:pt idx="3156">
                  <c:v>156.8727569580104</c:v>
                </c:pt>
                <c:pt idx="3157">
                  <c:v>156.8727569580104</c:v>
                </c:pt>
                <c:pt idx="3158">
                  <c:v>156.8727569580104</c:v>
                </c:pt>
                <c:pt idx="3159">
                  <c:v>156.8727569580104</c:v>
                </c:pt>
                <c:pt idx="3160">
                  <c:v>156.8727569580104</c:v>
                </c:pt>
                <c:pt idx="3161">
                  <c:v>156.8727569580104</c:v>
                </c:pt>
                <c:pt idx="3162">
                  <c:v>156.8727569580104</c:v>
                </c:pt>
                <c:pt idx="3163">
                  <c:v>156.8727569580104</c:v>
                </c:pt>
                <c:pt idx="3164">
                  <c:v>156.8727569580104</c:v>
                </c:pt>
                <c:pt idx="3165">
                  <c:v>156.8727569580104</c:v>
                </c:pt>
                <c:pt idx="3166">
                  <c:v>156.8727569580104</c:v>
                </c:pt>
                <c:pt idx="3167">
                  <c:v>156.8727569580104</c:v>
                </c:pt>
                <c:pt idx="3168">
                  <c:v>156.8727569580104</c:v>
                </c:pt>
                <c:pt idx="3169">
                  <c:v>156.8727569580104</c:v>
                </c:pt>
                <c:pt idx="3170">
                  <c:v>156.8727569580104</c:v>
                </c:pt>
                <c:pt idx="3171">
                  <c:v>156.8727569580104</c:v>
                </c:pt>
                <c:pt idx="3172">
                  <c:v>156.8727569580104</c:v>
                </c:pt>
                <c:pt idx="3173">
                  <c:v>156.8727569580104</c:v>
                </c:pt>
                <c:pt idx="3174">
                  <c:v>156.8727569580104</c:v>
                </c:pt>
                <c:pt idx="3175">
                  <c:v>156.8727569580104</c:v>
                </c:pt>
                <c:pt idx="3176">
                  <c:v>156.8727569580104</c:v>
                </c:pt>
                <c:pt idx="3177">
                  <c:v>156.8727569580104</c:v>
                </c:pt>
                <c:pt idx="3178">
                  <c:v>156.4561920166004</c:v>
                </c:pt>
                <c:pt idx="3179">
                  <c:v>156.8727569580104</c:v>
                </c:pt>
                <c:pt idx="3180">
                  <c:v>156.8727569580104</c:v>
                </c:pt>
                <c:pt idx="3181">
                  <c:v>156.8727569580104</c:v>
                </c:pt>
                <c:pt idx="3182">
                  <c:v>156.8727569580104</c:v>
                </c:pt>
                <c:pt idx="3183">
                  <c:v>156.8727569580104</c:v>
                </c:pt>
                <c:pt idx="3184">
                  <c:v>156.8727569580104</c:v>
                </c:pt>
                <c:pt idx="3185">
                  <c:v>156.8727569580104</c:v>
                </c:pt>
                <c:pt idx="3186">
                  <c:v>156.8727569580104</c:v>
                </c:pt>
                <c:pt idx="3187">
                  <c:v>156.8727569580104</c:v>
                </c:pt>
                <c:pt idx="3188">
                  <c:v>156.8727569580104</c:v>
                </c:pt>
                <c:pt idx="3189">
                  <c:v>156.8727569580104</c:v>
                </c:pt>
                <c:pt idx="3190">
                  <c:v>156.8727569580104</c:v>
                </c:pt>
                <c:pt idx="3191">
                  <c:v>156.8727569580104</c:v>
                </c:pt>
                <c:pt idx="3192">
                  <c:v>156.8727569580104</c:v>
                </c:pt>
                <c:pt idx="3193">
                  <c:v>156.8727569580104</c:v>
                </c:pt>
                <c:pt idx="3194">
                  <c:v>156.8727569580104</c:v>
                </c:pt>
                <c:pt idx="3195">
                  <c:v>156.8727569580104</c:v>
                </c:pt>
                <c:pt idx="3196">
                  <c:v>156.8727569580104</c:v>
                </c:pt>
                <c:pt idx="3197">
                  <c:v>156.8727569580104</c:v>
                </c:pt>
                <c:pt idx="3198">
                  <c:v>156.8727569580104</c:v>
                </c:pt>
                <c:pt idx="3199">
                  <c:v>156.8727569580104</c:v>
                </c:pt>
                <c:pt idx="3200">
                  <c:v>156.8727569580104</c:v>
                </c:pt>
                <c:pt idx="3201">
                  <c:v>156.8727569580104</c:v>
                </c:pt>
                <c:pt idx="3202">
                  <c:v>156.8727569580104</c:v>
                </c:pt>
                <c:pt idx="3203">
                  <c:v>156.8727569580104</c:v>
                </c:pt>
                <c:pt idx="3204">
                  <c:v>156.8727569580104</c:v>
                </c:pt>
                <c:pt idx="3205">
                  <c:v>156.8727569580104</c:v>
                </c:pt>
                <c:pt idx="3206">
                  <c:v>156.8727569580104</c:v>
                </c:pt>
                <c:pt idx="3207">
                  <c:v>156.8727569580104</c:v>
                </c:pt>
                <c:pt idx="3208">
                  <c:v>156.8727569580104</c:v>
                </c:pt>
                <c:pt idx="3209">
                  <c:v>156.8727569580104</c:v>
                </c:pt>
                <c:pt idx="3210">
                  <c:v>156.8727569580104</c:v>
                </c:pt>
                <c:pt idx="3211">
                  <c:v>156.8727569580104</c:v>
                </c:pt>
                <c:pt idx="3212">
                  <c:v>156.8727569580104</c:v>
                </c:pt>
                <c:pt idx="3213">
                  <c:v>156.8727569580104</c:v>
                </c:pt>
                <c:pt idx="3214">
                  <c:v>156.8727569580104</c:v>
                </c:pt>
                <c:pt idx="3215">
                  <c:v>156.8727569580104</c:v>
                </c:pt>
                <c:pt idx="3216">
                  <c:v>156.8727569580104</c:v>
                </c:pt>
                <c:pt idx="3217">
                  <c:v>156.8727569580104</c:v>
                </c:pt>
                <c:pt idx="3218">
                  <c:v>156.8727569580104</c:v>
                </c:pt>
                <c:pt idx="3219">
                  <c:v>156.8727569580104</c:v>
                </c:pt>
                <c:pt idx="3220">
                  <c:v>156.8727569580104</c:v>
                </c:pt>
                <c:pt idx="3221">
                  <c:v>156.8727569580104</c:v>
                </c:pt>
                <c:pt idx="3222">
                  <c:v>156.8727569580104</c:v>
                </c:pt>
                <c:pt idx="3223">
                  <c:v>156.8727569580104</c:v>
                </c:pt>
                <c:pt idx="3224">
                  <c:v>156.8727569580104</c:v>
                </c:pt>
                <c:pt idx="3225">
                  <c:v>156.8727569580104</c:v>
                </c:pt>
                <c:pt idx="3226">
                  <c:v>156.8727569580104</c:v>
                </c:pt>
                <c:pt idx="3227">
                  <c:v>156.8727569580104</c:v>
                </c:pt>
                <c:pt idx="3228">
                  <c:v>156.8727569580104</c:v>
                </c:pt>
                <c:pt idx="3229">
                  <c:v>156.8727569580104</c:v>
                </c:pt>
                <c:pt idx="3230">
                  <c:v>156.8727569580104</c:v>
                </c:pt>
                <c:pt idx="3231">
                  <c:v>156.8727569580104</c:v>
                </c:pt>
                <c:pt idx="3232">
                  <c:v>156.8727569580104</c:v>
                </c:pt>
                <c:pt idx="3233">
                  <c:v>156.8727569580104</c:v>
                </c:pt>
                <c:pt idx="3234">
                  <c:v>156.8727569580104</c:v>
                </c:pt>
                <c:pt idx="3235">
                  <c:v>156.8727569580104</c:v>
                </c:pt>
                <c:pt idx="3236">
                  <c:v>156.8727569580104</c:v>
                </c:pt>
                <c:pt idx="3237">
                  <c:v>156.8727569580104</c:v>
                </c:pt>
                <c:pt idx="3238">
                  <c:v>156.8727569580104</c:v>
                </c:pt>
                <c:pt idx="3239">
                  <c:v>156.8727569580104</c:v>
                </c:pt>
                <c:pt idx="3240">
                  <c:v>156.8727569580104</c:v>
                </c:pt>
                <c:pt idx="3241">
                  <c:v>156.8727569580104</c:v>
                </c:pt>
                <c:pt idx="3242">
                  <c:v>156.4561920166004</c:v>
                </c:pt>
                <c:pt idx="3243">
                  <c:v>156.8727569580104</c:v>
                </c:pt>
                <c:pt idx="3244">
                  <c:v>156.8727569580104</c:v>
                </c:pt>
                <c:pt idx="3245">
                  <c:v>156.8727569580104</c:v>
                </c:pt>
                <c:pt idx="3246">
                  <c:v>156.8727569580104</c:v>
                </c:pt>
                <c:pt idx="3247">
                  <c:v>156.8727569580104</c:v>
                </c:pt>
                <c:pt idx="3248">
                  <c:v>156.8727569580104</c:v>
                </c:pt>
                <c:pt idx="3249">
                  <c:v>156.8727569580104</c:v>
                </c:pt>
                <c:pt idx="3250">
                  <c:v>156.8727569580104</c:v>
                </c:pt>
                <c:pt idx="3251">
                  <c:v>156.8727569580104</c:v>
                </c:pt>
                <c:pt idx="3252">
                  <c:v>156.8727569580104</c:v>
                </c:pt>
                <c:pt idx="3253">
                  <c:v>156.8727569580104</c:v>
                </c:pt>
                <c:pt idx="3254">
                  <c:v>156.8727569580104</c:v>
                </c:pt>
                <c:pt idx="3255">
                  <c:v>156.8727569580104</c:v>
                </c:pt>
                <c:pt idx="3256">
                  <c:v>156.8727569580104</c:v>
                </c:pt>
                <c:pt idx="3257">
                  <c:v>156.8727569580104</c:v>
                </c:pt>
                <c:pt idx="3258">
                  <c:v>156.4561920166004</c:v>
                </c:pt>
                <c:pt idx="3259">
                  <c:v>155.62924194336</c:v>
                </c:pt>
                <c:pt idx="3260">
                  <c:v>154.8103485107404</c:v>
                </c:pt>
                <c:pt idx="3261">
                  <c:v>153.59680175781</c:v>
                </c:pt>
                <c:pt idx="3262">
                  <c:v>152.40087890625</c:v>
                </c:pt>
                <c:pt idx="3263">
                  <c:v>151.61314392089992</c:v>
                </c:pt>
                <c:pt idx="3264">
                  <c:v>150.8329315185504</c:v>
                </c:pt>
                <c:pt idx="3265">
                  <c:v>150.06011962891</c:v>
                </c:pt>
                <c:pt idx="3266">
                  <c:v>150.06011962891</c:v>
                </c:pt>
                <c:pt idx="3267">
                  <c:v>150.06011962891</c:v>
                </c:pt>
                <c:pt idx="3268">
                  <c:v>150.44561767578</c:v>
                </c:pt>
                <c:pt idx="3269">
                  <c:v>150.8329315185504</c:v>
                </c:pt>
                <c:pt idx="3270">
                  <c:v>150.8329315185504</c:v>
                </c:pt>
                <c:pt idx="3271">
                  <c:v>150.8329315185504</c:v>
                </c:pt>
                <c:pt idx="3272">
                  <c:v>150.06011962891</c:v>
                </c:pt>
                <c:pt idx="3273">
                  <c:v>149.29469299315923</c:v>
                </c:pt>
                <c:pt idx="3274">
                  <c:v>148.91473388672</c:v>
                </c:pt>
                <c:pt idx="3275">
                  <c:v>147.78549194336</c:v>
                </c:pt>
                <c:pt idx="3276">
                  <c:v>147.41262817383</c:v>
                </c:pt>
                <c:pt idx="3277">
                  <c:v>147.41262817383</c:v>
                </c:pt>
                <c:pt idx="3278">
                  <c:v>147.04150390624972</c:v>
                </c:pt>
                <c:pt idx="3279">
                  <c:v>146.67218017578</c:v>
                </c:pt>
                <c:pt idx="3280">
                  <c:v>146.67218017578</c:v>
                </c:pt>
                <c:pt idx="3281">
                  <c:v>146.67218017578</c:v>
                </c:pt>
                <c:pt idx="3282">
                  <c:v>147.04150390624972</c:v>
                </c:pt>
                <c:pt idx="3283">
                  <c:v>146.67218017578</c:v>
                </c:pt>
                <c:pt idx="3284">
                  <c:v>147.04150390624972</c:v>
                </c:pt>
                <c:pt idx="3285">
                  <c:v>147.04150390624972</c:v>
                </c:pt>
                <c:pt idx="3286">
                  <c:v>147.04150390624972</c:v>
                </c:pt>
                <c:pt idx="3287">
                  <c:v>147.04150390624972</c:v>
                </c:pt>
                <c:pt idx="3288">
                  <c:v>147.04150390624972</c:v>
                </c:pt>
                <c:pt idx="3289">
                  <c:v>147.04150390624972</c:v>
                </c:pt>
                <c:pt idx="3290">
                  <c:v>147.04150390624972</c:v>
                </c:pt>
                <c:pt idx="3291">
                  <c:v>147.04150390624972</c:v>
                </c:pt>
                <c:pt idx="3292">
                  <c:v>147.04150390624972</c:v>
                </c:pt>
                <c:pt idx="3293">
                  <c:v>147.41262817383</c:v>
                </c:pt>
                <c:pt idx="3294">
                  <c:v>147.04150390624972</c:v>
                </c:pt>
                <c:pt idx="3295">
                  <c:v>147.41262817383</c:v>
                </c:pt>
                <c:pt idx="3296">
                  <c:v>147.04150390624972</c:v>
                </c:pt>
                <c:pt idx="3297">
                  <c:v>147.04150390624972</c:v>
                </c:pt>
                <c:pt idx="3298">
                  <c:v>147.04150390624972</c:v>
                </c:pt>
                <c:pt idx="3299">
                  <c:v>147.41262817383</c:v>
                </c:pt>
                <c:pt idx="3300">
                  <c:v>147.04150390624972</c:v>
                </c:pt>
                <c:pt idx="3301">
                  <c:v>147.04150390624972</c:v>
                </c:pt>
                <c:pt idx="3302">
                  <c:v>147.04150390624972</c:v>
                </c:pt>
                <c:pt idx="3303">
                  <c:v>147.04150390624972</c:v>
                </c:pt>
                <c:pt idx="3304">
                  <c:v>147.04150390624972</c:v>
                </c:pt>
                <c:pt idx="3305">
                  <c:v>147.04150390624972</c:v>
                </c:pt>
                <c:pt idx="3306">
                  <c:v>147.41262817383</c:v>
                </c:pt>
                <c:pt idx="3307">
                  <c:v>147.04150390624972</c:v>
                </c:pt>
                <c:pt idx="3308">
                  <c:v>147.04150390624972</c:v>
                </c:pt>
                <c:pt idx="3309">
                  <c:v>147.04150390624972</c:v>
                </c:pt>
                <c:pt idx="3310">
                  <c:v>147.04150390624972</c:v>
                </c:pt>
                <c:pt idx="3311">
                  <c:v>147.04150390624972</c:v>
                </c:pt>
                <c:pt idx="3312">
                  <c:v>147.41262817383</c:v>
                </c:pt>
                <c:pt idx="3313">
                  <c:v>147.04150390624972</c:v>
                </c:pt>
                <c:pt idx="3314">
                  <c:v>147.04150390624972</c:v>
                </c:pt>
                <c:pt idx="3315">
                  <c:v>147.04150390624972</c:v>
                </c:pt>
                <c:pt idx="3316">
                  <c:v>147.04150390624972</c:v>
                </c:pt>
                <c:pt idx="3317">
                  <c:v>147.41262817383</c:v>
                </c:pt>
                <c:pt idx="3318">
                  <c:v>147.04150390624972</c:v>
                </c:pt>
                <c:pt idx="3319">
                  <c:v>147.04150390624972</c:v>
                </c:pt>
                <c:pt idx="3320">
                  <c:v>147.41262817383</c:v>
                </c:pt>
                <c:pt idx="3321">
                  <c:v>147.41262817383</c:v>
                </c:pt>
                <c:pt idx="3322">
                  <c:v>147.04150390624972</c:v>
                </c:pt>
                <c:pt idx="3323">
                  <c:v>147.04150390624972</c:v>
                </c:pt>
                <c:pt idx="3324">
                  <c:v>147.41262817383</c:v>
                </c:pt>
                <c:pt idx="3325">
                  <c:v>147.04150390624972</c:v>
                </c:pt>
                <c:pt idx="3326">
                  <c:v>147.04150390624972</c:v>
                </c:pt>
                <c:pt idx="3327">
                  <c:v>147.04150390624972</c:v>
                </c:pt>
                <c:pt idx="3328">
                  <c:v>147.04150390624972</c:v>
                </c:pt>
                <c:pt idx="3329">
                  <c:v>147.04150390624972</c:v>
                </c:pt>
                <c:pt idx="3330">
                  <c:v>147.41262817383</c:v>
                </c:pt>
                <c:pt idx="3331">
                  <c:v>147.04150390624972</c:v>
                </c:pt>
                <c:pt idx="3332">
                  <c:v>147.04150390624972</c:v>
                </c:pt>
                <c:pt idx="3333">
                  <c:v>147.04150390624972</c:v>
                </c:pt>
                <c:pt idx="3334">
                  <c:v>147.04150390624972</c:v>
                </c:pt>
                <c:pt idx="3335">
                  <c:v>147.04150390624972</c:v>
                </c:pt>
                <c:pt idx="3336">
                  <c:v>147.04150390624972</c:v>
                </c:pt>
                <c:pt idx="3337">
                  <c:v>147.04150390624972</c:v>
                </c:pt>
                <c:pt idx="3338">
                  <c:v>147.04150390624972</c:v>
                </c:pt>
                <c:pt idx="3339">
                  <c:v>147.04150390624972</c:v>
                </c:pt>
                <c:pt idx="3340">
                  <c:v>147.04150390624972</c:v>
                </c:pt>
                <c:pt idx="3341">
                  <c:v>147.04150390624972</c:v>
                </c:pt>
                <c:pt idx="3342">
                  <c:v>147.04150390624972</c:v>
                </c:pt>
                <c:pt idx="3343">
                  <c:v>147.04150390624972</c:v>
                </c:pt>
                <c:pt idx="3344">
                  <c:v>147.04150390624972</c:v>
                </c:pt>
                <c:pt idx="3345">
                  <c:v>147.04150390624972</c:v>
                </c:pt>
                <c:pt idx="3346">
                  <c:v>147.04150390624972</c:v>
                </c:pt>
                <c:pt idx="3347">
                  <c:v>147.04150390624972</c:v>
                </c:pt>
                <c:pt idx="3348">
                  <c:v>147.04150390624972</c:v>
                </c:pt>
                <c:pt idx="3349">
                  <c:v>147.04150390624972</c:v>
                </c:pt>
                <c:pt idx="3350">
                  <c:v>147.04150390624972</c:v>
                </c:pt>
                <c:pt idx="3351">
                  <c:v>147.04150390624972</c:v>
                </c:pt>
                <c:pt idx="3352">
                  <c:v>147.04150390624972</c:v>
                </c:pt>
                <c:pt idx="3353">
                  <c:v>147.04150390624972</c:v>
                </c:pt>
                <c:pt idx="3354">
                  <c:v>147.04150390624972</c:v>
                </c:pt>
                <c:pt idx="3355">
                  <c:v>147.04150390624972</c:v>
                </c:pt>
                <c:pt idx="3356">
                  <c:v>147.04150390624972</c:v>
                </c:pt>
                <c:pt idx="3357">
                  <c:v>147.04150390624972</c:v>
                </c:pt>
                <c:pt idx="3358">
                  <c:v>147.04150390624972</c:v>
                </c:pt>
                <c:pt idx="3359">
                  <c:v>147.04150390624972</c:v>
                </c:pt>
                <c:pt idx="3360">
                  <c:v>147.04150390624972</c:v>
                </c:pt>
                <c:pt idx="3361">
                  <c:v>147.04150390624972</c:v>
                </c:pt>
                <c:pt idx="3362">
                  <c:v>147.04150390624972</c:v>
                </c:pt>
                <c:pt idx="3363">
                  <c:v>147.04150390624972</c:v>
                </c:pt>
                <c:pt idx="3364">
                  <c:v>147.04150390624972</c:v>
                </c:pt>
                <c:pt idx="3365">
                  <c:v>147.04150390624972</c:v>
                </c:pt>
                <c:pt idx="3366">
                  <c:v>147.04150390624972</c:v>
                </c:pt>
                <c:pt idx="3367">
                  <c:v>147.04150390624972</c:v>
                </c:pt>
                <c:pt idx="3368">
                  <c:v>147.04150390624972</c:v>
                </c:pt>
                <c:pt idx="3369">
                  <c:v>147.04150390624972</c:v>
                </c:pt>
                <c:pt idx="3370">
                  <c:v>147.04150390624972</c:v>
                </c:pt>
                <c:pt idx="3371">
                  <c:v>147.04150390624972</c:v>
                </c:pt>
                <c:pt idx="3372">
                  <c:v>147.04150390624972</c:v>
                </c:pt>
                <c:pt idx="3373">
                  <c:v>146.67218017578</c:v>
                </c:pt>
                <c:pt idx="3374">
                  <c:v>147.04150390624972</c:v>
                </c:pt>
                <c:pt idx="3375">
                  <c:v>147.04150390624972</c:v>
                </c:pt>
                <c:pt idx="3376">
                  <c:v>147.04150390624972</c:v>
                </c:pt>
                <c:pt idx="3377">
                  <c:v>147.04150390624972</c:v>
                </c:pt>
                <c:pt idx="3378">
                  <c:v>147.04150390624972</c:v>
                </c:pt>
                <c:pt idx="3379">
                  <c:v>146.67218017578</c:v>
                </c:pt>
                <c:pt idx="3380">
                  <c:v>146.67218017578</c:v>
                </c:pt>
                <c:pt idx="3381">
                  <c:v>145.91575622558992</c:v>
                </c:pt>
                <c:pt idx="3382">
                  <c:v>144.82846069336</c:v>
                </c:pt>
                <c:pt idx="3383">
                  <c:v>143.75622558594</c:v>
                </c:pt>
                <c:pt idx="3384">
                  <c:v>142.69874572753997</c:v>
                </c:pt>
                <c:pt idx="3385">
                  <c:v>141.65570068359</c:v>
                </c:pt>
                <c:pt idx="3386">
                  <c:v>140.9682006835904</c:v>
                </c:pt>
                <c:pt idx="3387">
                  <c:v>140.2869720459</c:v>
                </c:pt>
                <c:pt idx="3388">
                  <c:v>139.61186218262</c:v>
                </c:pt>
                <c:pt idx="3389">
                  <c:v>139.61186218262</c:v>
                </c:pt>
                <c:pt idx="3390">
                  <c:v>139.27653503417929</c:v>
                </c:pt>
                <c:pt idx="3391">
                  <c:v>138.94276428223</c:v>
                </c:pt>
                <c:pt idx="3392">
                  <c:v>138.94276428223</c:v>
                </c:pt>
                <c:pt idx="3393">
                  <c:v>138.6104736328096</c:v>
                </c:pt>
                <c:pt idx="3394">
                  <c:v>138.6104736328096</c:v>
                </c:pt>
                <c:pt idx="3395">
                  <c:v>138.6104736328096</c:v>
                </c:pt>
                <c:pt idx="3396">
                  <c:v>138.94276428223</c:v>
                </c:pt>
                <c:pt idx="3397">
                  <c:v>138.94276428223</c:v>
                </c:pt>
                <c:pt idx="3398">
                  <c:v>138.94276428223</c:v>
                </c:pt>
                <c:pt idx="3399">
                  <c:v>138.6104736328096</c:v>
                </c:pt>
                <c:pt idx="3400">
                  <c:v>138.6104736328096</c:v>
                </c:pt>
                <c:pt idx="3401">
                  <c:v>138.6104736328096</c:v>
                </c:pt>
                <c:pt idx="3402">
                  <c:v>138.6104736328096</c:v>
                </c:pt>
                <c:pt idx="3403">
                  <c:v>138.6104736328096</c:v>
                </c:pt>
                <c:pt idx="3404">
                  <c:v>138.6104736328096</c:v>
                </c:pt>
                <c:pt idx="3405">
                  <c:v>138.6104736328096</c:v>
                </c:pt>
                <c:pt idx="3406">
                  <c:v>138.6104736328096</c:v>
                </c:pt>
                <c:pt idx="3407">
                  <c:v>138.6104736328096</c:v>
                </c:pt>
                <c:pt idx="3408">
                  <c:v>138.27967834472992</c:v>
                </c:pt>
                <c:pt idx="3409">
                  <c:v>138.27967834472992</c:v>
                </c:pt>
                <c:pt idx="3410">
                  <c:v>138.27967834472992</c:v>
                </c:pt>
                <c:pt idx="3411">
                  <c:v>138.27967834472992</c:v>
                </c:pt>
                <c:pt idx="3412">
                  <c:v>137.9503326416004</c:v>
                </c:pt>
                <c:pt idx="3413">
                  <c:v>138.27967834472992</c:v>
                </c:pt>
                <c:pt idx="3414">
                  <c:v>138.27967834472992</c:v>
                </c:pt>
                <c:pt idx="3415">
                  <c:v>137.9503326416004</c:v>
                </c:pt>
                <c:pt idx="3416">
                  <c:v>137.9503326416004</c:v>
                </c:pt>
                <c:pt idx="3417">
                  <c:v>137.9503326416004</c:v>
                </c:pt>
                <c:pt idx="3418">
                  <c:v>137.9503326416004</c:v>
                </c:pt>
                <c:pt idx="3419">
                  <c:v>137.9503326416004</c:v>
                </c:pt>
                <c:pt idx="3420">
                  <c:v>137.9503326416004</c:v>
                </c:pt>
                <c:pt idx="3421">
                  <c:v>137.62246704102043</c:v>
                </c:pt>
                <c:pt idx="3422">
                  <c:v>137.9503326416004</c:v>
                </c:pt>
                <c:pt idx="3423">
                  <c:v>137.62246704102043</c:v>
                </c:pt>
                <c:pt idx="3424">
                  <c:v>137.62246704102043</c:v>
                </c:pt>
                <c:pt idx="3425">
                  <c:v>137.9503326416004</c:v>
                </c:pt>
                <c:pt idx="3426">
                  <c:v>137.62246704102043</c:v>
                </c:pt>
                <c:pt idx="3427">
                  <c:v>137.62246704102043</c:v>
                </c:pt>
                <c:pt idx="3428">
                  <c:v>137.62246704102043</c:v>
                </c:pt>
                <c:pt idx="3429">
                  <c:v>137.62246704102043</c:v>
                </c:pt>
                <c:pt idx="3430">
                  <c:v>137.62246704102043</c:v>
                </c:pt>
                <c:pt idx="3431">
                  <c:v>137.62246704102043</c:v>
                </c:pt>
                <c:pt idx="3432">
                  <c:v>137.62246704102043</c:v>
                </c:pt>
                <c:pt idx="3433">
                  <c:v>137.62246704102043</c:v>
                </c:pt>
                <c:pt idx="3434">
                  <c:v>137.62246704102043</c:v>
                </c:pt>
                <c:pt idx="3435">
                  <c:v>137.62246704102043</c:v>
                </c:pt>
                <c:pt idx="3436">
                  <c:v>137.29605102538972</c:v>
                </c:pt>
                <c:pt idx="3437">
                  <c:v>137.62246704102043</c:v>
                </c:pt>
                <c:pt idx="3438">
                  <c:v>137.62246704102043</c:v>
                </c:pt>
                <c:pt idx="3439">
                  <c:v>137.62246704102043</c:v>
                </c:pt>
                <c:pt idx="3440">
                  <c:v>137.62246704102043</c:v>
                </c:pt>
                <c:pt idx="3441">
                  <c:v>137.29605102538972</c:v>
                </c:pt>
                <c:pt idx="3442">
                  <c:v>137.29605102538972</c:v>
                </c:pt>
                <c:pt idx="3443">
                  <c:v>137.62246704102043</c:v>
                </c:pt>
                <c:pt idx="3444">
                  <c:v>137.29605102538972</c:v>
                </c:pt>
                <c:pt idx="3445">
                  <c:v>137.29605102538972</c:v>
                </c:pt>
                <c:pt idx="3446">
                  <c:v>137.62246704102043</c:v>
                </c:pt>
                <c:pt idx="3447">
                  <c:v>137.29605102538972</c:v>
                </c:pt>
                <c:pt idx="3448">
                  <c:v>137.29605102538972</c:v>
                </c:pt>
                <c:pt idx="3449">
                  <c:v>137.29605102538972</c:v>
                </c:pt>
                <c:pt idx="3450">
                  <c:v>137.29605102538972</c:v>
                </c:pt>
                <c:pt idx="3451">
                  <c:v>137.29605102538972</c:v>
                </c:pt>
                <c:pt idx="3452">
                  <c:v>137.29605102538972</c:v>
                </c:pt>
                <c:pt idx="3453">
                  <c:v>137.29605102538972</c:v>
                </c:pt>
                <c:pt idx="3454">
                  <c:v>137.29605102538972</c:v>
                </c:pt>
                <c:pt idx="3455">
                  <c:v>137.29605102538972</c:v>
                </c:pt>
                <c:pt idx="3456">
                  <c:v>137.29605102538972</c:v>
                </c:pt>
                <c:pt idx="3457">
                  <c:v>137.29605102538972</c:v>
                </c:pt>
                <c:pt idx="3458">
                  <c:v>137.29605102538972</c:v>
                </c:pt>
                <c:pt idx="3459">
                  <c:v>137.29605102538972</c:v>
                </c:pt>
                <c:pt idx="3460">
                  <c:v>137.29605102538972</c:v>
                </c:pt>
                <c:pt idx="3461">
                  <c:v>137.29605102538972</c:v>
                </c:pt>
                <c:pt idx="3462">
                  <c:v>137.29605102538972</c:v>
                </c:pt>
                <c:pt idx="3463">
                  <c:v>137.29605102538972</c:v>
                </c:pt>
                <c:pt idx="3464">
                  <c:v>137.29605102538972</c:v>
                </c:pt>
                <c:pt idx="3465">
                  <c:v>137.29605102538972</c:v>
                </c:pt>
                <c:pt idx="3466">
                  <c:v>137.29605102538972</c:v>
                </c:pt>
                <c:pt idx="3467">
                  <c:v>137.29605102538972</c:v>
                </c:pt>
                <c:pt idx="3468">
                  <c:v>137.29605102538972</c:v>
                </c:pt>
                <c:pt idx="3469">
                  <c:v>137.29605102538972</c:v>
                </c:pt>
                <c:pt idx="3470">
                  <c:v>137.29605102538972</c:v>
                </c:pt>
                <c:pt idx="3471">
                  <c:v>137.29605102538972</c:v>
                </c:pt>
                <c:pt idx="3472">
                  <c:v>137.29605102538972</c:v>
                </c:pt>
                <c:pt idx="3473">
                  <c:v>137.29605102538972</c:v>
                </c:pt>
                <c:pt idx="3474">
                  <c:v>137.29605102538972</c:v>
                </c:pt>
                <c:pt idx="3475">
                  <c:v>137.29605102538972</c:v>
                </c:pt>
                <c:pt idx="3476">
                  <c:v>137.29605102538972</c:v>
                </c:pt>
                <c:pt idx="3477">
                  <c:v>137.29605102538972</c:v>
                </c:pt>
                <c:pt idx="3478">
                  <c:v>137.29605102538972</c:v>
                </c:pt>
                <c:pt idx="3479">
                  <c:v>137.29605102538972</c:v>
                </c:pt>
                <c:pt idx="3480">
                  <c:v>137.29605102538972</c:v>
                </c:pt>
                <c:pt idx="3481">
                  <c:v>137.29605102538972</c:v>
                </c:pt>
                <c:pt idx="3482">
                  <c:v>137.29605102538972</c:v>
                </c:pt>
                <c:pt idx="3483">
                  <c:v>137.29605102538972</c:v>
                </c:pt>
                <c:pt idx="3484">
                  <c:v>137.29605102538972</c:v>
                </c:pt>
                <c:pt idx="3485">
                  <c:v>136.97108459472992</c:v>
                </c:pt>
                <c:pt idx="3486">
                  <c:v>137.29605102538972</c:v>
                </c:pt>
                <c:pt idx="3487">
                  <c:v>137.29605102538972</c:v>
                </c:pt>
                <c:pt idx="3488">
                  <c:v>136.97108459472992</c:v>
                </c:pt>
                <c:pt idx="3489">
                  <c:v>137.29605102538972</c:v>
                </c:pt>
                <c:pt idx="3490">
                  <c:v>136.97108459472992</c:v>
                </c:pt>
                <c:pt idx="3491">
                  <c:v>136.97108459472992</c:v>
                </c:pt>
                <c:pt idx="3492">
                  <c:v>137.29605102538972</c:v>
                </c:pt>
                <c:pt idx="3493">
                  <c:v>136.97108459472992</c:v>
                </c:pt>
                <c:pt idx="3494">
                  <c:v>136.97108459472992</c:v>
                </c:pt>
                <c:pt idx="3495">
                  <c:v>137.29605102538972</c:v>
                </c:pt>
                <c:pt idx="3496">
                  <c:v>136.97108459472992</c:v>
                </c:pt>
                <c:pt idx="3497">
                  <c:v>137.29605102538972</c:v>
                </c:pt>
                <c:pt idx="3498">
                  <c:v>137.29605102538972</c:v>
                </c:pt>
                <c:pt idx="3499">
                  <c:v>136.97108459472992</c:v>
                </c:pt>
                <c:pt idx="3500">
                  <c:v>137.29605102538972</c:v>
                </c:pt>
                <c:pt idx="3501">
                  <c:v>137.29605102538972</c:v>
                </c:pt>
                <c:pt idx="3502">
                  <c:v>136.97108459472992</c:v>
                </c:pt>
                <c:pt idx="3503">
                  <c:v>137.29605102538972</c:v>
                </c:pt>
                <c:pt idx="3504">
                  <c:v>136.97108459472992</c:v>
                </c:pt>
                <c:pt idx="3505">
                  <c:v>136.97108459472992</c:v>
                </c:pt>
                <c:pt idx="3506">
                  <c:v>137.29605102538972</c:v>
                </c:pt>
                <c:pt idx="3507">
                  <c:v>136.97108459472992</c:v>
                </c:pt>
                <c:pt idx="3508">
                  <c:v>136.97108459472992</c:v>
                </c:pt>
                <c:pt idx="3509">
                  <c:v>137.29605102538972</c:v>
                </c:pt>
                <c:pt idx="3510">
                  <c:v>136.97108459472992</c:v>
                </c:pt>
                <c:pt idx="3511">
                  <c:v>137.29605102538972</c:v>
                </c:pt>
                <c:pt idx="3512">
                  <c:v>136.97108459472992</c:v>
                </c:pt>
                <c:pt idx="3513">
                  <c:v>136.97108459472992</c:v>
                </c:pt>
                <c:pt idx="3514">
                  <c:v>136.97108459472992</c:v>
                </c:pt>
                <c:pt idx="3515">
                  <c:v>137.29605102538972</c:v>
                </c:pt>
                <c:pt idx="3516">
                  <c:v>136.97108459472992</c:v>
                </c:pt>
                <c:pt idx="3517">
                  <c:v>136.97108459472992</c:v>
                </c:pt>
                <c:pt idx="3518">
                  <c:v>137.29605102538972</c:v>
                </c:pt>
                <c:pt idx="3519">
                  <c:v>136.97108459472992</c:v>
                </c:pt>
                <c:pt idx="3520">
                  <c:v>136.97108459472992</c:v>
                </c:pt>
                <c:pt idx="3521">
                  <c:v>136.97108459472992</c:v>
                </c:pt>
                <c:pt idx="3522">
                  <c:v>136.97108459472992</c:v>
                </c:pt>
                <c:pt idx="3523">
                  <c:v>137.29605102538972</c:v>
                </c:pt>
                <c:pt idx="3524">
                  <c:v>136.97108459472992</c:v>
                </c:pt>
                <c:pt idx="3525">
                  <c:v>136.97108459472992</c:v>
                </c:pt>
                <c:pt idx="3526">
                  <c:v>136.97108459472992</c:v>
                </c:pt>
                <c:pt idx="3527">
                  <c:v>136.97108459472992</c:v>
                </c:pt>
                <c:pt idx="3528">
                  <c:v>136.97108459472992</c:v>
                </c:pt>
                <c:pt idx="3529">
                  <c:v>136.97108459472992</c:v>
                </c:pt>
                <c:pt idx="3530">
                  <c:v>137.29605102538972</c:v>
                </c:pt>
                <c:pt idx="3531">
                  <c:v>136.97108459472992</c:v>
                </c:pt>
                <c:pt idx="3532">
                  <c:v>137.29605102538972</c:v>
                </c:pt>
                <c:pt idx="3533">
                  <c:v>136.97108459472992</c:v>
                </c:pt>
                <c:pt idx="3534">
                  <c:v>136.97108459472992</c:v>
                </c:pt>
                <c:pt idx="3535">
                  <c:v>136.97108459472992</c:v>
                </c:pt>
                <c:pt idx="3536">
                  <c:v>136.97108459472992</c:v>
                </c:pt>
                <c:pt idx="3537">
                  <c:v>136.97108459472992</c:v>
                </c:pt>
                <c:pt idx="3538">
                  <c:v>137.29605102538972</c:v>
                </c:pt>
                <c:pt idx="3539">
                  <c:v>136.97108459472992</c:v>
                </c:pt>
                <c:pt idx="3540">
                  <c:v>136.97108459472992</c:v>
                </c:pt>
                <c:pt idx="3541">
                  <c:v>136.97108459472992</c:v>
                </c:pt>
                <c:pt idx="3542">
                  <c:v>136.97108459472992</c:v>
                </c:pt>
                <c:pt idx="3543">
                  <c:v>136.97108459472992</c:v>
                </c:pt>
                <c:pt idx="3544">
                  <c:v>136.97108459472992</c:v>
                </c:pt>
                <c:pt idx="3545">
                  <c:v>136.97108459472992</c:v>
                </c:pt>
                <c:pt idx="3546">
                  <c:v>136.97108459472992</c:v>
                </c:pt>
                <c:pt idx="3547">
                  <c:v>136.97108459472992</c:v>
                </c:pt>
                <c:pt idx="3548">
                  <c:v>136.97108459472992</c:v>
                </c:pt>
                <c:pt idx="3549">
                  <c:v>136.97108459472992</c:v>
                </c:pt>
                <c:pt idx="3550">
                  <c:v>136.97108459472992</c:v>
                </c:pt>
                <c:pt idx="3551">
                  <c:v>136.97108459472992</c:v>
                </c:pt>
                <c:pt idx="3552">
                  <c:v>136.97108459472992</c:v>
                </c:pt>
                <c:pt idx="3553">
                  <c:v>136.97108459472992</c:v>
                </c:pt>
                <c:pt idx="3554">
                  <c:v>136.97108459472992</c:v>
                </c:pt>
                <c:pt idx="3555">
                  <c:v>136.97108459472992</c:v>
                </c:pt>
                <c:pt idx="3556">
                  <c:v>136.97108459472992</c:v>
                </c:pt>
                <c:pt idx="3557">
                  <c:v>136.97108459472992</c:v>
                </c:pt>
                <c:pt idx="3558">
                  <c:v>136.97108459472992</c:v>
                </c:pt>
                <c:pt idx="3559">
                  <c:v>136.97108459472992</c:v>
                </c:pt>
                <c:pt idx="3560">
                  <c:v>136.97108459472992</c:v>
                </c:pt>
                <c:pt idx="3561">
                  <c:v>136.97108459472992</c:v>
                </c:pt>
                <c:pt idx="3562">
                  <c:v>136.97108459472992</c:v>
                </c:pt>
                <c:pt idx="3563">
                  <c:v>136.97108459472992</c:v>
                </c:pt>
                <c:pt idx="3564">
                  <c:v>136.97108459472992</c:v>
                </c:pt>
                <c:pt idx="3565">
                  <c:v>136.97108459472992</c:v>
                </c:pt>
                <c:pt idx="3566">
                  <c:v>136.97108459472992</c:v>
                </c:pt>
                <c:pt idx="3567">
                  <c:v>136.97108459472992</c:v>
                </c:pt>
                <c:pt idx="3568">
                  <c:v>136.97108459472992</c:v>
                </c:pt>
                <c:pt idx="3569">
                  <c:v>136.97108459472992</c:v>
                </c:pt>
                <c:pt idx="3570">
                  <c:v>136.97108459472992</c:v>
                </c:pt>
                <c:pt idx="3571">
                  <c:v>136.97108459472992</c:v>
                </c:pt>
                <c:pt idx="3572">
                  <c:v>136.97108459472992</c:v>
                </c:pt>
                <c:pt idx="3573">
                  <c:v>136.97108459472992</c:v>
                </c:pt>
                <c:pt idx="3574">
                  <c:v>136.97108459472992</c:v>
                </c:pt>
                <c:pt idx="3575">
                  <c:v>136.97108459472992</c:v>
                </c:pt>
                <c:pt idx="3576">
                  <c:v>136.97108459472992</c:v>
                </c:pt>
                <c:pt idx="3577">
                  <c:v>136.97108459472992</c:v>
                </c:pt>
                <c:pt idx="3578">
                  <c:v>136.97108459472992</c:v>
                </c:pt>
                <c:pt idx="3579">
                  <c:v>136.6273803710904</c:v>
                </c:pt>
                <c:pt idx="3580">
                  <c:v>136.6273803710904</c:v>
                </c:pt>
                <c:pt idx="3581">
                  <c:v>136.97108459472992</c:v>
                </c:pt>
                <c:pt idx="3582">
                  <c:v>136.97108459472992</c:v>
                </c:pt>
                <c:pt idx="3583">
                  <c:v>136.97108459472992</c:v>
                </c:pt>
                <c:pt idx="3584">
                  <c:v>136.97108459472992</c:v>
                </c:pt>
                <c:pt idx="3585">
                  <c:v>136.6273803710904</c:v>
                </c:pt>
                <c:pt idx="3586">
                  <c:v>136.97108459472992</c:v>
                </c:pt>
                <c:pt idx="3587">
                  <c:v>137.29605102538972</c:v>
                </c:pt>
                <c:pt idx="3588">
                  <c:v>136.97108459472992</c:v>
                </c:pt>
                <c:pt idx="3589">
                  <c:v>136.97108459472992</c:v>
                </c:pt>
                <c:pt idx="3590">
                  <c:v>136.97108459472992</c:v>
                </c:pt>
                <c:pt idx="3591">
                  <c:v>136.97108459472992</c:v>
                </c:pt>
                <c:pt idx="3592">
                  <c:v>136.97108459472992</c:v>
                </c:pt>
                <c:pt idx="3593">
                  <c:v>136.97108459472992</c:v>
                </c:pt>
                <c:pt idx="3594">
                  <c:v>136.97108459472992</c:v>
                </c:pt>
                <c:pt idx="3595">
                  <c:v>136.97108459472992</c:v>
                </c:pt>
                <c:pt idx="3596">
                  <c:v>136.6273803710904</c:v>
                </c:pt>
                <c:pt idx="3597">
                  <c:v>136.6273803710904</c:v>
                </c:pt>
                <c:pt idx="3598">
                  <c:v>136.97108459472992</c:v>
                </c:pt>
                <c:pt idx="3599">
                  <c:v>136.6273803710904</c:v>
                </c:pt>
                <c:pt idx="3600">
                  <c:v>136.97108459472992</c:v>
                </c:pt>
                <c:pt idx="3601">
                  <c:v>136.97108459472992</c:v>
                </c:pt>
                <c:pt idx="3602">
                  <c:v>136.6273803710904</c:v>
                </c:pt>
                <c:pt idx="3603">
                  <c:v>136.6273803710904</c:v>
                </c:pt>
                <c:pt idx="3604">
                  <c:v>136.97108459472992</c:v>
                </c:pt>
                <c:pt idx="3605">
                  <c:v>136.97108459472992</c:v>
                </c:pt>
                <c:pt idx="3606">
                  <c:v>136.97108459472992</c:v>
                </c:pt>
                <c:pt idx="3607">
                  <c:v>136.97108459472992</c:v>
                </c:pt>
                <c:pt idx="3608">
                  <c:v>136.97108459472992</c:v>
                </c:pt>
                <c:pt idx="3609">
                  <c:v>136.97108459472992</c:v>
                </c:pt>
                <c:pt idx="3610">
                  <c:v>136.6273803710904</c:v>
                </c:pt>
                <c:pt idx="3611">
                  <c:v>136.97108459472992</c:v>
                </c:pt>
                <c:pt idx="3612">
                  <c:v>136.97108459472992</c:v>
                </c:pt>
                <c:pt idx="3613">
                  <c:v>136.6273803710904</c:v>
                </c:pt>
                <c:pt idx="3614">
                  <c:v>136.97108459472992</c:v>
                </c:pt>
                <c:pt idx="3615">
                  <c:v>136.97108459472992</c:v>
                </c:pt>
                <c:pt idx="3616">
                  <c:v>136.6273803710904</c:v>
                </c:pt>
                <c:pt idx="3617">
                  <c:v>136.6273803710904</c:v>
                </c:pt>
                <c:pt idx="3618">
                  <c:v>136.97108459472992</c:v>
                </c:pt>
                <c:pt idx="3619">
                  <c:v>136.6273803710904</c:v>
                </c:pt>
                <c:pt idx="3620">
                  <c:v>136.97108459472992</c:v>
                </c:pt>
                <c:pt idx="3621">
                  <c:v>136.6273803710904</c:v>
                </c:pt>
                <c:pt idx="3622">
                  <c:v>136.97108459472992</c:v>
                </c:pt>
                <c:pt idx="3623">
                  <c:v>136.97108459472992</c:v>
                </c:pt>
                <c:pt idx="3624">
                  <c:v>136.97108459472992</c:v>
                </c:pt>
                <c:pt idx="3625">
                  <c:v>136.6273803710904</c:v>
                </c:pt>
                <c:pt idx="3626">
                  <c:v>136.97108459472992</c:v>
                </c:pt>
                <c:pt idx="3627">
                  <c:v>136.97108459472992</c:v>
                </c:pt>
                <c:pt idx="3628">
                  <c:v>136.6273803710904</c:v>
                </c:pt>
                <c:pt idx="3629">
                  <c:v>136.6273803710904</c:v>
                </c:pt>
                <c:pt idx="3630">
                  <c:v>136.97108459472992</c:v>
                </c:pt>
                <c:pt idx="3631">
                  <c:v>136.97108459472992</c:v>
                </c:pt>
                <c:pt idx="3632">
                  <c:v>136.97108459472992</c:v>
                </c:pt>
                <c:pt idx="3633">
                  <c:v>136.97108459472992</c:v>
                </c:pt>
                <c:pt idx="3634">
                  <c:v>136.6273803710904</c:v>
                </c:pt>
                <c:pt idx="3635">
                  <c:v>136.6273803710904</c:v>
                </c:pt>
                <c:pt idx="3636">
                  <c:v>136.97108459472992</c:v>
                </c:pt>
                <c:pt idx="3637">
                  <c:v>136.6273803710904</c:v>
                </c:pt>
                <c:pt idx="3638">
                  <c:v>136.6273803710904</c:v>
                </c:pt>
                <c:pt idx="3639">
                  <c:v>136.97108459472992</c:v>
                </c:pt>
                <c:pt idx="3640">
                  <c:v>136.6273803710904</c:v>
                </c:pt>
                <c:pt idx="3641">
                  <c:v>136.97108459472992</c:v>
                </c:pt>
                <c:pt idx="3642">
                  <c:v>136.97108459472992</c:v>
                </c:pt>
                <c:pt idx="3643">
                  <c:v>136.6273803710904</c:v>
                </c:pt>
                <c:pt idx="3644">
                  <c:v>136.97108459472992</c:v>
                </c:pt>
                <c:pt idx="3645">
                  <c:v>136.6273803710904</c:v>
                </c:pt>
                <c:pt idx="3646">
                  <c:v>136.97108459472992</c:v>
                </c:pt>
                <c:pt idx="3647">
                  <c:v>136.6273803710904</c:v>
                </c:pt>
                <c:pt idx="3648">
                  <c:v>136.6273803710904</c:v>
                </c:pt>
                <c:pt idx="3649">
                  <c:v>135.9847869873004</c:v>
                </c:pt>
                <c:pt idx="3650">
                  <c:v>135.34774780273079</c:v>
                </c:pt>
                <c:pt idx="3651">
                  <c:v>134.40267944336</c:v>
                </c:pt>
                <c:pt idx="3652">
                  <c:v>133.46978759766</c:v>
                </c:pt>
                <c:pt idx="3653">
                  <c:v>132.54898071289</c:v>
                </c:pt>
                <c:pt idx="3654">
                  <c:v>131.9416809082</c:v>
                </c:pt>
                <c:pt idx="3655">
                  <c:v>131.33958435059</c:v>
                </c:pt>
                <c:pt idx="3656">
                  <c:v>130.74255371093992</c:v>
                </c:pt>
                <c:pt idx="3657">
                  <c:v>130.74255371093992</c:v>
                </c:pt>
                <c:pt idx="3658">
                  <c:v>130.1505126953096</c:v>
                </c:pt>
                <c:pt idx="3659">
                  <c:v>129.85638427734</c:v>
                </c:pt>
                <c:pt idx="3660">
                  <c:v>129.85638427734</c:v>
                </c:pt>
                <c:pt idx="3661">
                  <c:v>129.56349182129</c:v>
                </c:pt>
                <c:pt idx="3662">
                  <c:v>129.56349182129</c:v>
                </c:pt>
                <c:pt idx="3663">
                  <c:v>129.27183532714992</c:v>
                </c:pt>
                <c:pt idx="3664">
                  <c:v>129.27183532714992</c:v>
                </c:pt>
                <c:pt idx="3665">
                  <c:v>129.27183532714992</c:v>
                </c:pt>
                <c:pt idx="3666">
                  <c:v>129.27183532714992</c:v>
                </c:pt>
                <c:pt idx="3667">
                  <c:v>128.98138427734</c:v>
                </c:pt>
                <c:pt idx="3668">
                  <c:v>128.98138427734</c:v>
                </c:pt>
                <c:pt idx="3669">
                  <c:v>128.98138427734</c:v>
                </c:pt>
                <c:pt idx="3670">
                  <c:v>128.98138427734</c:v>
                </c:pt>
                <c:pt idx="3671">
                  <c:v>128.98138427734</c:v>
                </c:pt>
                <c:pt idx="3672">
                  <c:v>128.98138427734</c:v>
                </c:pt>
                <c:pt idx="3673">
                  <c:v>128.69213867188</c:v>
                </c:pt>
                <c:pt idx="3674">
                  <c:v>128.69213867188</c:v>
                </c:pt>
                <c:pt idx="3675">
                  <c:v>128.69213867188</c:v>
                </c:pt>
                <c:pt idx="3676">
                  <c:v>128.69213867188</c:v>
                </c:pt>
                <c:pt idx="3677">
                  <c:v>128.69213867188</c:v>
                </c:pt>
                <c:pt idx="3678">
                  <c:v>128.69213867188</c:v>
                </c:pt>
                <c:pt idx="3679">
                  <c:v>128.40411376952972</c:v>
                </c:pt>
                <c:pt idx="3680">
                  <c:v>128.40411376952972</c:v>
                </c:pt>
                <c:pt idx="3681">
                  <c:v>128.40411376952972</c:v>
                </c:pt>
                <c:pt idx="3682">
                  <c:v>128.40411376952972</c:v>
                </c:pt>
                <c:pt idx="3683">
                  <c:v>128.09936523437938</c:v>
                </c:pt>
                <c:pt idx="3684">
                  <c:v>128.40411376952972</c:v>
                </c:pt>
                <c:pt idx="3685">
                  <c:v>128.40411376952972</c:v>
                </c:pt>
                <c:pt idx="3686">
                  <c:v>128.40411376952972</c:v>
                </c:pt>
                <c:pt idx="3687">
                  <c:v>128.09936523437938</c:v>
                </c:pt>
                <c:pt idx="3688">
                  <c:v>128.09936523437938</c:v>
                </c:pt>
                <c:pt idx="3689">
                  <c:v>128.09936523437938</c:v>
                </c:pt>
                <c:pt idx="3690">
                  <c:v>128.09936523437938</c:v>
                </c:pt>
                <c:pt idx="3691">
                  <c:v>127.81376647949</c:v>
                </c:pt>
                <c:pt idx="3692">
                  <c:v>128.09936523437938</c:v>
                </c:pt>
                <c:pt idx="3693">
                  <c:v>127.81376647949</c:v>
                </c:pt>
                <c:pt idx="3694">
                  <c:v>127.81376647949</c:v>
                </c:pt>
                <c:pt idx="3695">
                  <c:v>127.81376647949</c:v>
                </c:pt>
                <c:pt idx="3696">
                  <c:v>127.81376647949</c:v>
                </c:pt>
                <c:pt idx="3697">
                  <c:v>127.52935028076</c:v>
                </c:pt>
                <c:pt idx="3698">
                  <c:v>127.52935028076</c:v>
                </c:pt>
                <c:pt idx="3699">
                  <c:v>127.52935028076</c:v>
                </c:pt>
                <c:pt idx="3700">
                  <c:v>127.2462005615202</c:v>
                </c:pt>
                <c:pt idx="3701">
                  <c:v>127.52935028076</c:v>
                </c:pt>
                <c:pt idx="3702">
                  <c:v>127.2462005615202</c:v>
                </c:pt>
                <c:pt idx="3703">
                  <c:v>127.2462005615202</c:v>
                </c:pt>
                <c:pt idx="3704">
                  <c:v>127.2462005615202</c:v>
                </c:pt>
                <c:pt idx="3705">
                  <c:v>127.2462005615202</c:v>
                </c:pt>
                <c:pt idx="3706">
                  <c:v>127.2462005615202</c:v>
                </c:pt>
                <c:pt idx="3707">
                  <c:v>127.2462005615202</c:v>
                </c:pt>
                <c:pt idx="3708">
                  <c:v>127.2462005615202</c:v>
                </c:pt>
                <c:pt idx="3709">
                  <c:v>127.2462005615202</c:v>
                </c:pt>
                <c:pt idx="3710">
                  <c:v>127.2462005615202</c:v>
                </c:pt>
                <c:pt idx="3711">
                  <c:v>127.2462005615202</c:v>
                </c:pt>
                <c:pt idx="3712">
                  <c:v>127.2462005615202</c:v>
                </c:pt>
                <c:pt idx="3713">
                  <c:v>127.52935028076</c:v>
                </c:pt>
                <c:pt idx="3714">
                  <c:v>127.2462005615202</c:v>
                </c:pt>
                <c:pt idx="3715">
                  <c:v>127.52935028076</c:v>
                </c:pt>
                <c:pt idx="3716">
                  <c:v>127.52935028076</c:v>
                </c:pt>
                <c:pt idx="3717">
                  <c:v>127.2462005615202</c:v>
                </c:pt>
                <c:pt idx="3718">
                  <c:v>127.2462005615202</c:v>
                </c:pt>
                <c:pt idx="3719">
                  <c:v>127.52935028076</c:v>
                </c:pt>
                <c:pt idx="3720">
                  <c:v>127.2462005615202</c:v>
                </c:pt>
                <c:pt idx="3721">
                  <c:v>127.2462005615202</c:v>
                </c:pt>
                <c:pt idx="3722">
                  <c:v>127.52935028076</c:v>
                </c:pt>
                <c:pt idx="3723">
                  <c:v>127.52935028076</c:v>
                </c:pt>
                <c:pt idx="3724">
                  <c:v>127.52935028076</c:v>
                </c:pt>
                <c:pt idx="3725">
                  <c:v>127.52935028076</c:v>
                </c:pt>
                <c:pt idx="3726">
                  <c:v>127.52935028076</c:v>
                </c:pt>
                <c:pt idx="3727">
                  <c:v>127.52935028076</c:v>
                </c:pt>
                <c:pt idx="3728">
                  <c:v>127.52935028076</c:v>
                </c:pt>
                <c:pt idx="3729">
                  <c:v>127.52935028076</c:v>
                </c:pt>
                <c:pt idx="3730">
                  <c:v>127.52935028076</c:v>
                </c:pt>
                <c:pt idx="3731">
                  <c:v>127.52935028076</c:v>
                </c:pt>
                <c:pt idx="3732">
                  <c:v>127.52935028076</c:v>
                </c:pt>
                <c:pt idx="3733">
                  <c:v>127.52935028076</c:v>
                </c:pt>
                <c:pt idx="3734">
                  <c:v>127.52935028076</c:v>
                </c:pt>
                <c:pt idx="3735">
                  <c:v>127.2462005615202</c:v>
                </c:pt>
                <c:pt idx="3736">
                  <c:v>127.2462005615202</c:v>
                </c:pt>
                <c:pt idx="3737">
                  <c:v>127.2462005615202</c:v>
                </c:pt>
                <c:pt idx="3738">
                  <c:v>127.2462005615202</c:v>
                </c:pt>
                <c:pt idx="3739">
                  <c:v>127.2462005615202</c:v>
                </c:pt>
                <c:pt idx="3740">
                  <c:v>127.2462005615202</c:v>
                </c:pt>
                <c:pt idx="3741">
                  <c:v>127.2462005615202</c:v>
                </c:pt>
                <c:pt idx="3742">
                  <c:v>127.2462005615202</c:v>
                </c:pt>
                <c:pt idx="3743">
                  <c:v>127.52935028076</c:v>
                </c:pt>
                <c:pt idx="3744">
                  <c:v>127.2462005615202</c:v>
                </c:pt>
                <c:pt idx="3745">
                  <c:v>127.52935028076</c:v>
                </c:pt>
                <c:pt idx="3746">
                  <c:v>127.52935028076</c:v>
                </c:pt>
                <c:pt idx="3747">
                  <c:v>127.2462005615202</c:v>
                </c:pt>
                <c:pt idx="3748">
                  <c:v>127.52935028076</c:v>
                </c:pt>
                <c:pt idx="3749">
                  <c:v>127.52935028076</c:v>
                </c:pt>
                <c:pt idx="3750">
                  <c:v>127.2462005615202</c:v>
                </c:pt>
                <c:pt idx="3751">
                  <c:v>127.2462005615202</c:v>
                </c:pt>
                <c:pt idx="3752">
                  <c:v>127.2462005615202</c:v>
                </c:pt>
                <c:pt idx="3753">
                  <c:v>127.2462005615202</c:v>
                </c:pt>
                <c:pt idx="3754">
                  <c:v>127.2462005615202</c:v>
                </c:pt>
                <c:pt idx="3755">
                  <c:v>127.2462005615202</c:v>
                </c:pt>
                <c:pt idx="3756">
                  <c:v>127.2462005615202</c:v>
                </c:pt>
                <c:pt idx="3757">
                  <c:v>127.2462005615202</c:v>
                </c:pt>
                <c:pt idx="3758">
                  <c:v>127.52935028076</c:v>
                </c:pt>
                <c:pt idx="3759">
                  <c:v>127.52935028076</c:v>
                </c:pt>
                <c:pt idx="3760">
                  <c:v>127.52935028076</c:v>
                </c:pt>
                <c:pt idx="3761">
                  <c:v>127.52935028076</c:v>
                </c:pt>
                <c:pt idx="3762">
                  <c:v>127.2462005615202</c:v>
                </c:pt>
                <c:pt idx="3763">
                  <c:v>127.52935028076</c:v>
                </c:pt>
                <c:pt idx="3764">
                  <c:v>127.52935028076</c:v>
                </c:pt>
                <c:pt idx="3765">
                  <c:v>127.52935028076</c:v>
                </c:pt>
                <c:pt idx="3766">
                  <c:v>127.52935028076</c:v>
                </c:pt>
                <c:pt idx="3767">
                  <c:v>127.52935028076</c:v>
                </c:pt>
                <c:pt idx="3768">
                  <c:v>127.52935028076</c:v>
                </c:pt>
                <c:pt idx="3769">
                  <c:v>127.52935028076</c:v>
                </c:pt>
                <c:pt idx="3770">
                  <c:v>127.52935028076</c:v>
                </c:pt>
                <c:pt idx="3771">
                  <c:v>127.2462005615202</c:v>
                </c:pt>
                <c:pt idx="3772">
                  <c:v>127.2462005615202</c:v>
                </c:pt>
                <c:pt idx="3773">
                  <c:v>127.2462005615202</c:v>
                </c:pt>
                <c:pt idx="3774">
                  <c:v>127.2462005615202</c:v>
                </c:pt>
                <c:pt idx="3775">
                  <c:v>126.9641418457002</c:v>
                </c:pt>
                <c:pt idx="3776">
                  <c:v>127.2462005615202</c:v>
                </c:pt>
                <c:pt idx="3777">
                  <c:v>127.2462005615202</c:v>
                </c:pt>
                <c:pt idx="3778">
                  <c:v>126.9641418457002</c:v>
                </c:pt>
                <c:pt idx="3779">
                  <c:v>127.2462005615202</c:v>
                </c:pt>
                <c:pt idx="3780">
                  <c:v>127.2462005615202</c:v>
                </c:pt>
                <c:pt idx="3781">
                  <c:v>127.2462005615202</c:v>
                </c:pt>
                <c:pt idx="3782">
                  <c:v>127.2462005615202</c:v>
                </c:pt>
                <c:pt idx="3783">
                  <c:v>127.2462005615202</c:v>
                </c:pt>
                <c:pt idx="3784">
                  <c:v>127.2462005615202</c:v>
                </c:pt>
                <c:pt idx="3785">
                  <c:v>127.2462005615202</c:v>
                </c:pt>
                <c:pt idx="3786">
                  <c:v>127.2462005615202</c:v>
                </c:pt>
                <c:pt idx="3787">
                  <c:v>127.2462005615202</c:v>
                </c:pt>
                <c:pt idx="3788">
                  <c:v>127.2462005615202</c:v>
                </c:pt>
                <c:pt idx="3789">
                  <c:v>126.9641418457002</c:v>
                </c:pt>
                <c:pt idx="3790">
                  <c:v>126.9641418457002</c:v>
                </c:pt>
                <c:pt idx="3791">
                  <c:v>126.9641418457002</c:v>
                </c:pt>
                <c:pt idx="3792">
                  <c:v>126.9641418457002</c:v>
                </c:pt>
                <c:pt idx="3793">
                  <c:v>126.9641418457002</c:v>
                </c:pt>
                <c:pt idx="3794">
                  <c:v>126.9641418457002</c:v>
                </c:pt>
                <c:pt idx="3795">
                  <c:v>126.9641418457002</c:v>
                </c:pt>
                <c:pt idx="3796">
                  <c:v>126.9641418457002</c:v>
                </c:pt>
                <c:pt idx="3797">
                  <c:v>127.2462005615202</c:v>
                </c:pt>
                <c:pt idx="3798">
                  <c:v>127.2462005615202</c:v>
                </c:pt>
                <c:pt idx="3799">
                  <c:v>127.2462005615202</c:v>
                </c:pt>
                <c:pt idx="3800">
                  <c:v>127.2462005615202</c:v>
                </c:pt>
                <c:pt idx="3801">
                  <c:v>127.52935028076</c:v>
                </c:pt>
                <c:pt idx="3802">
                  <c:v>127.2462005615202</c:v>
                </c:pt>
                <c:pt idx="3803">
                  <c:v>127.2462005615202</c:v>
                </c:pt>
                <c:pt idx="3804">
                  <c:v>127.52935028076</c:v>
                </c:pt>
                <c:pt idx="3805">
                  <c:v>127.2462005615202</c:v>
                </c:pt>
                <c:pt idx="3806">
                  <c:v>127.2462005615202</c:v>
                </c:pt>
                <c:pt idx="3807">
                  <c:v>127.2462005615202</c:v>
                </c:pt>
                <c:pt idx="3808">
                  <c:v>127.2462005615202</c:v>
                </c:pt>
                <c:pt idx="3809">
                  <c:v>127.2462005615202</c:v>
                </c:pt>
                <c:pt idx="3810">
                  <c:v>127.2462005615202</c:v>
                </c:pt>
                <c:pt idx="3811">
                  <c:v>127.2462005615202</c:v>
                </c:pt>
                <c:pt idx="3812">
                  <c:v>126.9641418457002</c:v>
                </c:pt>
                <c:pt idx="3813">
                  <c:v>127.2462005615202</c:v>
                </c:pt>
                <c:pt idx="3814">
                  <c:v>127.2462005615202</c:v>
                </c:pt>
                <c:pt idx="3815">
                  <c:v>126.9641418457002</c:v>
                </c:pt>
                <c:pt idx="3816">
                  <c:v>126.9641418457002</c:v>
                </c:pt>
                <c:pt idx="3817">
                  <c:v>126.9641418457002</c:v>
                </c:pt>
                <c:pt idx="3818">
                  <c:v>126.9641418457002</c:v>
                </c:pt>
                <c:pt idx="3819">
                  <c:v>126.9641418457002</c:v>
                </c:pt>
                <c:pt idx="3820">
                  <c:v>126.9641418457002</c:v>
                </c:pt>
                <c:pt idx="3821">
                  <c:v>126.9641418457002</c:v>
                </c:pt>
                <c:pt idx="3822">
                  <c:v>126.9641418457002</c:v>
                </c:pt>
                <c:pt idx="3823">
                  <c:v>127.2462005615202</c:v>
                </c:pt>
                <c:pt idx="3824">
                  <c:v>126.9641418457002</c:v>
                </c:pt>
                <c:pt idx="3825">
                  <c:v>126.9641418457002</c:v>
                </c:pt>
                <c:pt idx="3826">
                  <c:v>127.2462005615202</c:v>
                </c:pt>
                <c:pt idx="3827">
                  <c:v>126.9641418457002</c:v>
                </c:pt>
                <c:pt idx="3828">
                  <c:v>126.9641418457002</c:v>
                </c:pt>
                <c:pt idx="3829">
                  <c:v>127.2462005615202</c:v>
                </c:pt>
                <c:pt idx="3830">
                  <c:v>127.2462005615202</c:v>
                </c:pt>
                <c:pt idx="3831">
                  <c:v>126.9641418457002</c:v>
                </c:pt>
                <c:pt idx="3832">
                  <c:v>126.9641418457002</c:v>
                </c:pt>
                <c:pt idx="3833">
                  <c:v>126.9641418457002</c:v>
                </c:pt>
                <c:pt idx="3834">
                  <c:v>126.9641418457002</c:v>
                </c:pt>
                <c:pt idx="3835">
                  <c:v>126.9641418457002</c:v>
                </c:pt>
                <c:pt idx="3836">
                  <c:v>126.9641418457002</c:v>
                </c:pt>
                <c:pt idx="3837">
                  <c:v>126.9641418457002</c:v>
                </c:pt>
                <c:pt idx="3838">
                  <c:v>127.2462005615202</c:v>
                </c:pt>
                <c:pt idx="3839">
                  <c:v>127.2462005615202</c:v>
                </c:pt>
                <c:pt idx="3840">
                  <c:v>127.2462005615202</c:v>
                </c:pt>
                <c:pt idx="3841">
                  <c:v>127.2462005615202</c:v>
                </c:pt>
                <c:pt idx="3842">
                  <c:v>127.2462005615202</c:v>
                </c:pt>
                <c:pt idx="3843">
                  <c:v>127.2462005615202</c:v>
                </c:pt>
                <c:pt idx="3844">
                  <c:v>127.2462005615202</c:v>
                </c:pt>
                <c:pt idx="3845">
                  <c:v>127.2462005615202</c:v>
                </c:pt>
                <c:pt idx="3846">
                  <c:v>127.2462005615202</c:v>
                </c:pt>
                <c:pt idx="3847">
                  <c:v>127.2462005615202</c:v>
                </c:pt>
                <c:pt idx="3848">
                  <c:v>127.2462005615202</c:v>
                </c:pt>
                <c:pt idx="3849">
                  <c:v>127.2462005615202</c:v>
                </c:pt>
                <c:pt idx="3850">
                  <c:v>126.9641418457002</c:v>
                </c:pt>
                <c:pt idx="3851">
                  <c:v>127.2462005615202</c:v>
                </c:pt>
                <c:pt idx="3852">
                  <c:v>126.9641418457002</c:v>
                </c:pt>
                <c:pt idx="3853">
                  <c:v>126.9641418457002</c:v>
                </c:pt>
                <c:pt idx="3854">
                  <c:v>126.9641418457002</c:v>
                </c:pt>
                <c:pt idx="3855">
                  <c:v>126.4035034179702</c:v>
                </c:pt>
                <c:pt idx="3856">
                  <c:v>125.84739685058965</c:v>
                </c:pt>
                <c:pt idx="3857">
                  <c:v>124.74884796143</c:v>
                </c:pt>
                <c:pt idx="3858">
                  <c:v>123.40023803711</c:v>
                </c:pt>
                <c:pt idx="3859">
                  <c:v>122.34061431885</c:v>
                </c:pt>
                <c:pt idx="3860">
                  <c:v>121.29767608643</c:v>
                </c:pt>
                <c:pt idx="3861">
                  <c:v>120.5262222290002</c:v>
                </c:pt>
                <c:pt idx="3862">
                  <c:v>120.0010299682604</c:v>
                </c:pt>
                <c:pt idx="3863">
                  <c:v>119.7478179931602</c:v>
                </c:pt>
                <c:pt idx="3864">
                  <c:v>119.49569702148</c:v>
                </c:pt>
                <c:pt idx="3865">
                  <c:v>119.2445144653306</c:v>
                </c:pt>
                <c:pt idx="3866">
                  <c:v>118.9943389892602</c:v>
                </c:pt>
                <c:pt idx="3867">
                  <c:v>118.9943389892602</c:v>
                </c:pt>
                <c:pt idx="3868">
                  <c:v>118.74507904053</c:v>
                </c:pt>
                <c:pt idx="3869">
                  <c:v>118.74507904053</c:v>
                </c:pt>
                <c:pt idx="3870">
                  <c:v>118.4967346191402</c:v>
                </c:pt>
                <c:pt idx="3871">
                  <c:v>118.4967346191402</c:v>
                </c:pt>
                <c:pt idx="3872">
                  <c:v>118.4967346191402</c:v>
                </c:pt>
                <c:pt idx="3873">
                  <c:v>118.4967346191402</c:v>
                </c:pt>
                <c:pt idx="3874">
                  <c:v>118.4967346191402</c:v>
                </c:pt>
                <c:pt idx="3875">
                  <c:v>118.4967346191402</c:v>
                </c:pt>
                <c:pt idx="3876">
                  <c:v>118.24938201904</c:v>
                </c:pt>
                <c:pt idx="3877">
                  <c:v>118.24938201904</c:v>
                </c:pt>
                <c:pt idx="3878">
                  <c:v>118.24938201904</c:v>
                </c:pt>
                <c:pt idx="3879">
                  <c:v>118.24938201904</c:v>
                </c:pt>
                <c:pt idx="3880">
                  <c:v>118.24938201904</c:v>
                </c:pt>
                <c:pt idx="3881">
                  <c:v>118.24938201904</c:v>
                </c:pt>
                <c:pt idx="3882">
                  <c:v>118.24938201904</c:v>
                </c:pt>
                <c:pt idx="3883">
                  <c:v>118.00293731688942</c:v>
                </c:pt>
                <c:pt idx="3884">
                  <c:v>118.24938201904</c:v>
                </c:pt>
                <c:pt idx="3885">
                  <c:v>118.24938201904</c:v>
                </c:pt>
                <c:pt idx="3886">
                  <c:v>118.00293731688942</c:v>
                </c:pt>
                <c:pt idx="3887">
                  <c:v>118.00293731688942</c:v>
                </c:pt>
                <c:pt idx="3888">
                  <c:v>118.00293731688942</c:v>
                </c:pt>
                <c:pt idx="3889">
                  <c:v>118.00293731688942</c:v>
                </c:pt>
                <c:pt idx="3890">
                  <c:v>118.00293731688942</c:v>
                </c:pt>
                <c:pt idx="3891">
                  <c:v>118.00293731688942</c:v>
                </c:pt>
                <c:pt idx="3892">
                  <c:v>118.00293731688942</c:v>
                </c:pt>
                <c:pt idx="3893">
                  <c:v>118.00293731688942</c:v>
                </c:pt>
                <c:pt idx="3894">
                  <c:v>118.00293731688942</c:v>
                </c:pt>
                <c:pt idx="3895">
                  <c:v>118.00293731688942</c:v>
                </c:pt>
                <c:pt idx="3896">
                  <c:v>117.75747680663962</c:v>
                </c:pt>
                <c:pt idx="3897">
                  <c:v>117.75747680663962</c:v>
                </c:pt>
                <c:pt idx="3898">
                  <c:v>117.75747680663962</c:v>
                </c:pt>
                <c:pt idx="3899">
                  <c:v>117.75747680663962</c:v>
                </c:pt>
                <c:pt idx="3900">
                  <c:v>117.75747680663962</c:v>
                </c:pt>
                <c:pt idx="3901">
                  <c:v>117.75747680663962</c:v>
                </c:pt>
                <c:pt idx="3902">
                  <c:v>117.75747680663962</c:v>
                </c:pt>
                <c:pt idx="3903">
                  <c:v>117.75747680663962</c:v>
                </c:pt>
                <c:pt idx="3904">
                  <c:v>117.75747680663962</c:v>
                </c:pt>
                <c:pt idx="3905">
                  <c:v>117.75747680663962</c:v>
                </c:pt>
                <c:pt idx="3906">
                  <c:v>117.75747680663962</c:v>
                </c:pt>
                <c:pt idx="3907">
                  <c:v>117.75747680663962</c:v>
                </c:pt>
                <c:pt idx="3908">
                  <c:v>117.75747680663962</c:v>
                </c:pt>
                <c:pt idx="3909">
                  <c:v>117.75747680663962</c:v>
                </c:pt>
                <c:pt idx="3910">
                  <c:v>117.75747680663962</c:v>
                </c:pt>
                <c:pt idx="3911">
                  <c:v>117.75747680663962</c:v>
                </c:pt>
                <c:pt idx="3912">
                  <c:v>117.75747680663962</c:v>
                </c:pt>
                <c:pt idx="3913">
                  <c:v>117.75747680663962</c:v>
                </c:pt>
                <c:pt idx="3914">
                  <c:v>117.75747680663962</c:v>
                </c:pt>
                <c:pt idx="3915">
                  <c:v>117.75747680663962</c:v>
                </c:pt>
                <c:pt idx="3916">
                  <c:v>118.00293731688942</c:v>
                </c:pt>
                <c:pt idx="3917">
                  <c:v>117.75747680663962</c:v>
                </c:pt>
                <c:pt idx="3918">
                  <c:v>117.75747680663962</c:v>
                </c:pt>
                <c:pt idx="3919">
                  <c:v>117.75747680663962</c:v>
                </c:pt>
                <c:pt idx="3920">
                  <c:v>117.75747680663962</c:v>
                </c:pt>
                <c:pt idx="3921">
                  <c:v>117.75747680663962</c:v>
                </c:pt>
                <c:pt idx="3922">
                  <c:v>117.75747680663962</c:v>
                </c:pt>
                <c:pt idx="3923">
                  <c:v>117.75747680663962</c:v>
                </c:pt>
                <c:pt idx="3924">
                  <c:v>117.51290893554985</c:v>
                </c:pt>
                <c:pt idx="3925">
                  <c:v>117.51290893554985</c:v>
                </c:pt>
                <c:pt idx="3926">
                  <c:v>117.51290893554985</c:v>
                </c:pt>
                <c:pt idx="3927">
                  <c:v>117.51290893554985</c:v>
                </c:pt>
                <c:pt idx="3928">
                  <c:v>117.51290893554985</c:v>
                </c:pt>
                <c:pt idx="3929">
                  <c:v>117.51290893554985</c:v>
                </c:pt>
                <c:pt idx="3930">
                  <c:v>117.51290893554985</c:v>
                </c:pt>
                <c:pt idx="3931">
                  <c:v>117.26931762695</c:v>
                </c:pt>
                <c:pt idx="3932">
                  <c:v>117.26931762695</c:v>
                </c:pt>
                <c:pt idx="3933">
                  <c:v>117.26931762695</c:v>
                </c:pt>
                <c:pt idx="3934">
                  <c:v>117.26931762695</c:v>
                </c:pt>
                <c:pt idx="3935">
                  <c:v>117.26931762695</c:v>
                </c:pt>
                <c:pt idx="3936">
                  <c:v>117.26931762695</c:v>
                </c:pt>
                <c:pt idx="3937">
                  <c:v>117.26931762695</c:v>
                </c:pt>
                <c:pt idx="3938">
                  <c:v>117.02661132812</c:v>
                </c:pt>
                <c:pt idx="3939">
                  <c:v>117.02661132812</c:v>
                </c:pt>
                <c:pt idx="3940">
                  <c:v>117.02661132812</c:v>
                </c:pt>
                <c:pt idx="3941">
                  <c:v>117.02661132812</c:v>
                </c:pt>
                <c:pt idx="3942">
                  <c:v>116.78479003906</c:v>
                </c:pt>
                <c:pt idx="3943">
                  <c:v>116.54393005371</c:v>
                </c:pt>
                <c:pt idx="3944">
                  <c:v>116.78479003906</c:v>
                </c:pt>
                <c:pt idx="3945">
                  <c:v>116.54393005371</c:v>
                </c:pt>
                <c:pt idx="3946">
                  <c:v>116.54393005371</c:v>
                </c:pt>
                <c:pt idx="3947">
                  <c:v>116.54393005371</c:v>
                </c:pt>
                <c:pt idx="3948">
                  <c:v>116.30393981934</c:v>
                </c:pt>
                <c:pt idx="3949">
                  <c:v>116.54393005371</c:v>
                </c:pt>
                <c:pt idx="3950">
                  <c:v>116.30393981934</c:v>
                </c:pt>
                <c:pt idx="3951">
                  <c:v>116.30393981934</c:v>
                </c:pt>
                <c:pt idx="3952">
                  <c:v>116.30393981934</c:v>
                </c:pt>
                <c:pt idx="3953">
                  <c:v>116.30393981934</c:v>
                </c:pt>
                <c:pt idx="3954">
                  <c:v>116.30393981934</c:v>
                </c:pt>
                <c:pt idx="3955">
                  <c:v>116.30393981934</c:v>
                </c:pt>
                <c:pt idx="3956">
                  <c:v>116.30393981934</c:v>
                </c:pt>
                <c:pt idx="3957">
                  <c:v>116.30393981934</c:v>
                </c:pt>
                <c:pt idx="3958">
                  <c:v>116.30393981934</c:v>
                </c:pt>
                <c:pt idx="3959">
                  <c:v>116.30393981934</c:v>
                </c:pt>
                <c:pt idx="3960">
                  <c:v>116.30393981934</c:v>
                </c:pt>
                <c:pt idx="3961">
                  <c:v>116.30393981934</c:v>
                </c:pt>
                <c:pt idx="3962">
                  <c:v>116.30393981934</c:v>
                </c:pt>
                <c:pt idx="3963">
                  <c:v>116.30393981934</c:v>
                </c:pt>
                <c:pt idx="3964">
                  <c:v>116.30393981934</c:v>
                </c:pt>
                <c:pt idx="3965">
                  <c:v>116.30393981934</c:v>
                </c:pt>
                <c:pt idx="3966">
                  <c:v>116.30393981934</c:v>
                </c:pt>
                <c:pt idx="3967">
                  <c:v>116.54393005371</c:v>
                </c:pt>
                <c:pt idx="3968">
                  <c:v>116.30393981934</c:v>
                </c:pt>
                <c:pt idx="3969">
                  <c:v>116.30393981934</c:v>
                </c:pt>
                <c:pt idx="3970">
                  <c:v>116.30393981934</c:v>
                </c:pt>
                <c:pt idx="3971">
                  <c:v>116.30393981934</c:v>
                </c:pt>
                <c:pt idx="3972">
                  <c:v>116.54393005371</c:v>
                </c:pt>
                <c:pt idx="3973">
                  <c:v>116.30393981934</c:v>
                </c:pt>
                <c:pt idx="3974">
                  <c:v>116.54393005371</c:v>
                </c:pt>
                <c:pt idx="3975">
                  <c:v>116.30393981934</c:v>
                </c:pt>
                <c:pt idx="3976">
                  <c:v>116.30393981934</c:v>
                </c:pt>
                <c:pt idx="3977">
                  <c:v>116.54393005371</c:v>
                </c:pt>
                <c:pt idx="3978">
                  <c:v>116.54393005371</c:v>
                </c:pt>
                <c:pt idx="3979">
                  <c:v>116.54393005371</c:v>
                </c:pt>
                <c:pt idx="3980">
                  <c:v>116.54393005371</c:v>
                </c:pt>
                <c:pt idx="3981">
                  <c:v>116.54393005371</c:v>
                </c:pt>
                <c:pt idx="3982">
                  <c:v>116.54393005371</c:v>
                </c:pt>
                <c:pt idx="3983">
                  <c:v>116.54393005371</c:v>
                </c:pt>
                <c:pt idx="3984">
                  <c:v>116.54393005371</c:v>
                </c:pt>
                <c:pt idx="3985">
                  <c:v>116.54393005371</c:v>
                </c:pt>
                <c:pt idx="3986">
                  <c:v>116.54393005371</c:v>
                </c:pt>
                <c:pt idx="3987">
                  <c:v>116.54393005371</c:v>
                </c:pt>
                <c:pt idx="3988">
                  <c:v>116.54393005371</c:v>
                </c:pt>
                <c:pt idx="3989">
                  <c:v>116.54393005371</c:v>
                </c:pt>
                <c:pt idx="3990">
                  <c:v>116.54393005371</c:v>
                </c:pt>
                <c:pt idx="3991">
                  <c:v>116.54393005371</c:v>
                </c:pt>
                <c:pt idx="3992">
                  <c:v>116.54393005371</c:v>
                </c:pt>
                <c:pt idx="3993">
                  <c:v>116.54393005371</c:v>
                </c:pt>
                <c:pt idx="3994">
                  <c:v>116.54393005371</c:v>
                </c:pt>
                <c:pt idx="3995">
                  <c:v>116.54393005371</c:v>
                </c:pt>
                <c:pt idx="3996">
                  <c:v>116.54393005371</c:v>
                </c:pt>
                <c:pt idx="3997">
                  <c:v>116.54393005371</c:v>
                </c:pt>
                <c:pt idx="3998">
                  <c:v>116.54393005371</c:v>
                </c:pt>
                <c:pt idx="3999">
                  <c:v>116.54393005371</c:v>
                </c:pt>
                <c:pt idx="4000">
                  <c:v>116.54393005371</c:v>
                </c:pt>
                <c:pt idx="4001">
                  <c:v>116.78479003906</c:v>
                </c:pt>
                <c:pt idx="4002">
                  <c:v>116.54393005371</c:v>
                </c:pt>
                <c:pt idx="4003">
                  <c:v>116.54393005371</c:v>
                </c:pt>
                <c:pt idx="4004">
                  <c:v>116.54393005371</c:v>
                </c:pt>
                <c:pt idx="4005">
                  <c:v>116.54393005371</c:v>
                </c:pt>
                <c:pt idx="4006">
                  <c:v>116.54393005371</c:v>
                </c:pt>
                <c:pt idx="4007">
                  <c:v>116.54393005371</c:v>
                </c:pt>
                <c:pt idx="4008">
                  <c:v>116.30393981934</c:v>
                </c:pt>
                <c:pt idx="4009">
                  <c:v>116.30393981934</c:v>
                </c:pt>
                <c:pt idx="4010">
                  <c:v>116.54393005371</c:v>
                </c:pt>
                <c:pt idx="4011">
                  <c:v>116.54393005371</c:v>
                </c:pt>
                <c:pt idx="4012">
                  <c:v>116.78479003906</c:v>
                </c:pt>
                <c:pt idx="4013">
                  <c:v>116.78479003906</c:v>
                </c:pt>
                <c:pt idx="4014">
                  <c:v>116.78479003906</c:v>
                </c:pt>
                <c:pt idx="4015">
                  <c:v>116.78479003906</c:v>
                </c:pt>
                <c:pt idx="4016">
                  <c:v>116.78479003906</c:v>
                </c:pt>
                <c:pt idx="4017">
                  <c:v>117.02661132812</c:v>
                </c:pt>
                <c:pt idx="4018">
                  <c:v>117.02661132812</c:v>
                </c:pt>
                <c:pt idx="4019">
                  <c:v>117.02661132812</c:v>
                </c:pt>
                <c:pt idx="4020">
                  <c:v>116.78479003906</c:v>
                </c:pt>
                <c:pt idx="4021">
                  <c:v>117.02661132812</c:v>
                </c:pt>
                <c:pt idx="4022">
                  <c:v>117.02661132812</c:v>
                </c:pt>
                <c:pt idx="4023">
                  <c:v>116.78479003906</c:v>
                </c:pt>
                <c:pt idx="4024">
                  <c:v>117.02661132812</c:v>
                </c:pt>
                <c:pt idx="4025">
                  <c:v>116.78479003906</c:v>
                </c:pt>
                <c:pt idx="4026">
                  <c:v>116.78479003906</c:v>
                </c:pt>
                <c:pt idx="4027">
                  <c:v>116.78479003906</c:v>
                </c:pt>
                <c:pt idx="4028">
                  <c:v>116.78479003906</c:v>
                </c:pt>
                <c:pt idx="4029">
                  <c:v>116.78479003906</c:v>
                </c:pt>
                <c:pt idx="4030">
                  <c:v>116.54393005371</c:v>
                </c:pt>
                <c:pt idx="4031">
                  <c:v>116.78479003906</c:v>
                </c:pt>
                <c:pt idx="4032">
                  <c:v>116.54393005371</c:v>
                </c:pt>
                <c:pt idx="4033">
                  <c:v>116.78479003906</c:v>
                </c:pt>
                <c:pt idx="4034">
                  <c:v>116.78479003906</c:v>
                </c:pt>
                <c:pt idx="4035">
                  <c:v>116.54393005371</c:v>
                </c:pt>
                <c:pt idx="4036">
                  <c:v>116.54393005371</c:v>
                </c:pt>
                <c:pt idx="4037">
                  <c:v>116.0649032592802</c:v>
                </c:pt>
                <c:pt idx="4038">
                  <c:v>115.58941650391</c:v>
                </c:pt>
                <c:pt idx="4039">
                  <c:v>114.6490249633802</c:v>
                </c:pt>
                <c:pt idx="4040">
                  <c:v>113.4785232543902</c:v>
                </c:pt>
                <c:pt idx="4041">
                  <c:v>112.56877136229961</c:v>
                </c:pt>
                <c:pt idx="4042">
                  <c:v>111.89514160156</c:v>
                </c:pt>
                <c:pt idx="4043">
                  <c:v>111.2286529541</c:v>
                </c:pt>
                <c:pt idx="4044">
                  <c:v>111.00813293456962</c:v>
                </c:pt>
                <c:pt idx="4045">
                  <c:v>110.56926727295</c:v>
                </c:pt>
                <c:pt idx="4046">
                  <c:v>110.3510665893602</c:v>
                </c:pt>
                <c:pt idx="4047">
                  <c:v>110.13356018066</c:v>
                </c:pt>
                <c:pt idx="4048">
                  <c:v>109.70098114014</c:v>
                </c:pt>
                <c:pt idx="4049">
                  <c:v>109.70098114014</c:v>
                </c:pt>
                <c:pt idx="4050">
                  <c:v>109.2713470459</c:v>
                </c:pt>
                <c:pt idx="4051">
                  <c:v>109.2713470459</c:v>
                </c:pt>
                <c:pt idx="4052">
                  <c:v>109.0576934814502</c:v>
                </c:pt>
                <c:pt idx="4053">
                  <c:v>109.0576934814502</c:v>
                </c:pt>
                <c:pt idx="4054">
                  <c:v>108.84471130371</c:v>
                </c:pt>
                <c:pt idx="4055">
                  <c:v>108.84471130371</c:v>
                </c:pt>
                <c:pt idx="4056">
                  <c:v>108.84471130371</c:v>
                </c:pt>
                <c:pt idx="4057">
                  <c:v>108.63254547119</c:v>
                </c:pt>
                <c:pt idx="4058">
                  <c:v>108.63254547119</c:v>
                </c:pt>
                <c:pt idx="4059">
                  <c:v>108.421043396</c:v>
                </c:pt>
                <c:pt idx="4060">
                  <c:v>108.63254547119</c:v>
                </c:pt>
                <c:pt idx="4061">
                  <c:v>108.421043396</c:v>
                </c:pt>
                <c:pt idx="4062">
                  <c:v>108.421043396</c:v>
                </c:pt>
                <c:pt idx="4063">
                  <c:v>108.421043396</c:v>
                </c:pt>
                <c:pt idx="4064">
                  <c:v>108.421043396</c:v>
                </c:pt>
                <c:pt idx="4065">
                  <c:v>108.2103500366198</c:v>
                </c:pt>
                <c:pt idx="4066">
                  <c:v>108.2103500366198</c:v>
                </c:pt>
                <c:pt idx="4067">
                  <c:v>108.2103500366198</c:v>
                </c:pt>
                <c:pt idx="4068">
                  <c:v>108.2103500366198</c:v>
                </c:pt>
                <c:pt idx="4069">
                  <c:v>108.2103500366198</c:v>
                </c:pt>
                <c:pt idx="4070">
                  <c:v>108.00032043457</c:v>
                </c:pt>
                <c:pt idx="4071">
                  <c:v>108.2103500366198</c:v>
                </c:pt>
                <c:pt idx="4072">
                  <c:v>108.00032043457</c:v>
                </c:pt>
                <c:pt idx="4073">
                  <c:v>108.00032043457</c:v>
                </c:pt>
                <c:pt idx="4074">
                  <c:v>108.00032043457</c:v>
                </c:pt>
                <c:pt idx="4075">
                  <c:v>108.00032043457</c:v>
                </c:pt>
                <c:pt idx="4076">
                  <c:v>108.00032043457</c:v>
                </c:pt>
                <c:pt idx="4077">
                  <c:v>108.00032043457</c:v>
                </c:pt>
                <c:pt idx="4078">
                  <c:v>108.00032043457</c:v>
                </c:pt>
                <c:pt idx="4079">
                  <c:v>108.00032043457</c:v>
                </c:pt>
                <c:pt idx="4080">
                  <c:v>108.00032043457</c:v>
                </c:pt>
                <c:pt idx="4081">
                  <c:v>108.00032043457</c:v>
                </c:pt>
                <c:pt idx="4082">
                  <c:v>108.00032043457</c:v>
                </c:pt>
                <c:pt idx="4083">
                  <c:v>108.00032043457</c:v>
                </c:pt>
                <c:pt idx="4084">
                  <c:v>108.00032043457</c:v>
                </c:pt>
                <c:pt idx="4085">
                  <c:v>107.7910156250004</c:v>
                </c:pt>
                <c:pt idx="4086">
                  <c:v>108.00032043457</c:v>
                </c:pt>
                <c:pt idx="4087">
                  <c:v>108.00032043457</c:v>
                </c:pt>
                <c:pt idx="4088">
                  <c:v>108.00032043457</c:v>
                </c:pt>
                <c:pt idx="4089">
                  <c:v>107.7910156250004</c:v>
                </c:pt>
                <c:pt idx="4090">
                  <c:v>107.7910156250004</c:v>
                </c:pt>
                <c:pt idx="4091">
                  <c:v>107.58243560791</c:v>
                </c:pt>
                <c:pt idx="4092">
                  <c:v>107.58243560791</c:v>
                </c:pt>
                <c:pt idx="4093">
                  <c:v>107.7910156250004</c:v>
                </c:pt>
                <c:pt idx="4094">
                  <c:v>107.58243560791</c:v>
                </c:pt>
                <c:pt idx="4095">
                  <c:v>107.7910156250004</c:v>
                </c:pt>
                <c:pt idx="4096">
                  <c:v>107.58243560791</c:v>
                </c:pt>
                <c:pt idx="4097">
                  <c:v>107.7910156250004</c:v>
                </c:pt>
                <c:pt idx="4098">
                  <c:v>107.7910156250004</c:v>
                </c:pt>
                <c:pt idx="4099">
                  <c:v>108.00032043457</c:v>
                </c:pt>
                <c:pt idx="4100">
                  <c:v>107.7910156250004</c:v>
                </c:pt>
                <c:pt idx="4101">
                  <c:v>107.7910156250004</c:v>
                </c:pt>
                <c:pt idx="4102">
                  <c:v>107.7910156250004</c:v>
                </c:pt>
                <c:pt idx="4103">
                  <c:v>107.7910156250004</c:v>
                </c:pt>
                <c:pt idx="4104">
                  <c:v>107.7910156250004</c:v>
                </c:pt>
                <c:pt idx="4105">
                  <c:v>107.7910156250004</c:v>
                </c:pt>
                <c:pt idx="4106">
                  <c:v>107.7910156250004</c:v>
                </c:pt>
                <c:pt idx="4107">
                  <c:v>107.58243560791</c:v>
                </c:pt>
                <c:pt idx="4108">
                  <c:v>107.58243560791</c:v>
                </c:pt>
                <c:pt idx="4109">
                  <c:v>107.58243560791</c:v>
                </c:pt>
                <c:pt idx="4110">
                  <c:v>107.7910156250004</c:v>
                </c:pt>
                <c:pt idx="4111">
                  <c:v>107.58243560791</c:v>
                </c:pt>
                <c:pt idx="4112">
                  <c:v>107.58243560791</c:v>
                </c:pt>
                <c:pt idx="4113">
                  <c:v>107.58243560791</c:v>
                </c:pt>
                <c:pt idx="4114">
                  <c:v>107.58243560791</c:v>
                </c:pt>
                <c:pt idx="4115">
                  <c:v>107.58243560791</c:v>
                </c:pt>
                <c:pt idx="4116">
                  <c:v>107.58243560791</c:v>
                </c:pt>
                <c:pt idx="4117">
                  <c:v>107.58243560791</c:v>
                </c:pt>
                <c:pt idx="4118">
                  <c:v>107.58243560791</c:v>
                </c:pt>
                <c:pt idx="4119">
                  <c:v>107.58243560791</c:v>
                </c:pt>
                <c:pt idx="4120">
                  <c:v>107.58243560791</c:v>
                </c:pt>
                <c:pt idx="4121">
                  <c:v>107.58243560791</c:v>
                </c:pt>
                <c:pt idx="4122">
                  <c:v>107.58243560791</c:v>
                </c:pt>
                <c:pt idx="4123">
                  <c:v>107.58243560791</c:v>
                </c:pt>
                <c:pt idx="4124">
                  <c:v>107.58243560791</c:v>
                </c:pt>
                <c:pt idx="4125">
                  <c:v>107.58243560791</c:v>
                </c:pt>
                <c:pt idx="4126">
                  <c:v>107.58243560791</c:v>
                </c:pt>
                <c:pt idx="4127">
                  <c:v>107.58243560791</c:v>
                </c:pt>
                <c:pt idx="4128">
                  <c:v>107.58243560791</c:v>
                </c:pt>
                <c:pt idx="4129">
                  <c:v>107.58243560791</c:v>
                </c:pt>
                <c:pt idx="4130">
                  <c:v>107.58243560791</c:v>
                </c:pt>
                <c:pt idx="4131">
                  <c:v>107.58243560791</c:v>
                </c:pt>
                <c:pt idx="4132">
                  <c:v>107.58243560791</c:v>
                </c:pt>
                <c:pt idx="4133">
                  <c:v>107.58243560791</c:v>
                </c:pt>
                <c:pt idx="4134">
                  <c:v>107.58243560791</c:v>
                </c:pt>
                <c:pt idx="4135">
                  <c:v>107.58243560791</c:v>
                </c:pt>
                <c:pt idx="4136">
                  <c:v>107.58243560791</c:v>
                </c:pt>
                <c:pt idx="4137">
                  <c:v>107.58243560791</c:v>
                </c:pt>
                <c:pt idx="4138">
                  <c:v>107.58243560791</c:v>
                </c:pt>
                <c:pt idx="4139">
                  <c:v>107.58243560791</c:v>
                </c:pt>
                <c:pt idx="4140">
                  <c:v>107.58243560791</c:v>
                </c:pt>
                <c:pt idx="4141">
                  <c:v>107.58243560791</c:v>
                </c:pt>
                <c:pt idx="4142">
                  <c:v>107.58243560791</c:v>
                </c:pt>
                <c:pt idx="4143">
                  <c:v>107.58243560791</c:v>
                </c:pt>
                <c:pt idx="4144">
                  <c:v>107.58243560791</c:v>
                </c:pt>
                <c:pt idx="4145">
                  <c:v>107.58243560791</c:v>
                </c:pt>
                <c:pt idx="4146">
                  <c:v>107.58243560791</c:v>
                </c:pt>
                <c:pt idx="4147">
                  <c:v>107.58243560791</c:v>
                </c:pt>
                <c:pt idx="4148">
                  <c:v>107.58243560791</c:v>
                </c:pt>
                <c:pt idx="4149">
                  <c:v>107.58243560791</c:v>
                </c:pt>
                <c:pt idx="4150">
                  <c:v>107.58243560791</c:v>
                </c:pt>
                <c:pt idx="4151">
                  <c:v>107.58243560791</c:v>
                </c:pt>
                <c:pt idx="4152">
                  <c:v>107.58243560791</c:v>
                </c:pt>
                <c:pt idx="4153">
                  <c:v>107.58243560791</c:v>
                </c:pt>
                <c:pt idx="4154">
                  <c:v>107.58243560791</c:v>
                </c:pt>
                <c:pt idx="4155">
                  <c:v>107.36164093018</c:v>
                </c:pt>
                <c:pt idx="4156">
                  <c:v>107.58243560791</c:v>
                </c:pt>
                <c:pt idx="4157">
                  <c:v>107.58243560791</c:v>
                </c:pt>
                <c:pt idx="4158">
                  <c:v>107.58243560791</c:v>
                </c:pt>
                <c:pt idx="4159">
                  <c:v>107.58243560791</c:v>
                </c:pt>
                <c:pt idx="4160">
                  <c:v>107.58243560791</c:v>
                </c:pt>
                <c:pt idx="4161">
                  <c:v>107.58243560791</c:v>
                </c:pt>
                <c:pt idx="4162">
                  <c:v>107.58243560791</c:v>
                </c:pt>
                <c:pt idx="4163">
                  <c:v>107.58243560791</c:v>
                </c:pt>
                <c:pt idx="4164">
                  <c:v>107.58243560791</c:v>
                </c:pt>
                <c:pt idx="4165">
                  <c:v>107.58243560791</c:v>
                </c:pt>
                <c:pt idx="4166">
                  <c:v>107.58243560791</c:v>
                </c:pt>
                <c:pt idx="4167">
                  <c:v>107.58243560791</c:v>
                </c:pt>
                <c:pt idx="4168">
                  <c:v>107.58243560791</c:v>
                </c:pt>
                <c:pt idx="4169">
                  <c:v>107.58243560791</c:v>
                </c:pt>
                <c:pt idx="4170">
                  <c:v>107.58243560791</c:v>
                </c:pt>
                <c:pt idx="4171">
                  <c:v>107.58243560791</c:v>
                </c:pt>
                <c:pt idx="4172">
                  <c:v>107.58243560791</c:v>
                </c:pt>
                <c:pt idx="4173">
                  <c:v>107.36164093018</c:v>
                </c:pt>
                <c:pt idx="4174">
                  <c:v>107.36164093018</c:v>
                </c:pt>
                <c:pt idx="4175">
                  <c:v>107.36164093018</c:v>
                </c:pt>
                <c:pt idx="4176">
                  <c:v>107.36164093018</c:v>
                </c:pt>
                <c:pt idx="4177">
                  <c:v>107.36164093018</c:v>
                </c:pt>
                <c:pt idx="4178">
                  <c:v>107.36164093018</c:v>
                </c:pt>
                <c:pt idx="4179">
                  <c:v>107.36164093018</c:v>
                </c:pt>
                <c:pt idx="4180">
                  <c:v>107.1545944213902</c:v>
                </c:pt>
                <c:pt idx="4181">
                  <c:v>107.36164093018</c:v>
                </c:pt>
                <c:pt idx="4182">
                  <c:v>107.1545944213902</c:v>
                </c:pt>
                <c:pt idx="4183">
                  <c:v>106.9481964111302</c:v>
                </c:pt>
                <c:pt idx="4184">
                  <c:v>106.33319091797</c:v>
                </c:pt>
                <c:pt idx="4185">
                  <c:v>105.32193756104</c:v>
                </c:pt>
                <c:pt idx="4186">
                  <c:v>104.3275604248002</c:v>
                </c:pt>
                <c:pt idx="4187">
                  <c:v>102.96263122559</c:v>
                </c:pt>
                <c:pt idx="4188">
                  <c:v>102.3872222900402</c:v>
                </c:pt>
                <c:pt idx="4189">
                  <c:v>101.8055038452102</c:v>
                </c:pt>
                <c:pt idx="4190">
                  <c:v>101.42863464355</c:v>
                </c:pt>
                <c:pt idx="4191">
                  <c:v>101.05429077148</c:v>
                </c:pt>
                <c:pt idx="4192">
                  <c:v>100.86795043945</c:v>
                </c:pt>
                <c:pt idx="4193">
                  <c:v>100.49713897705</c:v>
                </c:pt>
                <c:pt idx="4194">
                  <c:v>100.31259155272961</c:v>
                </c:pt>
                <c:pt idx="4195">
                  <c:v>100.12858581542943</c:v>
                </c:pt>
                <c:pt idx="4196">
                  <c:v>99.945266723632997</c:v>
                </c:pt>
                <c:pt idx="4197">
                  <c:v>99.76241302490223</c:v>
                </c:pt>
                <c:pt idx="4198">
                  <c:v>99.76241302490223</c:v>
                </c:pt>
                <c:pt idx="4199">
                  <c:v>99.580169677734006</c:v>
                </c:pt>
                <c:pt idx="4200">
                  <c:v>99.580169677734006</c:v>
                </c:pt>
                <c:pt idx="4201">
                  <c:v>99.580169677734006</c:v>
                </c:pt>
                <c:pt idx="4202">
                  <c:v>99.398536682128949</c:v>
                </c:pt>
                <c:pt idx="4203">
                  <c:v>99.21743011474598</c:v>
                </c:pt>
                <c:pt idx="4204">
                  <c:v>99.21743011474598</c:v>
                </c:pt>
                <c:pt idx="4205">
                  <c:v>99.21743011474598</c:v>
                </c:pt>
                <c:pt idx="4206">
                  <c:v>99.21743011474598</c:v>
                </c:pt>
                <c:pt idx="4207">
                  <c:v>99.036926269530994</c:v>
                </c:pt>
                <c:pt idx="4208">
                  <c:v>99.036926269530994</c:v>
                </c:pt>
                <c:pt idx="4209">
                  <c:v>99.036926269530994</c:v>
                </c:pt>
                <c:pt idx="4210">
                  <c:v>98.856948852538522</c:v>
                </c:pt>
                <c:pt idx="4211">
                  <c:v>98.856948852538522</c:v>
                </c:pt>
                <c:pt idx="4212">
                  <c:v>98.856948852538522</c:v>
                </c:pt>
                <c:pt idx="4213">
                  <c:v>98.856948852538522</c:v>
                </c:pt>
                <c:pt idx="4214">
                  <c:v>98.856948852538522</c:v>
                </c:pt>
                <c:pt idx="4215">
                  <c:v>98.856948852538522</c:v>
                </c:pt>
                <c:pt idx="4216">
                  <c:v>98.856948852538522</c:v>
                </c:pt>
                <c:pt idx="4217">
                  <c:v>98.677505493163949</c:v>
                </c:pt>
                <c:pt idx="4218">
                  <c:v>98.677505493163949</c:v>
                </c:pt>
                <c:pt idx="4219">
                  <c:v>98.677505493163949</c:v>
                </c:pt>
                <c:pt idx="4220">
                  <c:v>98.856948852538522</c:v>
                </c:pt>
                <c:pt idx="4221">
                  <c:v>98.677505493163949</c:v>
                </c:pt>
                <c:pt idx="4222">
                  <c:v>98.677505493163949</c:v>
                </c:pt>
                <c:pt idx="4223">
                  <c:v>98.677505493163949</c:v>
                </c:pt>
                <c:pt idx="4224">
                  <c:v>98.677505493163949</c:v>
                </c:pt>
                <c:pt idx="4225">
                  <c:v>98.677505493163949</c:v>
                </c:pt>
                <c:pt idx="4226">
                  <c:v>98.677505493163949</c:v>
                </c:pt>
                <c:pt idx="4227">
                  <c:v>98.498649597167997</c:v>
                </c:pt>
                <c:pt idx="4228">
                  <c:v>98.498649597167997</c:v>
                </c:pt>
                <c:pt idx="4229">
                  <c:v>98.498649597167997</c:v>
                </c:pt>
                <c:pt idx="4230">
                  <c:v>98.498649597167997</c:v>
                </c:pt>
                <c:pt idx="4231">
                  <c:v>98.498649597167997</c:v>
                </c:pt>
                <c:pt idx="4232">
                  <c:v>98.498649597167997</c:v>
                </c:pt>
                <c:pt idx="4233">
                  <c:v>98.498649597167997</c:v>
                </c:pt>
                <c:pt idx="4234">
                  <c:v>98.498649597167997</c:v>
                </c:pt>
                <c:pt idx="4235">
                  <c:v>98.320381164550525</c:v>
                </c:pt>
                <c:pt idx="4236">
                  <c:v>98.677505493163949</c:v>
                </c:pt>
                <c:pt idx="4237">
                  <c:v>98.498649597167997</c:v>
                </c:pt>
                <c:pt idx="4238">
                  <c:v>98.498649597167997</c:v>
                </c:pt>
                <c:pt idx="4239">
                  <c:v>98.498649597167997</c:v>
                </c:pt>
                <c:pt idx="4240">
                  <c:v>98.498649597167997</c:v>
                </c:pt>
                <c:pt idx="4241">
                  <c:v>98.498649597167997</c:v>
                </c:pt>
                <c:pt idx="4242">
                  <c:v>98.498649597167997</c:v>
                </c:pt>
                <c:pt idx="4243">
                  <c:v>98.498649597167997</c:v>
                </c:pt>
                <c:pt idx="4244">
                  <c:v>98.498649597167997</c:v>
                </c:pt>
                <c:pt idx="4245">
                  <c:v>98.498649597167997</c:v>
                </c:pt>
                <c:pt idx="4246">
                  <c:v>98.498649597167997</c:v>
                </c:pt>
                <c:pt idx="4247">
                  <c:v>98.498649597167997</c:v>
                </c:pt>
                <c:pt idx="4248">
                  <c:v>98.677505493163949</c:v>
                </c:pt>
                <c:pt idx="4249">
                  <c:v>98.498649597167997</c:v>
                </c:pt>
                <c:pt idx="4250">
                  <c:v>98.498649597167997</c:v>
                </c:pt>
                <c:pt idx="4251">
                  <c:v>98.498649597167997</c:v>
                </c:pt>
                <c:pt idx="4252">
                  <c:v>98.320381164550525</c:v>
                </c:pt>
                <c:pt idx="4253">
                  <c:v>98.320381164550525</c:v>
                </c:pt>
                <c:pt idx="4254">
                  <c:v>98.320381164550525</c:v>
                </c:pt>
                <c:pt idx="4255">
                  <c:v>98.320381164550525</c:v>
                </c:pt>
                <c:pt idx="4256">
                  <c:v>98.320381164550525</c:v>
                </c:pt>
                <c:pt idx="4257">
                  <c:v>98.320381164550525</c:v>
                </c:pt>
                <c:pt idx="4258">
                  <c:v>98.320381164550525</c:v>
                </c:pt>
                <c:pt idx="4259">
                  <c:v>98.320381164550525</c:v>
                </c:pt>
                <c:pt idx="4260">
                  <c:v>98.320381164550525</c:v>
                </c:pt>
                <c:pt idx="4261">
                  <c:v>98.320381164550525</c:v>
                </c:pt>
                <c:pt idx="4262">
                  <c:v>98.14263916015598</c:v>
                </c:pt>
                <c:pt idx="4263">
                  <c:v>98.14263916015598</c:v>
                </c:pt>
                <c:pt idx="4264">
                  <c:v>97.96541595459</c:v>
                </c:pt>
                <c:pt idx="4265">
                  <c:v>98.14263916015598</c:v>
                </c:pt>
                <c:pt idx="4266">
                  <c:v>97.96541595459</c:v>
                </c:pt>
                <c:pt idx="4267">
                  <c:v>97.96541595459</c:v>
                </c:pt>
                <c:pt idx="4268">
                  <c:v>97.96541595459</c:v>
                </c:pt>
                <c:pt idx="4269">
                  <c:v>97.788772583007756</c:v>
                </c:pt>
                <c:pt idx="4270">
                  <c:v>97.788772583007756</c:v>
                </c:pt>
                <c:pt idx="4271">
                  <c:v>97.788772583007756</c:v>
                </c:pt>
                <c:pt idx="4272">
                  <c:v>97.788772583007756</c:v>
                </c:pt>
                <c:pt idx="4273">
                  <c:v>97.788772583007756</c:v>
                </c:pt>
                <c:pt idx="4274">
                  <c:v>97.612640380858949</c:v>
                </c:pt>
                <c:pt idx="4275">
                  <c:v>97.612640380858949</c:v>
                </c:pt>
                <c:pt idx="4276">
                  <c:v>97.788772583007756</c:v>
                </c:pt>
                <c:pt idx="4277">
                  <c:v>97.788772583007756</c:v>
                </c:pt>
                <c:pt idx="4278">
                  <c:v>97.788772583007756</c:v>
                </c:pt>
                <c:pt idx="4279">
                  <c:v>97.788772583007756</c:v>
                </c:pt>
                <c:pt idx="4280">
                  <c:v>97.788772583007756</c:v>
                </c:pt>
                <c:pt idx="4281">
                  <c:v>97.788772583007756</c:v>
                </c:pt>
                <c:pt idx="4282">
                  <c:v>97.788772583007756</c:v>
                </c:pt>
                <c:pt idx="4283">
                  <c:v>97.788772583007756</c:v>
                </c:pt>
                <c:pt idx="4284">
                  <c:v>97.96541595459</c:v>
                </c:pt>
                <c:pt idx="4285">
                  <c:v>97.788772583007756</c:v>
                </c:pt>
                <c:pt idx="4286">
                  <c:v>97.788772583007756</c:v>
                </c:pt>
                <c:pt idx="4287">
                  <c:v>97.788772583007756</c:v>
                </c:pt>
                <c:pt idx="4288">
                  <c:v>97.788772583007756</c:v>
                </c:pt>
                <c:pt idx="4289">
                  <c:v>97.788772583007756</c:v>
                </c:pt>
                <c:pt idx="4290">
                  <c:v>97.788772583007756</c:v>
                </c:pt>
                <c:pt idx="4291">
                  <c:v>97.612640380858949</c:v>
                </c:pt>
                <c:pt idx="4292">
                  <c:v>97.788772583007756</c:v>
                </c:pt>
                <c:pt idx="4293">
                  <c:v>97.788772583007756</c:v>
                </c:pt>
                <c:pt idx="4294">
                  <c:v>97.96541595459</c:v>
                </c:pt>
                <c:pt idx="4295">
                  <c:v>97.96541595459</c:v>
                </c:pt>
                <c:pt idx="4296">
                  <c:v>97.96541595459</c:v>
                </c:pt>
                <c:pt idx="4297">
                  <c:v>97.788772583007756</c:v>
                </c:pt>
                <c:pt idx="4298">
                  <c:v>97.96541595459</c:v>
                </c:pt>
                <c:pt idx="4299">
                  <c:v>97.788772583007756</c:v>
                </c:pt>
                <c:pt idx="4300">
                  <c:v>97.612640380858949</c:v>
                </c:pt>
                <c:pt idx="4301">
                  <c:v>97.612640380858949</c:v>
                </c:pt>
                <c:pt idx="4302">
                  <c:v>97.437019348145398</c:v>
                </c:pt>
                <c:pt idx="4303">
                  <c:v>97.437019348145398</c:v>
                </c:pt>
                <c:pt idx="4304">
                  <c:v>97.437019348145398</c:v>
                </c:pt>
                <c:pt idx="4305">
                  <c:v>97.437019348145398</c:v>
                </c:pt>
                <c:pt idx="4306">
                  <c:v>97.437019348145398</c:v>
                </c:pt>
                <c:pt idx="4307">
                  <c:v>97.437019348145398</c:v>
                </c:pt>
                <c:pt idx="4308">
                  <c:v>97.261978149413949</c:v>
                </c:pt>
                <c:pt idx="4309">
                  <c:v>97.437019348145398</c:v>
                </c:pt>
                <c:pt idx="4310">
                  <c:v>97.261978149413949</c:v>
                </c:pt>
                <c:pt idx="4311">
                  <c:v>97.437019348145398</c:v>
                </c:pt>
                <c:pt idx="4312">
                  <c:v>97.261978149413949</c:v>
                </c:pt>
                <c:pt idx="4313">
                  <c:v>97.437019348145398</c:v>
                </c:pt>
                <c:pt idx="4314">
                  <c:v>97.437019348145398</c:v>
                </c:pt>
                <c:pt idx="4315">
                  <c:v>97.437019348145398</c:v>
                </c:pt>
                <c:pt idx="4316">
                  <c:v>97.437019348145398</c:v>
                </c:pt>
                <c:pt idx="4317">
                  <c:v>97.437019348145398</c:v>
                </c:pt>
                <c:pt idx="4318">
                  <c:v>97.437019348145398</c:v>
                </c:pt>
                <c:pt idx="4319">
                  <c:v>97.437019348145398</c:v>
                </c:pt>
                <c:pt idx="4320">
                  <c:v>97.437019348145398</c:v>
                </c:pt>
                <c:pt idx="4321">
                  <c:v>97.437019348145398</c:v>
                </c:pt>
                <c:pt idx="4322">
                  <c:v>97.612640380858949</c:v>
                </c:pt>
                <c:pt idx="4323">
                  <c:v>97.612640380858949</c:v>
                </c:pt>
                <c:pt idx="4324">
                  <c:v>97.612640380858949</c:v>
                </c:pt>
                <c:pt idx="4325">
                  <c:v>97.612640380858949</c:v>
                </c:pt>
                <c:pt idx="4326">
                  <c:v>97.612640380858949</c:v>
                </c:pt>
                <c:pt idx="4327">
                  <c:v>97.437019348145398</c:v>
                </c:pt>
                <c:pt idx="4328">
                  <c:v>96.740020751952997</c:v>
                </c:pt>
                <c:pt idx="4329">
                  <c:v>95.529739379882756</c:v>
                </c:pt>
                <c:pt idx="4330">
                  <c:v>94.189239501952983</c:v>
                </c:pt>
                <c:pt idx="4331">
                  <c:v>93.204391479492003</c:v>
                </c:pt>
                <c:pt idx="4332">
                  <c:v>92.557243347167997</c:v>
                </c:pt>
                <c:pt idx="4333">
                  <c:v>92.076789855956676</c:v>
                </c:pt>
                <c:pt idx="4334">
                  <c:v>91.74886322021537</c:v>
                </c:pt>
                <c:pt idx="4335">
                  <c:v>91.432670593262003</c:v>
                </c:pt>
                <c:pt idx="4336">
                  <c:v>91.11830902099598</c:v>
                </c:pt>
                <c:pt idx="4337">
                  <c:v>90.805694580077997</c:v>
                </c:pt>
                <c:pt idx="4338">
                  <c:v>90.805694580077997</c:v>
                </c:pt>
                <c:pt idx="4339">
                  <c:v>90.650039672851676</c:v>
                </c:pt>
                <c:pt idx="4340">
                  <c:v>90.340026855468949</c:v>
                </c:pt>
                <c:pt idx="4341">
                  <c:v>90.340026855468949</c:v>
                </c:pt>
                <c:pt idx="4342">
                  <c:v>90.185668945312997</c:v>
                </c:pt>
                <c:pt idx="4343">
                  <c:v>90.185668945312997</c:v>
                </c:pt>
                <c:pt idx="4344">
                  <c:v>89.878288269042983</c:v>
                </c:pt>
                <c:pt idx="4345">
                  <c:v>89.878288269042983</c:v>
                </c:pt>
                <c:pt idx="4346">
                  <c:v>89.725204467772997</c:v>
                </c:pt>
                <c:pt idx="4347">
                  <c:v>89.725204467772997</c:v>
                </c:pt>
                <c:pt idx="4348">
                  <c:v>89.725204467772997</c:v>
                </c:pt>
                <c:pt idx="4349">
                  <c:v>89.725204467772997</c:v>
                </c:pt>
                <c:pt idx="4350">
                  <c:v>89.572608947753665</c:v>
                </c:pt>
                <c:pt idx="4351">
                  <c:v>89.420372009277003</c:v>
                </c:pt>
                <c:pt idx="4352">
                  <c:v>89.420372009277003</c:v>
                </c:pt>
                <c:pt idx="4353">
                  <c:v>89.26861572265598</c:v>
                </c:pt>
                <c:pt idx="4354">
                  <c:v>89.420372009277003</c:v>
                </c:pt>
                <c:pt idx="4355">
                  <c:v>89.26861572265598</c:v>
                </c:pt>
                <c:pt idx="4356">
                  <c:v>89.420372009277003</c:v>
                </c:pt>
                <c:pt idx="4357">
                  <c:v>89.117210388184006</c:v>
                </c:pt>
                <c:pt idx="4358">
                  <c:v>89.117210388184006</c:v>
                </c:pt>
                <c:pt idx="4359">
                  <c:v>89.117210388184006</c:v>
                </c:pt>
                <c:pt idx="4360">
                  <c:v>89.117210388184006</c:v>
                </c:pt>
                <c:pt idx="4361">
                  <c:v>89.117210388184006</c:v>
                </c:pt>
                <c:pt idx="4362">
                  <c:v>89.117210388184006</c:v>
                </c:pt>
                <c:pt idx="4363">
                  <c:v>88.966232299805199</c:v>
                </c:pt>
                <c:pt idx="4364">
                  <c:v>88.815727233886676</c:v>
                </c:pt>
                <c:pt idx="4365">
                  <c:v>88.966232299805199</c:v>
                </c:pt>
                <c:pt idx="4366">
                  <c:v>88.815727233886676</c:v>
                </c:pt>
                <c:pt idx="4367">
                  <c:v>88.966232299805199</c:v>
                </c:pt>
                <c:pt idx="4368">
                  <c:v>88.815727233886676</c:v>
                </c:pt>
                <c:pt idx="4369">
                  <c:v>88.815727233886676</c:v>
                </c:pt>
                <c:pt idx="4370">
                  <c:v>88.815727233886676</c:v>
                </c:pt>
                <c:pt idx="4371">
                  <c:v>88.815727233886676</c:v>
                </c:pt>
                <c:pt idx="4372">
                  <c:v>88.815727233886676</c:v>
                </c:pt>
                <c:pt idx="4373">
                  <c:v>88.665573120117003</c:v>
                </c:pt>
                <c:pt idx="4374">
                  <c:v>88.815727233886676</c:v>
                </c:pt>
                <c:pt idx="4375">
                  <c:v>88.815727233886676</c:v>
                </c:pt>
                <c:pt idx="4376">
                  <c:v>88.815727233886676</c:v>
                </c:pt>
                <c:pt idx="4377">
                  <c:v>88.815727233886676</c:v>
                </c:pt>
                <c:pt idx="4378">
                  <c:v>88.815727233886676</c:v>
                </c:pt>
                <c:pt idx="4379">
                  <c:v>88.665573120117003</c:v>
                </c:pt>
                <c:pt idx="4380">
                  <c:v>88.815727233886676</c:v>
                </c:pt>
                <c:pt idx="4381">
                  <c:v>88.815727233886676</c:v>
                </c:pt>
                <c:pt idx="4382">
                  <c:v>88.815727233886676</c:v>
                </c:pt>
                <c:pt idx="4383">
                  <c:v>88.966232299805199</c:v>
                </c:pt>
                <c:pt idx="4384">
                  <c:v>88.966232299805199</c:v>
                </c:pt>
                <c:pt idx="4385">
                  <c:v>88.966232299805199</c:v>
                </c:pt>
                <c:pt idx="4386">
                  <c:v>88.966232299805199</c:v>
                </c:pt>
                <c:pt idx="4387">
                  <c:v>88.966232299805199</c:v>
                </c:pt>
                <c:pt idx="4388">
                  <c:v>88.966232299805199</c:v>
                </c:pt>
                <c:pt idx="4389">
                  <c:v>89.117210388184006</c:v>
                </c:pt>
                <c:pt idx="4390">
                  <c:v>88.966232299805199</c:v>
                </c:pt>
                <c:pt idx="4391">
                  <c:v>89.117210388184006</c:v>
                </c:pt>
                <c:pt idx="4392">
                  <c:v>88.966232299805199</c:v>
                </c:pt>
                <c:pt idx="4393">
                  <c:v>88.966232299805199</c:v>
                </c:pt>
                <c:pt idx="4394">
                  <c:v>89.117210388184006</c:v>
                </c:pt>
                <c:pt idx="4395">
                  <c:v>89.117210388184006</c:v>
                </c:pt>
                <c:pt idx="4396">
                  <c:v>89.117210388184006</c:v>
                </c:pt>
                <c:pt idx="4397">
                  <c:v>89.26861572265598</c:v>
                </c:pt>
                <c:pt idx="4398">
                  <c:v>89.26861572265598</c:v>
                </c:pt>
                <c:pt idx="4399">
                  <c:v>89.26861572265598</c:v>
                </c:pt>
                <c:pt idx="4400">
                  <c:v>89.420372009277003</c:v>
                </c:pt>
                <c:pt idx="4401">
                  <c:v>89.420372009277003</c:v>
                </c:pt>
                <c:pt idx="4402">
                  <c:v>89.420372009277003</c:v>
                </c:pt>
                <c:pt idx="4403">
                  <c:v>89.420372009277003</c:v>
                </c:pt>
                <c:pt idx="4404">
                  <c:v>89.572608947753665</c:v>
                </c:pt>
                <c:pt idx="4405">
                  <c:v>89.572608947753665</c:v>
                </c:pt>
                <c:pt idx="4406">
                  <c:v>89.572608947753665</c:v>
                </c:pt>
                <c:pt idx="4407">
                  <c:v>89.725204467772997</c:v>
                </c:pt>
                <c:pt idx="4408">
                  <c:v>89.572608947753665</c:v>
                </c:pt>
                <c:pt idx="4409">
                  <c:v>89.572608947753665</c:v>
                </c:pt>
                <c:pt idx="4410">
                  <c:v>89.572608947753665</c:v>
                </c:pt>
                <c:pt idx="4411">
                  <c:v>89.725204467772997</c:v>
                </c:pt>
                <c:pt idx="4412">
                  <c:v>89.572608947753665</c:v>
                </c:pt>
                <c:pt idx="4413">
                  <c:v>89.725204467772997</c:v>
                </c:pt>
                <c:pt idx="4414">
                  <c:v>89.572608947753665</c:v>
                </c:pt>
                <c:pt idx="4415">
                  <c:v>89.725204467772997</c:v>
                </c:pt>
                <c:pt idx="4416">
                  <c:v>89.725204467772997</c:v>
                </c:pt>
                <c:pt idx="4417">
                  <c:v>89.725204467772997</c:v>
                </c:pt>
                <c:pt idx="4418">
                  <c:v>89.725204467772997</c:v>
                </c:pt>
                <c:pt idx="4419">
                  <c:v>89.725204467772997</c:v>
                </c:pt>
                <c:pt idx="4420">
                  <c:v>89.725204467772997</c:v>
                </c:pt>
                <c:pt idx="4421">
                  <c:v>89.572608947753665</c:v>
                </c:pt>
                <c:pt idx="4422">
                  <c:v>89.725204467772997</c:v>
                </c:pt>
                <c:pt idx="4423">
                  <c:v>89.725204467772997</c:v>
                </c:pt>
                <c:pt idx="4424">
                  <c:v>89.725204467772997</c:v>
                </c:pt>
                <c:pt idx="4425">
                  <c:v>89.725204467772997</c:v>
                </c:pt>
                <c:pt idx="4426">
                  <c:v>89.725204467772997</c:v>
                </c:pt>
                <c:pt idx="4427">
                  <c:v>89.725204467772997</c:v>
                </c:pt>
                <c:pt idx="4428">
                  <c:v>89.572608947753665</c:v>
                </c:pt>
                <c:pt idx="4429">
                  <c:v>89.725204467772997</c:v>
                </c:pt>
                <c:pt idx="4430">
                  <c:v>89.572608947753665</c:v>
                </c:pt>
                <c:pt idx="4431">
                  <c:v>89.725204467772997</c:v>
                </c:pt>
                <c:pt idx="4432">
                  <c:v>89.420372009277003</c:v>
                </c:pt>
                <c:pt idx="4433">
                  <c:v>89.572608947753665</c:v>
                </c:pt>
                <c:pt idx="4434">
                  <c:v>89.420372009277003</c:v>
                </c:pt>
                <c:pt idx="4435">
                  <c:v>89.420372009277003</c:v>
                </c:pt>
                <c:pt idx="4436">
                  <c:v>89.420372009277003</c:v>
                </c:pt>
                <c:pt idx="4437">
                  <c:v>89.26861572265598</c:v>
                </c:pt>
                <c:pt idx="4438">
                  <c:v>89.420372009277003</c:v>
                </c:pt>
                <c:pt idx="4439">
                  <c:v>89.26861572265598</c:v>
                </c:pt>
                <c:pt idx="4440">
                  <c:v>89.26861572265598</c:v>
                </c:pt>
                <c:pt idx="4441">
                  <c:v>89.26861572265598</c:v>
                </c:pt>
                <c:pt idx="4442">
                  <c:v>89.26861572265598</c:v>
                </c:pt>
                <c:pt idx="4443">
                  <c:v>89.117210388184006</c:v>
                </c:pt>
                <c:pt idx="4444">
                  <c:v>89.117210388184006</c:v>
                </c:pt>
                <c:pt idx="4445">
                  <c:v>89.117210388184006</c:v>
                </c:pt>
                <c:pt idx="4446">
                  <c:v>89.117210388184006</c:v>
                </c:pt>
                <c:pt idx="4447">
                  <c:v>89.117210388184006</c:v>
                </c:pt>
                <c:pt idx="4448">
                  <c:v>89.117210388184006</c:v>
                </c:pt>
                <c:pt idx="4449">
                  <c:v>89.117210388184006</c:v>
                </c:pt>
                <c:pt idx="4450">
                  <c:v>88.966232299805199</c:v>
                </c:pt>
                <c:pt idx="4451">
                  <c:v>89.117210388184006</c:v>
                </c:pt>
                <c:pt idx="4452">
                  <c:v>88.966232299805199</c:v>
                </c:pt>
                <c:pt idx="4453">
                  <c:v>89.117210388184006</c:v>
                </c:pt>
                <c:pt idx="4454">
                  <c:v>89.117210388184006</c:v>
                </c:pt>
                <c:pt idx="4455">
                  <c:v>88.966232299805199</c:v>
                </c:pt>
                <c:pt idx="4456">
                  <c:v>88.966232299805199</c:v>
                </c:pt>
                <c:pt idx="4457">
                  <c:v>88.966232299805199</c:v>
                </c:pt>
                <c:pt idx="4458">
                  <c:v>88.966232299805199</c:v>
                </c:pt>
                <c:pt idx="4459">
                  <c:v>88.966232299805199</c:v>
                </c:pt>
                <c:pt idx="4460">
                  <c:v>88.966232299805199</c:v>
                </c:pt>
                <c:pt idx="4461">
                  <c:v>88.815727233886676</c:v>
                </c:pt>
                <c:pt idx="4462">
                  <c:v>88.815727233886676</c:v>
                </c:pt>
                <c:pt idx="4463">
                  <c:v>88.966232299805199</c:v>
                </c:pt>
                <c:pt idx="4464">
                  <c:v>88.815727233886676</c:v>
                </c:pt>
                <c:pt idx="4465">
                  <c:v>88.815727233886676</c:v>
                </c:pt>
                <c:pt idx="4466">
                  <c:v>88.815727233886676</c:v>
                </c:pt>
                <c:pt idx="4467">
                  <c:v>88.815727233886676</c:v>
                </c:pt>
                <c:pt idx="4468">
                  <c:v>88.815727233886676</c:v>
                </c:pt>
                <c:pt idx="4469">
                  <c:v>88.815727233886676</c:v>
                </c:pt>
                <c:pt idx="4470">
                  <c:v>88.815727233886676</c:v>
                </c:pt>
                <c:pt idx="4471">
                  <c:v>88.815727233886676</c:v>
                </c:pt>
                <c:pt idx="4472">
                  <c:v>88.815727233886676</c:v>
                </c:pt>
                <c:pt idx="4473">
                  <c:v>88.815727233886676</c:v>
                </c:pt>
                <c:pt idx="4474">
                  <c:v>88.815727233886676</c:v>
                </c:pt>
                <c:pt idx="4475">
                  <c:v>88.665573120117003</c:v>
                </c:pt>
                <c:pt idx="4476">
                  <c:v>88.815727233886676</c:v>
                </c:pt>
                <c:pt idx="4477">
                  <c:v>88.665573120117003</c:v>
                </c:pt>
                <c:pt idx="4478">
                  <c:v>88.665573120117003</c:v>
                </c:pt>
                <c:pt idx="4479">
                  <c:v>88.665573120117003</c:v>
                </c:pt>
                <c:pt idx="4480">
                  <c:v>88.665573120117003</c:v>
                </c:pt>
                <c:pt idx="4481">
                  <c:v>88.665573120117003</c:v>
                </c:pt>
                <c:pt idx="4482">
                  <c:v>88.665573120117003</c:v>
                </c:pt>
                <c:pt idx="4483">
                  <c:v>88.665573120117003</c:v>
                </c:pt>
                <c:pt idx="4484">
                  <c:v>88.665573120117003</c:v>
                </c:pt>
                <c:pt idx="4485">
                  <c:v>88.665573120117003</c:v>
                </c:pt>
                <c:pt idx="4486">
                  <c:v>88.515830993651676</c:v>
                </c:pt>
                <c:pt idx="4487">
                  <c:v>88.665573120117003</c:v>
                </c:pt>
                <c:pt idx="4488">
                  <c:v>88.515830993651676</c:v>
                </c:pt>
                <c:pt idx="4489">
                  <c:v>88.515830993651676</c:v>
                </c:pt>
                <c:pt idx="4490">
                  <c:v>88.515830993651676</c:v>
                </c:pt>
                <c:pt idx="4491">
                  <c:v>88.069137573242003</c:v>
                </c:pt>
                <c:pt idx="4492">
                  <c:v>87.031700134277003</c:v>
                </c:pt>
                <c:pt idx="4493">
                  <c:v>85.595886230468665</c:v>
                </c:pt>
                <c:pt idx="4494">
                  <c:v>84.335578918456477</c:v>
                </c:pt>
                <c:pt idx="4495">
                  <c:v>83.503105163573949</c:v>
                </c:pt>
                <c:pt idx="4496">
                  <c:v>83.095916748047244</c:v>
                </c:pt>
                <c:pt idx="4497">
                  <c:v>82.557785034179958</c:v>
                </c:pt>
                <c:pt idx="4498">
                  <c:v>82.15779113769446</c:v>
                </c:pt>
                <c:pt idx="4499">
                  <c:v>81.892761230468665</c:v>
                </c:pt>
                <c:pt idx="4500">
                  <c:v>81.629081726073665</c:v>
                </c:pt>
                <c:pt idx="4501">
                  <c:v>81.497711181640994</c:v>
                </c:pt>
                <c:pt idx="4502">
                  <c:v>81.236015319823949</c:v>
                </c:pt>
                <c:pt idx="4503">
                  <c:v>81.236015319823949</c:v>
                </c:pt>
                <c:pt idx="4504">
                  <c:v>80.975639343262003</c:v>
                </c:pt>
                <c:pt idx="4505">
                  <c:v>80.975639343262003</c:v>
                </c:pt>
                <c:pt idx="4506">
                  <c:v>80.71647644043</c:v>
                </c:pt>
                <c:pt idx="4507">
                  <c:v>80.71647644043</c:v>
                </c:pt>
                <c:pt idx="4508">
                  <c:v>80.587402343749858</c:v>
                </c:pt>
                <c:pt idx="4509">
                  <c:v>80.458671569823949</c:v>
                </c:pt>
                <c:pt idx="4510">
                  <c:v>80.330169677734006</c:v>
                </c:pt>
                <c:pt idx="4511">
                  <c:v>80.330169677734006</c:v>
                </c:pt>
                <c:pt idx="4512">
                  <c:v>80.330169677734006</c:v>
                </c:pt>
                <c:pt idx="4513">
                  <c:v>80.20206451416</c:v>
                </c:pt>
                <c:pt idx="4514">
                  <c:v>80.20206451416</c:v>
                </c:pt>
                <c:pt idx="4515">
                  <c:v>80.20206451416</c:v>
                </c:pt>
                <c:pt idx="4516">
                  <c:v>80.074241638183949</c:v>
                </c:pt>
                <c:pt idx="4517">
                  <c:v>80.074241638183949</c:v>
                </c:pt>
                <c:pt idx="4518">
                  <c:v>80.074241638183949</c:v>
                </c:pt>
                <c:pt idx="4519">
                  <c:v>80.074241638183949</c:v>
                </c:pt>
                <c:pt idx="4520">
                  <c:v>79.946754455565994</c:v>
                </c:pt>
                <c:pt idx="4521">
                  <c:v>79.946754455565994</c:v>
                </c:pt>
                <c:pt idx="4522">
                  <c:v>79.811592102050653</c:v>
                </c:pt>
                <c:pt idx="4523">
                  <c:v>79.946754455565994</c:v>
                </c:pt>
                <c:pt idx="4524">
                  <c:v>79.811592102050653</c:v>
                </c:pt>
                <c:pt idx="4525">
                  <c:v>79.811592102050653</c:v>
                </c:pt>
                <c:pt idx="4526">
                  <c:v>79.811592102050653</c:v>
                </c:pt>
                <c:pt idx="4527">
                  <c:v>79.684730529784645</c:v>
                </c:pt>
                <c:pt idx="4528">
                  <c:v>79.684730529784645</c:v>
                </c:pt>
                <c:pt idx="4529">
                  <c:v>79.684730529784645</c:v>
                </c:pt>
                <c:pt idx="4530">
                  <c:v>79.684730529784645</c:v>
                </c:pt>
                <c:pt idx="4531">
                  <c:v>79.811592102050653</c:v>
                </c:pt>
                <c:pt idx="4532">
                  <c:v>79.684730529784645</c:v>
                </c:pt>
                <c:pt idx="4533">
                  <c:v>79.684730529784645</c:v>
                </c:pt>
                <c:pt idx="4534">
                  <c:v>79.558204650879006</c:v>
                </c:pt>
                <c:pt idx="4535">
                  <c:v>79.684730529784645</c:v>
                </c:pt>
                <c:pt idx="4536">
                  <c:v>79.684730529784645</c:v>
                </c:pt>
                <c:pt idx="4537">
                  <c:v>79.684730529784645</c:v>
                </c:pt>
                <c:pt idx="4538">
                  <c:v>79.684730529784645</c:v>
                </c:pt>
                <c:pt idx="4539">
                  <c:v>79.684730529784645</c:v>
                </c:pt>
                <c:pt idx="4540">
                  <c:v>79.558204650879006</c:v>
                </c:pt>
                <c:pt idx="4541">
                  <c:v>79.558204650879006</c:v>
                </c:pt>
                <c:pt idx="4542">
                  <c:v>79.684730529784645</c:v>
                </c:pt>
                <c:pt idx="4543">
                  <c:v>79.558204650879006</c:v>
                </c:pt>
                <c:pt idx="4544">
                  <c:v>79.558204650879006</c:v>
                </c:pt>
                <c:pt idx="4545">
                  <c:v>79.431953430176321</c:v>
                </c:pt>
                <c:pt idx="4546">
                  <c:v>79.431953430176321</c:v>
                </c:pt>
                <c:pt idx="4547">
                  <c:v>79.558204650879006</c:v>
                </c:pt>
                <c:pt idx="4548">
                  <c:v>79.431953430176321</c:v>
                </c:pt>
                <c:pt idx="4549">
                  <c:v>79.431953430176321</c:v>
                </c:pt>
                <c:pt idx="4550">
                  <c:v>79.431953430176321</c:v>
                </c:pt>
                <c:pt idx="4551">
                  <c:v>79.431953430176321</c:v>
                </c:pt>
                <c:pt idx="4552">
                  <c:v>79.431953430176321</c:v>
                </c:pt>
                <c:pt idx="4553">
                  <c:v>79.558204650879006</c:v>
                </c:pt>
                <c:pt idx="4554">
                  <c:v>79.558204650879006</c:v>
                </c:pt>
                <c:pt idx="4555">
                  <c:v>79.431953430176321</c:v>
                </c:pt>
                <c:pt idx="4556">
                  <c:v>79.431953430176321</c:v>
                </c:pt>
                <c:pt idx="4557">
                  <c:v>79.431953430176321</c:v>
                </c:pt>
                <c:pt idx="4558">
                  <c:v>79.558204650879006</c:v>
                </c:pt>
                <c:pt idx="4559">
                  <c:v>79.431953430176321</c:v>
                </c:pt>
                <c:pt idx="4560">
                  <c:v>79.431953430176321</c:v>
                </c:pt>
                <c:pt idx="4561">
                  <c:v>79.305976867675653</c:v>
                </c:pt>
                <c:pt idx="4562">
                  <c:v>79.305976867675653</c:v>
                </c:pt>
                <c:pt idx="4563">
                  <c:v>79.431953430176321</c:v>
                </c:pt>
                <c:pt idx="4564">
                  <c:v>79.431953430176321</c:v>
                </c:pt>
                <c:pt idx="4565">
                  <c:v>79.431953430176321</c:v>
                </c:pt>
                <c:pt idx="4566">
                  <c:v>79.305976867675653</c:v>
                </c:pt>
                <c:pt idx="4567">
                  <c:v>79.431953430176321</c:v>
                </c:pt>
                <c:pt idx="4568">
                  <c:v>79.305976867675653</c:v>
                </c:pt>
                <c:pt idx="4569">
                  <c:v>79.431953430176321</c:v>
                </c:pt>
                <c:pt idx="4570">
                  <c:v>79.431953430176321</c:v>
                </c:pt>
                <c:pt idx="4571">
                  <c:v>79.305976867675653</c:v>
                </c:pt>
                <c:pt idx="4572">
                  <c:v>79.305976867675653</c:v>
                </c:pt>
                <c:pt idx="4573">
                  <c:v>79.305976867675653</c:v>
                </c:pt>
                <c:pt idx="4574">
                  <c:v>79.431953430176321</c:v>
                </c:pt>
                <c:pt idx="4575">
                  <c:v>79.431953430176321</c:v>
                </c:pt>
                <c:pt idx="4576">
                  <c:v>79.431953430176321</c:v>
                </c:pt>
                <c:pt idx="4577">
                  <c:v>79.305976867675653</c:v>
                </c:pt>
                <c:pt idx="4578">
                  <c:v>79.305976867675653</c:v>
                </c:pt>
                <c:pt idx="4579">
                  <c:v>79.431953430176321</c:v>
                </c:pt>
                <c:pt idx="4580">
                  <c:v>79.431953430176321</c:v>
                </c:pt>
                <c:pt idx="4581">
                  <c:v>79.431953430176321</c:v>
                </c:pt>
                <c:pt idx="4582">
                  <c:v>79.431953430176321</c:v>
                </c:pt>
                <c:pt idx="4583">
                  <c:v>79.305976867675653</c:v>
                </c:pt>
                <c:pt idx="4584">
                  <c:v>79.305976867675653</c:v>
                </c:pt>
                <c:pt idx="4585">
                  <c:v>79.305976867675653</c:v>
                </c:pt>
                <c:pt idx="4586">
                  <c:v>79.431953430176321</c:v>
                </c:pt>
                <c:pt idx="4587">
                  <c:v>79.431953430176321</c:v>
                </c:pt>
                <c:pt idx="4588">
                  <c:v>79.431953430176321</c:v>
                </c:pt>
                <c:pt idx="4589">
                  <c:v>79.305976867675653</c:v>
                </c:pt>
                <c:pt idx="4590">
                  <c:v>79.431953430176321</c:v>
                </c:pt>
                <c:pt idx="4591">
                  <c:v>79.431953430176321</c:v>
                </c:pt>
                <c:pt idx="4592">
                  <c:v>79.431953430176321</c:v>
                </c:pt>
                <c:pt idx="4593">
                  <c:v>79.431953430176321</c:v>
                </c:pt>
                <c:pt idx="4594">
                  <c:v>79.431953430176321</c:v>
                </c:pt>
                <c:pt idx="4595">
                  <c:v>79.431953430176321</c:v>
                </c:pt>
                <c:pt idx="4596">
                  <c:v>79.431953430176321</c:v>
                </c:pt>
                <c:pt idx="4597">
                  <c:v>79.558204650879006</c:v>
                </c:pt>
                <c:pt idx="4598">
                  <c:v>79.558204650879006</c:v>
                </c:pt>
                <c:pt idx="4599">
                  <c:v>79.558204650879006</c:v>
                </c:pt>
                <c:pt idx="4600">
                  <c:v>79.558204650879006</c:v>
                </c:pt>
                <c:pt idx="4601">
                  <c:v>79.558204650879006</c:v>
                </c:pt>
                <c:pt idx="4602">
                  <c:v>79.558204650879006</c:v>
                </c:pt>
                <c:pt idx="4603">
                  <c:v>79.558204650879006</c:v>
                </c:pt>
                <c:pt idx="4604">
                  <c:v>79.684730529784645</c:v>
                </c:pt>
                <c:pt idx="4605">
                  <c:v>79.558204650879006</c:v>
                </c:pt>
                <c:pt idx="4606">
                  <c:v>79.558204650879006</c:v>
                </c:pt>
                <c:pt idx="4607">
                  <c:v>79.558204650879006</c:v>
                </c:pt>
                <c:pt idx="4608">
                  <c:v>79.558204650879006</c:v>
                </c:pt>
                <c:pt idx="4609">
                  <c:v>79.684730529784645</c:v>
                </c:pt>
                <c:pt idx="4610">
                  <c:v>79.558204650879006</c:v>
                </c:pt>
                <c:pt idx="4611">
                  <c:v>79.684730529784645</c:v>
                </c:pt>
                <c:pt idx="4612">
                  <c:v>79.558204650879006</c:v>
                </c:pt>
                <c:pt idx="4613">
                  <c:v>79.684730529784645</c:v>
                </c:pt>
                <c:pt idx="4614">
                  <c:v>79.684730529784645</c:v>
                </c:pt>
                <c:pt idx="4615">
                  <c:v>79.684730529784645</c:v>
                </c:pt>
                <c:pt idx="4616">
                  <c:v>79.684730529784645</c:v>
                </c:pt>
                <c:pt idx="4617">
                  <c:v>79.558204650879006</c:v>
                </c:pt>
                <c:pt idx="4618">
                  <c:v>79.684730529784645</c:v>
                </c:pt>
                <c:pt idx="4619">
                  <c:v>79.558204650879006</c:v>
                </c:pt>
                <c:pt idx="4620">
                  <c:v>79.684730529784645</c:v>
                </c:pt>
                <c:pt idx="4621">
                  <c:v>79.684730529784645</c:v>
                </c:pt>
                <c:pt idx="4622">
                  <c:v>79.684730529784645</c:v>
                </c:pt>
                <c:pt idx="4623">
                  <c:v>79.305976867675653</c:v>
                </c:pt>
                <c:pt idx="4624">
                  <c:v>78.432914733887003</c:v>
                </c:pt>
                <c:pt idx="4625">
                  <c:v>77.090126037597983</c:v>
                </c:pt>
                <c:pt idx="4626">
                  <c:v>75.657112121581676</c:v>
                </c:pt>
                <c:pt idx="4627">
                  <c:v>74.613723754882983</c:v>
                </c:pt>
                <c:pt idx="4628">
                  <c:v>74.043312072753665</c:v>
                </c:pt>
                <c:pt idx="4629">
                  <c:v>73.704154968262458</c:v>
                </c:pt>
                <c:pt idx="4630">
                  <c:v>73.367309570312244</c:v>
                </c:pt>
                <c:pt idx="4631">
                  <c:v>73.025764465332244</c:v>
                </c:pt>
                <c:pt idx="4632">
                  <c:v>72.914733886719006</c:v>
                </c:pt>
                <c:pt idx="4633">
                  <c:v>72.693458557128665</c:v>
                </c:pt>
                <c:pt idx="4634">
                  <c:v>72.47312927246098</c:v>
                </c:pt>
                <c:pt idx="4635">
                  <c:v>72.253822326659645</c:v>
                </c:pt>
                <c:pt idx="4636">
                  <c:v>72.253822326659645</c:v>
                </c:pt>
                <c:pt idx="4637">
                  <c:v>72.144515991211321</c:v>
                </c:pt>
                <c:pt idx="4638">
                  <c:v>72.035491943358949</c:v>
                </c:pt>
                <c:pt idx="4639">
                  <c:v>71.926651000977245</c:v>
                </c:pt>
                <c:pt idx="4640">
                  <c:v>71.818084716796676</c:v>
                </c:pt>
                <c:pt idx="4641">
                  <c:v>71.709747314452542</c:v>
                </c:pt>
                <c:pt idx="4642">
                  <c:v>71.601646423340199</c:v>
                </c:pt>
                <c:pt idx="4643">
                  <c:v>71.709747314452542</c:v>
                </c:pt>
                <c:pt idx="4644">
                  <c:v>71.601646423340199</c:v>
                </c:pt>
                <c:pt idx="4645">
                  <c:v>71.493812561035199</c:v>
                </c:pt>
                <c:pt idx="4646">
                  <c:v>71.493812561035199</c:v>
                </c:pt>
                <c:pt idx="4647">
                  <c:v>71.38620758056598</c:v>
                </c:pt>
                <c:pt idx="4648">
                  <c:v>71.38620758056598</c:v>
                </c:pt>
                <c:pt idx="4649">
                  <c:v>71.278785705565639</c:v>
                </c:pt>
                <c:pt idx="4650">
                  <c:v>71.38620758056598</c:v>
                </c:pt>
                <c:pt idx="4651">
                  <c:v>71.278785705565639</c:v>
                </c:pt>
                <c:pt idx="4652">
                  <c:v>71.171630859375</c:v>
                </c:pt>
                <c:pt idx="4653">
                  <c:v>71.171630859375</c:v>
                </c:pt>
                <c:pt idx="4654">
                  <c:v>71.171630859375</c:v>
                </c:pt>
                <c:pt idx="4655">
                  <c:v>71.171630859375</c:v>
                </c:pt>
                <c:pt idx="4656">
                  <c:v>71.171630859375</c:v>
                </c:pt>
                <c:pt idx="4657">
                  <c:v>71.064758300780639</c:v>
                </c:pt>
                <c:pt idx="4658">
                  <c:v>71.064758300780639</c:v>
                </c:pt>
                <c:pt idx="4659">
                  <c:v>71.064758300780639</c:v>
                </c:pt>
                <c:pt idx="4660">
                  <c:v>71.064758300780639</c:v>
                </c:pt>
                <c:pt idx="4661">
                  <c:v>71.064758300780639</c:v>
                </c:pt>
                <c:pt idx="4662">
                  <c:v>71.064758300780639</c:v>
                </c:pt>
                <c:pt idx="4663">
                  <c:v>70.95805358886723</c:v>
                </c:pt>
                <c:pt idx="4664">
                  <c:v>71.064758300780639</c:v>
                </c:pt>
                <c:pt idx="4665">
                  <c:v>70.95805358886723</c:v>
                </c:pt>
                <c:pt idx="4666">
                  <c:v>71.064758300780639</c:v>
                </c:pt>
                <c:pt idx="4667">
                  <c:v>71.064758300780639</c:v>
                </c:pt>
                <c:pt idx="4668">
                  <c:v>71.064758300780639</c:v>
                </c:pt>
                <c:pt idx="4669">
                  <c:v>71.064758300780639</c:v>
                </c:pt>
                <c:pt idx="4670">
                  <c:v>71.064758300780639</c:v>
                </c:pt>
                <c:pt idx="4671">
                  <c:v>71.064758300780639</c:v>
                </c:pt>
                <c:pt idx="4672">
                  <c:v>71.064758300780639</c:v>
                </c:pt>
                <c:pt idx="4673">
                  <c:v>71.171630859375</c:v>
                </c:pt>
                <c:pt idx="4674">
                  <c:v>71.278785705565639</c:v>
                </c:pt>
                <c:pt idx="4675">
                  <c:v>71.493812561035199</c:v>
                </c:pt>
                <c:pt idx="4676">
                  <c:v>71.818084716796676</c:v>
                </c:pt>
                <c:pt idx="4677">
                  <c:v>72.144515991211321</c:v>
                </c:pt>
                <c:pt idx="4678">
                  <c:v>72.363357543945</c:v>
                </c:pt>
                <c:pt idx="4679">
                  <c:v>72.47312927246098</c:v>
                </c:pt>
                <c:pt idx="4680">
                  <c:v>72.363357543945</c:v>
                </c:pt>
                <c:pt idx="4681">
                  <c:v>72.253822326659645</c:v>
                </c:pt>
                <c:pt idx="4682">
                  <c:v>71.926651000977245</c:v>
                </c:pt>
                <c:pt idx="4683">
                  <c:v>71.926651000977245</c:v>
                </c:pt>
                <c:pt idx="4684">
                  <c:v>71.709747314452542</c:v>
                </c:pt>
                <c:pt idx="4685">
                  <c:v>71.493812561035199</c:v>
                </c:pt>
                <c:pt idx="4686">
                  <c:v>71.278785705565639</c:v>
                </c:pt>
                <c:pt idx="4687">
                  <c:v>71.278785705565639</c:v>
                </c:pt>
                <c:pt idx="4688">
                  <c:v>71.171630859375</c:v>
                </c:pt>
                <c:pt idx="4689">
                  <c:v>70.95805358886723</c:v>
                </c:pt>
                <c:pt idx="4690">
                  <c:v>70.95805358886723</c:v>
                </c:pt>
                <c:pt idx="4691">
                  <c:v>70.95805358886723</c:v>
                </c:pt>
                <c:pt idx="4692">
                  <c:v>70.851631164550653</c:v>
                </c:pt>
                <c:pt idx="4693">
                  <c:v>70.639442443847983</c:v>
                </c:pt>
                <c:pt idx="4694">
                  <c:v>70.74542236328098</c:v>
                </c:pt>
                <c:pt idx="4695">
                  <c:v>70.74542236328098</c:v>
                </c:pt>
                <c:pt idx="4696">
                  <c:v>70.639442443847983</c:v>
                </c:pt>
                <c:pt idx="4697">
                  <c:v>70.533638000487755</c:v>
                </c:pt>
                <c:pt idx="4698">
                  <c:v>70.639442443847983</c:v>
                </c:pt>
                <c:pt idx="4699">
                  <c:v>70.639442443847983</c:v>
                </c:pt>
                <c:pt idx="4700">
                  <c:v>70.428146362305</c:v>
                </c:pt>
                <c:pt idx="4701">
                  <c:v>70.533638000487755</c:v>
                </c:pt>
                <c:pt idx="4702">
                  <c:v>70.639442443847983</c:v>
                </c:pt>
                <c:pt idx="4703">
                  <c:v>70.428146362305</c:v>
                </c:pt>
                <c:pt idx="4704">
                  <c:v>70.428146362305</c:v>
                </c:pt>
                <c:pt idx="4705">
                  <c:v>70.533638000487755</c:v>
                </c:pt>
                <c:pt idx="4706">
                  <c:v>70.639442443847983</c:v>
                </c:pt>
                <c:pt idx="4707">
                  <c:v>70.428146362305</c:v>
                </c:pt>
                <c:pt idx="4708">
                  <c:v>70.428146362305</c:v>
                </c:pt>
                <c:pt idx="4709">
                  <c:v>70.533638000487755</c:v>
                </c:pt>
                <c:pt idx="4710">
                  <c:v>70.428146362305</c:v>
                </c:pt>
                <c:pt idx="4711">
                  <c:v>70.322837829589432</c:v>
                </c:pt>
                <c:pt idx="4712">
                  <c:v>70.322837829589432</c:v>
                </c:pt>
                <c:pt idx="4713">
                  <c:v>70.428146362305</c:v>
                </c:pt>
                <c:pt idx="4714">
                  <c:v>70.428146362305</c:v>
                </c:pt>
                <c:pt idx="4715">
                  <c:v>70.217788696288949</c:v>
                </c:pt>
                <c:pt idx="4716">
                  <c:v>70.428146362305</c:v>
                </c:pt>
                <c:pt idx="4717">
                  <c:v>70.533638000487755</c:v>
                </c:pt>
                <c:pt idx="4718">
                  <c:v>70.533638000487755</c:v>
                </c:pt>
                <c:pt idx="4719">
                  <c:v>70.428146362305</c:v>
                </c:pt>
                <c:pt idx="4720">
                  <c:v>70.428146362305</c:v>
                </c:pt>
                <c:pt idx="4721">
                  <c:v>70.428146362305</c:v>
                </c:pt>
                <c:pt idx="4722">
                  <c:v>70.322837829589432</c:v>
                </c:pt>
                <c:pt idx="4723">
                  <c:v>70.322837829589432</c:v>
                </c:pt>
                <c:pt idx="4724">
                  <c:v>70.428146362305</c:v>
                </c:pt>
                <c:pt idx="4725">
                  <c:v>70.428146362305</c:v>
                </c:pt>
                <c:pt idx="4726">
                  <c:v>70.322837829589432</c:v>
                </c:pt>
                <c:pt idx="4727">
                  <c:v>70.217788696288949</c:v>
                </c:pt>
                <c:pt idx="4728">
                  <c:v>70.322837829589432</c:v>
                </c:pt>
                <c:pt idx="4729">
                  <c:v>70.428146362305</c:v>
                </c:pt>
                <c:pt idx="4730">
                  <c:v>70.428146362305</c:v>
                </c:pt>
                <c:pt idx="4731">
                  <c:v>70.322837829589432</c:v>
                </c:pt>
                <c:pt idx="4732">
                  <c:v>70.428146362305</c:v>
                </c:pt>
                <c:pt idx="4733">
                  <c:v>70.322837829589432</c:v>
                </c:pt>
                <c:pt idx="4734">
                  <c:v>70.428146362305</c:v>
                </c:pt>
                <c:pt idx="4735">
                  <c:v>70.533638000487755</c:v>
                </c:pt>
                <c:pt idx="4736">
                  <c:v>70.428146362305</c:v>
                </c:pt>
                <c:pt idx="4737">
                  <c:v>70.322837829589432</c:v>
                </c:pt>
                <c:pt idx="4738">
                  <c:v>70.217788696288949</c:v>
                </c:pt>
                <c:pt idx="4739">
                  <c:v>70.217788696288949</c:v>
                </c:pt>
                <c:pt idx="4740">
                  <c:v>70.322837829589432</c:v>
                </c:pt>
                <c:pt idx="4741">
                  <c:v>70.428146362305</c:v>
                </c:pt>
                <c:pt idx="4742">
                  <c:v>70.428146362305</c:v>
                </c:pt>
                <c:pt idx="4743">
                  <c:v>70.322837829589432</c:v>
                </c:pt>
                <c:pt idx="4744">
                  <c:v>70.217788696288949</c:v>
                </c:pt>
                <c:pt idx="4745">
                  <c:v>70.217788696288949</c:v>
                </c:pt>
                <c:pt idx="4746">
                  <c:v>70.217788696288949</c:v>
                </c:pt>
                <c:pt idx="4747">
                  <c:v>70.217788696288949</c:v>
                </c:pt>
                <c:pt idx="4748">
                  <c:v>70.322837829589432</c:v>
                </c:pt>
                <c:pt idx="4749">
                  <c:v>70.322837829589432</c:v>
                </c:pt>
                <c:pt idx="4750">
                  <c:v>70.322837829589432</c:v>
                </c:pt>
                <c:pt idx="4751">
                  <c:v>70.322837829589432</c:v>
                </c:pt>
                <c:pt idx="4752">
                  <c:v>70.217788696288949</c:v>
                </c:pt>
                <c:pt idx="4753">
                  <c:v>70.217788696288949</c:v>
                </c:pt>
                <c:pt idx="4754">
                  <c:v>70.217788696288949</c:v>
                </c:pt>
                <c:pt idx="4755">
                  <c:v>70.217788696288949</c:v>
                </c:pt>
                <c:pt idx="4756">
                  <c:v>70.217788696288949</c:v>
                </c:pt>
                <c:pt idx="4757">
                  <c:v>70.217788696288949</c:v>
                </c:pt>
                <c:pt idx="4758">
                  <c:v>70.106391906737755</c:v>
                </c:pt>
                <c:pt idx="4759">
                  <c:v>70.001792907715</c:v>
                </c:pt>
                <c:pt idx="4760">
                  <c:v>70.001792907715</c:v>
                </c:pt>
                <c:pt idx="4761">
                  <c:v>70.001792907715</c:v>
                </c:pt>
                <c:pt idx="4762">
                  <c:v>70.001792907715</c:v>
                </c:pt>
                <c:pt idx="4763">
                  <c:v>70.001792907715</c:v>
                </c:pt>
                <c:pt idx="4764">
                  <c:v>69.897415161132997</c:v>
                </c:pt>
                <c:pt idx="4765">
                  <c:v>69.897415161132997</c:v>
                </c:pt>
                <c:pt idx="4766">
                  <c:v>69.897415161132997</c:v>
                </c:pt>
                <c:pt idx="4767">
                  <c:v>69.897415161132997</c:v>
                </c:pt>
                <c:pt idx="4768">
                  <c:v>69.897415161132997</c:v>
                </c:pt>
                <c:pt idx="4769">
                  <c:v>69.793258666992244</c:v>
                </c:pt>
                <c:pt idx="4770">
                  <c:v>69.793258666992244</c:v>
                </c:pt>
                <c:pt idx="4771">
                  <c:v>69.793258666992244</c:v>
                </c:pt>
                <c:pt idx="4772">
                  <c:v>69.793258666992244</c:v>
                </c:pt>
                <c:pt idx="4773">
                  <c:v>69.793258666992244</c:v>
                </c:pt>
                <c:pt idx="4774">
                  <c:v>69.689361572265653</c:v>
                </c:pt>
                <c:pt idx="4775">
                  <c:v>69.689361572265653</c:v>
                </c:pt>
                <c:pt idx="4776">
                  <c:v>69.689361572265653</c:v>
                </c:pt>
                <c:pt idx="4777">
                  <c:v>69.585632324218949</c:v>
                </c:pt>
                <c:pt idx="4778">
                  <c:v>69.585632324218949</c:v>
                </c:pt>
                <c:pt idx="4779">
                  <c:v>69.585632324218949</c:v>
                </c:pt>
                <c:pt idx="4780">
                  <c:v>69.585632324218949</c:v>
                </c:pt>
                <c:pt idx="4781">
                  <c:v>69.482177734375</c:v>
                </c:pt>
                <c:pt idx="4782">
                  <c:v>69.482177734375</c:v>
                </c:pt>
                <c:pt idx="4783">
                  <c:v>69.378929138183665</c:v>
                </c:pt>
                <c:pt idx="4784">
                  <c:v>69.275901794433665</c:v>
                </c:pt>
                <c:pt idx="4785">
                  <c:v>69.17308807372946</c:v>
                </c:pt>
                <c:pt idx="4786">
                  <c:v>68.764030456542983</c:v>
                </c:pt>
                <c:pt idx="4787">
                  <c:v>68.56079864502</c:v>
                </c:pt>
                <c:pt idx="4788">
                  <c:v>68.56079864502</c:v>
                </c:pt>
                <c:pt idx="4789">
                  <c:v>68.56079864502</c:v>
                </c:pt>
                <c:pt idx="4790">
                  <c:v>68.56079864502</c:v>
                </c:pt>
                <c:pt idx="4791">
                  <c:v>68.662284851073949</c:v>
                </c:pt>
                <c:pt idx="4792">
                  <c:v>68.764030456542983</c:v>
                </c:pt>
                <c:pt idx="4793">
                  <c:v>68.865936279297003</c:v>
                </c:pt>
                <c:pt idx="4794">
                  <c:v>69.070495605468949</c:v>
                </c:pt>
                <c:pt idx="4795">
                  <c:v>69.17308807372946</c:v>
                </c:pt>
                <c:pt idx="4796">
                  <c:v>69.275901794433665</c:v>
                </c:pt>
                <c:pt idx="4797">
                  <c:v>69.275901794433665</c:v>
                </c:pt>
                <c:pt idx="4798">
                  <c:v>69.275901794433665</c:v>
                </c:pt>
                <c:pt idx="4799">
                  <c:v>69.378929138183665</c:v>
                </c:pt>
                <c:pt idx="4800">
                  <c:v>69.275901794433665</c:v>
                </c:pt>
                <c:pt idx="4801">
                  <c:v>68.56079864502</c:v>
                </c:pt>
                <c:pt idx="4802">
                  <c:v>67.458274841309006</c:v>
                </c:pt>
                <c:pt idx="4803">
                  <c:v>66.568901062012003</c:v>
                </c:pt>
                <c:pt idx="4804">
                  <c:v>65.989227294922244</c:v>
                </c:pt>
                <c:pt idx="4805">
                  <c:v>65.227371215819858</c:v>
                </c:pt>
                <c:pt idx="4806">
                  <c:v>64.379264831542983</c:v>
                </c:pt>
                <c:pt idx="4807">
                  <c:v>63.917987823485944</c:v>
                </c:pt>
                <c:pt idx="4808">
                  <c:v>63.552268981933999</c:v>
                </c:pt>
                <c:pt idx="4809">
                  <c:v>63.279949188232003</c:v>
                </c:pt>
                <c:pt idx="4810">
                  <c:v>63.189521789551002</c:v>
                </c:pt>
                <c:pt idx="4811">
                  <c:v>63.009223937988011</c:v>
                </c:pt>
                <c:pt idx="4812">
                  <c:v>62.919353485106996</c:v>
                </c:pt>
                <c:pt idx="4813">
                  <c:v>62.740127563476996</c:v>
                </c:pt>
                <c:pt idx="4814">
                  <c:v>62.561592102051115</c:v>
                </c:pt>
                <c:pt idx="4815">
                  <c:v>62.472602844238011</c:v>
                </c:pt>
                <c:pt idx="4816">
                  <c:v>62.383796691894901</c:v>
                </c:pt>
                <c:pt idx="4817">
                  <c:v>62.295173645020199</c:v>
                </c:pt>
                <c:pt idx="4818">
                  <c:v>62.295173645020199</c:v>
                </c:pt>
                <c:pt idx="4819">
                  <c:v>62.118431091308999</c:v>
                </c:pt>
                <c:pt idx="4820">
                  <c:v>62.118431091308999</c:v>
                </c:pt>
                <c:pt idx="4821">
                  <c:v>61.936882019042855</c:v>
                </c:pt>
                <c:pt idx="4822">
                  <c:v>61.936882019042855</c:v>
                </c:pt>
                <c:pt idx="4823">
                  <c:v>61.936882019042855</c:v>
                </c:pt>
                <c:pt idx="4824">
                  <c:v>61.849132537842003</c:v>
                </c:pt>
                <c:pt idx="4825">
                  <c:v>61.761562347412003</c:v>
                </c:pt>
                <c:pt idx="4826">
                  <c:v>61.761562347412003</c:v>
                </c:pt>
                <c:pt idx="4827">
                  <c:v>61.761562347412003</c:v>
                </c:pt>
                <c:pt idx="4828">
                  <c:v>61.586921691894901</c:v>
                </c:pt>
                <c:pt idx="4829">
                  <c:v>61.586921691894901</c:v>
                </c:pt>
                <c:pt idx="4830">
                  <c:v>61.586921691894901</c:v>
                </c:pt>
                <c:pt idx="4831">
                  <c:v>61.499851226807003</c:v>
                </c:pt>
                <c:pt idx="4832">
                  <c:v>61.586921691894901</c:v>
                </c:pt>
                <c:pt idx="4833">
                  <c:v>61.674129486083999</c:v>
                </c:pt>
                <c:pt idx="4834">
                  <c:v>61.761562347412003</c:v>
                </c:pt>
                <c:pt idx="4835">
                  <c:v>61.586921691894901</c:v>
                </c:pt>
                <c:pt idx="4836">
                  <c:v>61.499851226807003</c:v>
                </c:pt>
                <c:pt idx="4837">
                  <c:v>61.326244354247855</c:v>
                </c:pt>
                <c:pt idx="4838">
                  <c:v>61.239665985107003</c:v>
                </c:pt>
                <c:pt idx="4839">
                  <c:v>61.239665985107003</c:v>
                </c:pt>
                <c:pt idx="4840">
                  <c:v>61.153312683105099</c:v>
                </c:pt>
                <c:pt idx="4841">
                  <c:v>61.153312683105099</c:v>
                </c:pt>
                <c:pt idx="4842">
                  <c:v>61.067089080810995</c:v>
                </c:pt>
                <c:pt idx="4843">
                  <c:v>61.067089080810995</c:v>
                </c:pt>
                <c:pt idx="4844">
                  <c:v>61.067089080810995</c:v>
                </c:pt>
                <c:pt idx="4845">
                  <c:v>61.067089080810995</c:v>
                </c:pt>
                <c:pt idx="4846">
                  <c:v>60.981048583983885</c:v>
                </c:pt>
                <c:pt idx="4847">
                  <c:v>60.895137786865099</c:v>
                </c:pt>
                <c:pt idx="4848">
                  <c:v>60.895137786865099</c:v>
                </c:pt>
                <c:pt idx="4849">
                  <c:v>60.895137786865099</c:v>
                </c:pt>
                <c:pt idx="4850">
                  <c:v>60.895137786865099</c:v>
                </c:pt>
                <c:pt idx="4851">
                  <c:v>60.895137786865099</c:v>
                </c:pt>
                <c:pt idx="4852">
                  <c:v>60.895137786865099</c:v>
                </c:pt>
                <c:pt idx="4853">
                  <c:v>60.809452056885</c:v>
                </c:pt>
                <c:pt idx="4854">
                  <c:v>60.809452056885</c:v>
                </c:pt>
                <c:pt idx="4855">
                  <c:v>60.809452056885</c:v>
                </c:pt>
                <c:pt idx="4856">
                  <c:v>60.809452056885</c:v>
                </c:pt>
                <c:pt idx="4857">
                  <c:v>60.809452056885</c:v>
                </c:pt>
                <c:pt idx="4858">
                  <c:v>60.809452056885</c:v>
                </c:pt>
                <c:pt idx="4859">
                  <c:v>60.723896026611001</c:v>
                </c:pt>
                <c:pt idx="4860">
                  <c:v>60.723896026611001</c:v>
                </c:pt>
                <c:pt idx="4861">
                  <c:v>60.723896026611001</c:v>
                </c:pt>
                <c:pt idx="4862">
                  <c:v>60.723896026611001</c:v>
                </c:pt>
                <c:pt idx="4863">
                  <c:v>60.723896026611001</c:v>
                </c:pt>
                <c:pt idx="4864">
                  <c:v>60.723896026611001</c:v>
                </c:pt>
                <c:pt idx="4865">
                  <c:v>60.638519287109169</c:v>
                </c:pt>
                <c:pt idx="4866">
                  <c:v>60.638519287109169</c:v>
                </c:pt>
                <c:pt idx="4867">
                  <c:v>60.638519287109169</c:v>
                </c:pt>
                <c:pt idx="4868">
                  <c:v>60.638519287109169</c:v>
                </c:pt>
                <c:pt idx="4869">
                  <c:v>60.638519287109169</c:v>
                </c:pt>
                <c:pt idx="4870">
                  <c:v>60.638519287109169</c:v>
                </c:pt>
                <c:pt idx="4871">
                  <c:v>60.638519287109169</c:v>
                </c:pt>
                <c:pt idx="4872">
                  <c:v>60.553318023682003</c:v>
                </c:pt>
                <c:pt idx="4873">
                  <c:v>60.638519287109169</c:v>
                </c:pt>
                <c:pt idx="4874">
                  <c:v>60.638519287109169</c:v>
                </c:pt>
                <c:pt idx="4875">
                  <c:v>60.553318023682003</c:v>
                </c:pt>
                <c:pt idx="4876">
                  <c:v>60.638519287109169</c:v>
                </c:pt>
                <c:pt idx="4877">
                  <c:v>60.553318023682003</c:v>
                </c:pt>
                <c:pt idx="4878">
                  <c:v>60.553318023682003</c:v>
                </c:pt>
                <c:pt idx="4879">
                  <c:v>60.553318023682003</c:v>
                </c:pt>
                <c:pt idx="4880">
                  <c:v>60.553318023682003</c:v>
                </c:pt>
                <c:pt idx="4881">
                  <c:v>60.553318023682003</c:v>
                </c:pt>
                <c:pt idx="4882">
                  <c:v>60.553318023682003</c:v>
                </c:pt>
                <c:pt idx="4883">
                  <c:v>60.468246459960994</c:v>
                </c:pt>
                <c:pt idx="4884">
                  <c:v>60.468246459960994</c:v>
                </c:pt>
                <c:pt idx="4885">
                  <c:v>60.553318023682003</c:v>
                </c:pt>
                <c:pt idx="4886">
                  <c:v>60.809452056885</c:v>
                </c:pt>
                <c:pt idx="4887">
                  <c:v>61.326244354247855</c:v>
                </c:pt>
                <c:pt idx="4888">
                  <c:v>62.295173645020199</c:v>
                </c:pt>
                <c:pt idx="4889">
                  <c:v>63.370521545409993</c:v>
                </c:pt>
                <c:pt idx="4890">
                  <c:v>64.472106933593665</c:v>
                </c:pt>
                <c:pt idx="4891">
                  <c:v>65.41667175293</c:v>
                </c:pt>
                <c:pt idx="4892">
                  <c:v>65.70205688476598</c:v>
                </c:pt>
                <c:pt idx="4893">
                  <c:v>65.41667175293</c:v>
                </c:pt>
                <c:pt idx="4894">
                  <c:v>64.379264831542983</c:v>
                </c:pt>
                <c:pt idx="4895">
                  <c:v>63.279949188232003</c:v>
                </c:pt>
                <c:pt idx="4896">
                  <c:v>62.295173645020199</c:v>
                </c:pt>
                <c:pt idx="4897">
                  <c:v>61.674129486083999</c:v>
                </c:pt>
                <c:pt idx="4898">
                  <c:v>61.326244354247855</c:v>
                </c:pt>
                <c:pt idx="4899">
                  <c:v>61.153312683105099</c:v>
                </c:pt>
                <c:pt idx="4900">
                  <c:v>61.239665985107003</c:v>
                </c:pt>
                <c:pt idx="4901">
                  <c:v>61.326244354247855</c:v>
                </c:pt>
                <c:pt idx="4902">
                  <c:v>61.674129486083999</c:v>
                </c:pt>
                <c:pt idx="4903">
                  <c:v>62.118431091308999</c:v>
                </c:pt>
                <c:pt idx="4904">
                  <c:v>62.472602844238011</c:v>
                </c:pt>
                <c:pt idx="4905">
                  <c:v>63.009223937988011</c:v>
                </c:pt>
                <c:pt idx="4906">
                  <c:v>63.461326599121001</c:v>
                </c:pt>
                <c:pt idx="4907">
                  <c:v>64.009880065917997</c:v>
                </c:pt>
                <c:pt idx="4908">
                  <c:v>64.472106933593665</c:v>
                </c:pt>
                <c:pt idx="4909">
                  <c:v>64.757530212401676</c:v>
                </c:pt>
                <c:pt idx="4910">
                  <c:v>64.944885253905994</c:v>
                </c:pt>
                <c:pt idx="4911">
                  <c:v>64.851112365722983</c:v>
                </c:pt>
                <c:pt idx="4912">
                  <c:v>64.757530212401676</c:v>
                </c:pt>
                <c:pt idx="4913">
                  <c:v>64.472106933593665</c:v>
                </c:pt>
                <c:pt idx="4914">
                  <c:v>64.286651611327997</c:v>
                </c:pt>
                <c:pt idx="4915">
                  <c:v>64.101959228515994</c:v>
                </c:pt>
                <c:pt idx="4916">
                  <c:v>63.917987823485944</c:v>
                </c:pt>
                <c:pt idx="4917">
                  <c:v>63.734775543212997</c:v>
                </c:pt>
                <c:pt idx="4918">
                  <c:v>63.734775543212997</c:v>
                </c:pt>
                <c:pt idx="4919">
                  <c:v>63.552268981933999</c:v>
                </c:pt>
                <c:pt idx="4920">
                  <c:v>63.643451690673999</c:v>
                </c:pt>
                <c:pt idx="4921">
                  <c:v>63.734775543212997</c:v>
                </c:pt>
                <c:pt idx="4922">
                  <c:v>64.194190979004006</c:v>
                </c:pt>
                <c:pt idx="4923">
                  <c:v>64.851112365722983</c:v>
                </c:pt>
                <c:pt idx="4924">
                  <c:v>66.181648254395</c:v>
                </c:pt>
                <c:pt idx="4925">
                  <c:v>68.056442260742003</c:v>
                </c:pt>
                <c:pt idx="4926">
                  <c:v>69.897415161132997</c:v>
                </c:pt>
                <c:pt idx="4927">
                  <c:v>71.601646423340199</c:v>
                </c:pt>
                <c:pt idx="4928">
                  <c:v>72.58317565918</c:v>
                </c:pt>
                <c:pt idx="4929">
                  <c:v>72.47312927246098</c:v>
                </c:pt>
                <c:pt idx="4930">
                  <c:v>71.493812561035199</c:v>
                </c:pt>
                <c:pt idx="4931">
                  <c:v>70.217788696288949</c:v>
                </c:pt>
                <c:pt idx="4932">
                  <c:v>69.585632324218949</c:v>
                </c:pt>
                <c:pt idx="4933">
                  <c:v>69.793258666992244</c:v>
                </c:pt>
                <c:pt idx="4934">
                  <c:v>70.74542236328098</c:v>
                </c:pt>
                <c:pt idx="4935">
                  <c:v>72.035491943358949</c:v>
                </c:pt>
                <c:pt idx="4936">
                  <c:v>73.704154968262458</c:v>
                </c:pt>
                <c:pt idx="4937">
                  <c:v>75.190727233886676</c:v>
                </c:pt>
                <c:pt idx="4938">
                  <c:v>76.491226196289006</c:v>
                </c:pt>
                <c:pt idx="4939">
                  <c:v>76.849700927733949</c:v>
                </c:pt>
                <c:pt idx="4940">
                  <c:v>76.127838134765526</c:v>
                </c:pt>
                <c:pt idx="4941">
                  <c:v>67.756401062012003</c:v>
                </c:pt>
                <c:pt idx="4942">
                  <c:v>55.340805053710824</c:v>
                </c:pt>
                <c:pt idx="4943">
                  <c:v>49.728134155273011</c:v>
                </c:pt>
                <c:pt idx="4944">
                  <c:v>47.389282226562997</c:v>
                </c:pt>
                <c:pt idx="4945">
                  <c:v>46.5458984375</c:v>
                </c:pt>
                <c:pt idx="4946">
                  <c:v>46.427070617676002</c:v>
                </c:pt>
                <c:pt idx="4947">
                  <c:v>46.965026855468999</c:v>
                </c:pt>
                <c:pt idx="4948">
                  <c:v>47.760921478271001</c:v>
                </c:pt>
                <c:pt idx="4949">
                  <c:v>48.634269714355</c:v>
                </c:pt>
                <c:pt idx="4950">
                  <c:v>49.663093566895</c:v>
                </c:pt>
                <c:pt idx="4951">
                  <c:v>50.517421722411974</c:v>
                </c:pt>
                <c:pt idx="4952">
                  <c:v>51.396003723145</c:v>
                </c:pt>
                <c:pt idx="4953">
                  <c:v>52.151958465576001</c:v>
                </c:pt>
                <c:pt idx="4954">
                  <c:v>52.781730651855</c:v>
                </c:pt>
                <c:pt idx="4955">
                  <c:v>53.498104095459013</c:v>
                </c:pt>
                <c:pt idx="4956">
                  <c:v>54.150081634521001</c:v>
                </c:pt>
                <c:pt idx="4957">
                  <c:v>54.812915802002003</c:v>
                </c:pt>
                <c:pt idx="4958">
                  <c:v>55.340805053710824</c:v>
                </c:pt>
                <c:pt idx="4959">
                  <c:v>55.870872497558999</c:v>
                </c:pt>
                <c:pt idx="4960">
                  <c:v>56.330760955810995</c:v>
                </c:pt>
                <c:pt idx="4961">
                  <c:v>56.795803070068011</c:v>
                </c:pt>
                <c:pt idx="4962">
                  <c:v>57.271068572997997</c:v>
                </c:pt>
                <c:pt idx="4963">
                  <c:v>57.587635040282997</c:v>
                </c:pt>
                <c:pt idx="4964">
                  <c:v>57.986736297606996</c:v>
                </c:pt>
                <c:pt idx="4965">
                  <c:v>58.147411346436002</c:v>
                </c:pt>
                <c:pt idx="4966">
                  <c:v>58.227977752686002</c:v>
                </c:pt>
                <c:pt idx="4967">
                  <c:v>58.066970825195099</c:v>
                </c:pt>
                <c:pt idx="4968">
                  <c:v>56.873821258544901</c:v>
                </c:pt>
                <c:pt idx="4969">
                  <c:v>55.416118621826001</c:v>
                </c:pt>
                <c:pt idx="4970">
                  <c:v>54.664661407470994</c:v>
                </c:pt>
                <c:pt idx="4971">
                  <c:v>54.516986846924013</c:v>
                </c:pt>
                <c:pt idx="4972">
                  <c:v>54.590747833252003</c:v>
                </c:pt>
                <c:pt idx="4973">
                  <c:v>54.664661407470994</c:v>
                </c:pt>
                <c:pt idx="4974">
                  <c:v>54.738731384277131</c:v>
                </c:pt>
                <c:pt idx="4975">
                  <c:v>54.961711883545</c:v>
                </c:pt>
                <c:pt idx="4976">
                  <c:v>55.115718841553161</c:v>
                </c:pt>
                <c:pt idx="4977">
                  <c:v>55.036323547362997</c:v>
                </c:pt>
                <c:pt idx="4978">
                  <c:v>54.443336486816001</c:v>
                </c:pt>
                <c:pt idx="4979">
                  <c:v>54.296463012695</c:v>
                </c:pt>
                <c:pt idx="4980">
                  <c:v>54.664661407470994</c:v>
                </c:pt>
                <c:pt idx="4981">
                  <c:v>55.190605163574013</c:v>
                </c:pt>
                <c:pt idx="4982">
                  <c:v>55.794731140137138</c:v>
                </c:pt>
                <c:pt idx="4983">
                  <c:v>56.253749847412003</c:v>
                </c:pt>
                <c:pt idx="4984">
                  <c:v>56.253749847412003</c:v>
                </c:pt>
                <c:pt idx="4985">
                  <c:v>55.870872497558999</c:v>
                </c:pt>
                <c:pt idx="4986">
                  <c:v>55.794731140137138</c:v>
                </c:pt>
                <c:pt idx="4987">
                  <c:v>56.253749847412003</c:v>
                </c:pt>
                <c:pt idx="4988">
                  <c:v>56.640216827392997</c:v>
                </c:pt>
                <c:pt idx="4989">
                  <c:v>56.795803070068011</c:v>
                </c:pt>
                <c:pt idx="4990">
                  <c:v>56.717948913574013</c:v>
                </c:pt>
                <c:pt idx="4991">
                  <c:v>56.640216827392997</c:v>
                </c:pt>
                <c:pt idx="4992">
                  <c:v>56.717948913574013</c:v>
                </c:pt>
                <c:pt idx="4993">
                  <c:v>56.485187530517997</c:v>
                </c:pt>
                <c:pt idx="4994">
                  <c:v>55.718711853027003</c:v>
                </c:pt>
                <c:pt idx="4995">
                  <c:v>55.265647888184013</c:v>
                </c:pt>
                <c:pt idx="4996">
                  <c:v>54.961711883545</c:v>
                </c:pt>
                <c:pt idx="4997">
                  <c:v>54.516986846924013</c:v>
                </c:pt>
                <c:pt idx="4998">
                  <c:v>53.570053100586001</c:v>
                </c:pt>
                <c:pt idx="4999">
                  <c:v>52.852333068847997</c:v>
                </c:pt>
                <c:pt idx="5000">
                  <c:v>52.852333068847997</c:v>
                </c:pt>
                <c:pt idx="5001">
                  <c:v>53.2831687927251</c:v>
                </c:pt>
                <c:pt idx="5002">
                  <c:v>54.150081634521001</c:v>
                </c:pt>
                <c:pt idx="5003">
                  <c:v>54.961711883545</c:v>
                </c:pt>
                <c:pt idx="5004">
                  <c:v>55.947170257567997</c:v>
                </c:pt>
                <c:pt idx="5005">
                  <c:v>56.873821258544901</c:v>
                </c:pt>
                <c:pt idx="5006">
                  <c:v>57.746818542480099</c:v>
                </c:pt>
                <c:pt idx="5007">
                  <c:v>58.551837921142869</c:v>
                </c:pt>
                <c:pt idx="5008">
                  <c:v>59.289608001708999</c:v>
                </c:pt>
                <c:pt idx="5009">
                  <c:v>59.793815612793011</c:v>
                </c:pt>
                <c:pt idx="5010">
                  <c:v>60.129722595215</c:v>
                </c:pt>
                <c:pt idx="5011">
                  <c:v>60.214138031006001</c:v>
                </c:pt>
                <c:pt idx="5012">
                  <c:v>60.129722595215</c:v>
                </c:pt>
                <c:pt idx="5013">
                  <c:v>59.710227966308999</c:v>
                </c:pt>
                <c:pt idx="5014">
                  <c:v>59.289608001708999</c:v>
                </c:pt>
                <c:pt idx="5015">
                  <c:v>58.714691162108998</c:v>
                </c:pt>
                <c:pt idx="5016">
                  <c:v>57.986736297606996</c:v>
                </c:pt>
                <c:pt idx="5017">
                  <c:v>57.271068572997997</c:v>
                </c:pt>
                <c:pt idx="5018">
                  <c:v>56.023586273192997</c:v>
                </c:pt>
                <c:pt idx="5019">
                  <c:v>53.1405067443851</c:v>
                </c:pt>
                <c:pt idx="5020">
                  <c:v>49.793277740479169</c:v>
                </c:pt>
                <c:pt idx="5021">
                  <c:v>46.904838562011975</c:v>
                </c:pt>
                <c:pt idx="5022">
                  <c:v>42.55712890625</c:v>
                </c:pt>
                <c:pt idx="5023">
                  <c:v>40.366847991942855</c:v>
                </c:pt>
                <c:pt idx="5024">
                  <c:v>39.021533966064013</c:v>
                </c:pt>
                <c:pt idx="5025">
                  <c:v>38.834766387938998</c:v>
                </c:pt>
                <c:pt idx="5026">
                  <c:v>38.370365142822003</c:v>
                </c:pt>
                <c:pt idx="5027">
                  <c:v>37.871349334716996</c:v>
                </c:pt>
                <c:pt idx="5028">
                  <c:v>37.249050140381115</c:v>
                </c:pt>
                <c:pt idx="5029">
                  <c:v>36.254199981688998</c:v>
                </c:pt>
                <c:pt idx="5030">
                  <c:v>35.748439788818011</c:v>
                </c:pt>
                <c:pt idx="5031">
                  <c:v>35.748439788818011</c:v>
                </c:pt>
                <c:pt idx="5032">
                  <c:v>35.706966400146001</c:v>
                </c:pt>
                <c:pt idx="5033">
                  <c:v>35.959503173827997</c:v>
                </c:pt>
                <c:pt idx="5034">
                  <c:v>36.254199981688998</c:v>
                </c:pt>
                <c:pt idx="5035">
                  <c:v>36.724079132080099</c:v>
                </c:pt>
                <c:pt idx="5036">
                  <c:v>37.071098327636996</c:v>
                </c:pt>
                <c:pt idx="5037">
                  <c:v>37.337066650390824</c:v>
                </c:pt>
                <c:pt idx="5038">
                  <c:v>37.425399780273011</c:v>
                </c:pt>
                <c:pt idx="5039">
                  <c:v>37.6029090881351</c:v>
                </c:pt>
                <c:pt idx="5040">
                  <c:v>38.006557464599993</c:v>
                </c:pt>
                <c:pt idx="5041">
                  <c:v>38.464927673339893</c:v>
                </c:pt>
                <c:pt idx="5042">
                  <c:v>38.64924621582</c:v>
                </c:pt>
                <c:pt idx="5043">
                  <c:v>38.64924621582</c:v>
                </c:pt>
                <c:pt idx="5044">
                  <c:v>38.741870880127003</c:v>
                </c:pt>
                <c:pt idx="5045">
                  <c:v>38.788299560546996</c:v>
                </c:pt>
                <c:pt idx="5046">
                  <c:v>38.881343841552997</c:v>
                </c:pt>
                <c:pt idx="5047">
                  <c:v>39.115371704102003</c:v>
                </c:pt>
                <c:pt idx="5048">
                  <c:v>39.256702423096002</c:v>
                </c:pt>
                <c:pt idx="5049">
                  <c:v>39.398723602295</c:v>
                </c:pt>
                <c:pt idx="5050">
                  <c:v>39.446247100829993</c:v>
                </c:pt>
                <c:pt idx="5051">
                  <c:v>39.446247100829993</c:v>
                </c:pt>
                <c:pt idx="5052">
                  <c:v>39.398723602295</c:v>
                </c:pt>
                <c:pt idx="5053">
                  <c:v>39.589221954345945</c:v>
                </c:pt>
                <c:pt idx="5054">
                  <c:v>39.732894897461001</c:v>
                </c:pt>
                <c:pt idx="5055">
                  <c:v>39.832092285156001</c:v>
                </c:pt>
                <c:pt idx="5056">
                  <c:v>39.880283355712763</c:v>
                </c:pt>
                <c:pt idx="5057">
                  <c:v>39.78394317627</c:v>
                </c:pt>
                <c:pt idx="5058">
                  <c:v>39.684906005858998</c:v>
                </c:pt>
                <c:pt idx="5059">
                  <c:v>39.880283355712763</c:v>
                </c:pt>
                <c:pt idx="5060">
                  <c:v>40.07396697998</c:v>
                </c:pt>
                <c:pt idx="5061">
                  <c:v>39.976970672606996</c:v>
                </c:pt>
                <c:pt idx="5062">
                  <c:v>39.880283355712763</c:v>
                </c:pt>
                <c:pt idx="5063">
                  <c:v>39.976970672606996</c:v>
                </c:pt>
                <c:pt idx="5064">
                  <c:v>39.976970672606996</c:v>
                </c:pt>
                <c:pt idx="5065">
                  <c:v>40.025428771973012</c:v>
                </c:pt>
                <c:pt idx="5066">
                  <c:v>40.171279907226996</c:v>
                </c:pt>
                <c:pt idx="5067">
                  <c:v>40.171279907226996</c:v>
                </c:pt>
                <c:pt idx="5068">
                  <c:v>40.07396697998</c:v>
                </c:pt>
                <c:pt idx="5069">
                  <c:v>40.025428771973012</c:v>
                </c:pt>
                <c:pt idx="5070">
                  <c:v>39.928588867187003</c:v>
                </c:pt>
                <c:pt idx="5071">
                  <c:v>39.928588867187003</c:v>
                </c:pt>
                <c:pt idx="5072">
                  <c:v>40.268909454346002</c:v>
                </c:pt>
                <c:pt idx="5073">
                  <c:v>40.415973663329993</c:v>
                </c:pt>
                <c:pt idx="5074">
                  <c:v>41.011581420897855</c:v>
                </c:pt>
                <c:pt idx="5075">
                  <c:v>40.861549377440994</c:v>
                </c:pt>
                <c:pt idx="5076">
                  <c:v>40.563747406006001</c:v>
                </c:pt>
                <c:pt idx="5077">
                  <c:v>40.761951446533011</c:v>
                </c:pt>
                <c:pt idx="5078">
                  <c:v>40.563747406006001</c:v>
                </c:pt>
                <c:pt idx="5079">
                  <c:v>40.366847991942855</c:v>
                </c:pt>
                <c:pt idx="5080">
                  <c:v>40.2200546264651</c:v>
                </c:pt>
                <c:pt idx="5081">
                  <c:v>39.880283355712763</c:v>
                </c:pt>
                <c:pt idx="5082">
                  <c:v>40.025428771973012</c:v>
                </c:pt>
                <c:pt idx="5083">
                  <c:v>40.025428771973012</c:v>
                </c:pt>
                <c:pt idx="5084">
                  <c:v>39.976970672606996</c:v>
                </c:pt>
                <c:pt idx="5085">
                  <c:v>39.928588867187003</c:v>
                </c:pt>
                <c:pt idx="5086">
                  <c:v>40.07396697998</c:v>
                </c:pt>
                <c:pt idx="5087">
                  <c:v>39.068412780762003</c:v>
                </c:pt>
                <c:pt idx="5088">
                  <c:v>34.7283973693851</c:v>
                </c:pt>
                <c:pt idx="5089">
                  <c:v>33.519382476806996</c:v>
                </c:pt>
                <c:pt idx="5090">
                  <c:v>32.771850585937997</c:v>
                </c:pt>
                <c:pt idx="5091">
                  <c:v>32.440811157226847</c:v>
                </c:pt>
                <c:pt idx="5092">
                  <c:v>32.080917358397997</c:v>
                </c:pt>
                <c:pt idx="5093">
                  <c:v>31.938537597655934</c:v>
                </c:pt>
                <c:pt idx="5094">
                  <c:v>31.797018051146999</c:v>
                </c:pt>
                <c:pt idx="5095">
                  <c:v>31.938537597655934</c:v>
                </c:pt>
                <c:pt idx="5096">
                  <c:v>31.974048614501989</c:v>
                </c:pt>
                <c:pt idx="5097">
                  <c:v>31.938537597655934</c:v>
                </c:pt>
                <c:pt idx="5098">
                  <c:v>31.726606369018999</c:v>
                </c:pt>
                <c:pt idx="5099">
                  <c:v>31.621383666991999</c:v>
                </c:pt>
                <c:pt idx="5100">
                  <c:v>31.656406402588001</c:v>
                </c:pt>
                <c:pt idx="5101">
                  <c:v>31.797018051146999</c:v>
                </c:pt>
                <c:pt idx="5102">
                  <c:v>31.867671966553001</c:v>
                </c:pt>
                <c:pt idx="5103">
                  <c:v>31.656406402588001</c:v>
                </c:pt>
                <c:pt idx="5104">
                  <c:v>31.514499664306999</c:v>
                </c:pt>
                <c:pt idx="5105">
                  <c:v>31.479688644408988</c:v>
                </c:pt>
                <c:pt idx="5106">
                  <c:v>31.444965362549031</c:v>
                </c:pt>
                <c:pt idx="5107">
                  <c:v>31.479688644408988</c:v>
                </c:pt>
                <c:pt idx="5108">
                  <c:v>31.549341201781896</c:v>
                </c:pt>
                <c:pt idx="5109">
                  <c:v>31.410274505615</c:v>
                </c:pt>
                <c:pt idx="5110">
                  <c:v>31.306528091431002</c:v>
                </c:pt>
                <c:pt idx="5111">
                  <c:v>31.237625122070035</c:v>
                </c:pt>
                <c:pt idx="5112">
                  <c:v>31.272047042846989</c:v>
                </c:pt>
                <c:pt idx="5113">
                  <c:v>31.375642776488938</c:v>
                </c:pt>
                <c:pt idx="5114">
                  <c:v>31.341070175170987</c:v>
                </c:pt>
                <c:pt idx="5115">
                  <c:v>31.168956756591999</c:v>
                </c:pt>
                <c:pt idx="5116">
                  <c:v>30.694129943848001</c:v>
                </c:pt>
                <c:pt idx="5117">
                  <c:v>30.828727722167923</c:v>
                </c:pt>
                <c:pt idx="5118">
                  <c:v>31.032243728638001</c:v>
                </c:pt>
                <c:pt idx="5119">
                  <c:v>31.066341400145934</c:v>
                </c:pt>
                <c:pt idx="5120">
                  <c:v>30.896360397338999</c:v>
                </c:pt>
                <c:pt idx="5121">
                  <c:v>30.795011520386002</c:v>
                </c:pt>
                <c:pt idx="5122">
                  <c:v>30.727699279784911</c:v>
                </c:pt>
                <c:pt idx="5123">
                  <c:v>30.795011520386002</c:v>
                </c:pt>
                <c:pt idx="5124">
                  <c:v>30.998178482056005</c:v>
                </c:pt>
                <c:pt idx="5125">
                  <c:v>30.930250167847031</c:v>
                </c:pt>
                <c:pt idx="5126">
                  <c:v>30.828727722167923</c:v>
                </c:pt>
                <c:pt idx="5127">
                  <c:v>30.727699279784911</c:v>
                </c:pt>
                <c:pt idx="5128">
                  <c:v>30.727699279784911</c:v>
                </c:pt>
                <c:pt idx="5129">
                  <c:v>30.795011520386002</c:v>
                </c:pt>
                <c:pt idx="5130">
                  <c:v>30.930250167847031</c:v>
                </c:pt>
                <c:pt idx="5131">
                  <c:v>30.998178482056005</c:v>
                </c:pt>
                <c:pt idx="5132">
                  <c:v>30.194614410400035</c:v>
                </c:pt>
                <c:pt idx="5133">
                  <c:v>30.161857604980035</c:v>
                </c:pt>
                <c:pt idx="5134">
                  <c:v>30.392198562621989</c:v>
                </c:pt>
                <c:pt idx="5135">
                  <c:v>30.458461761475</c:v>
                </c:pt>
                <c:pt idx="5136">
                  <c:v>30.458461761475</c:v>
                </c:pt>
                <c:pt idx="5137">
                  <c:v>30.491680145263945</c:v>
                </c:pt>
                <c:pt idx="5138">
                  <c:v>30.392198562621989</c:v>
                </c:pt>
                <c:pt idx="5139">
                  <c:v>30.35915184021005</c:v>
                </c:pt>
                <c:pt idx="5140">
                  <c:v>30.392198562621989</c:v>
                </c:pt>
                <c:pt idx="5141">
                  <c:v>30.293176651000987</c:v>
                </c:pt>
                <c:pt idx="5142">
                  <c:v>30.194614410400035</c:v>
                </c:pt>
                <c:pt idx="5143">
                  <c:v>29.869333267211989</c:v>
                </c:pt>
                <c:pt idx="5144">
                  <c:v>29.869333267211989</c:v>
                </c:pt>
                <c:pt idx="5145">
                  <c:v>29.998834609984989</c:v>
                </c:pt>
                <c:pt idx="5146">
                  <c:v>30.260274887084989</c:v>
                </c:pt>
                <c:pt idx="5147">
                  <c:v>30.491680145263945</c:v>
                </c:pt>
                <c:pt idx="5148">
                  <c:v>30.458461761475</c:v>
                </c:pt>
                <c:pt idx="5149">
                  <c:v>30.392198562621989</c:v>
                </c:pt>
                <c:pt idx="5150">
                  <c:v>30.260274887084989</c:v>
                </c:pt>
                <c:pt idx="5151">
                  <c:v>30.260274887084989</c:v>
                </c:pt>
                <c:pt idx="5152">
                  <c:v>30.35915184021005</c:v>
                </c:pt>
                <c:pt idx="5153">
                  <c:v>30.458461761475</c:v>
                </c:pt>
                <c:pt idx="5154">
                  <c:v>30.425302505492922</c:v>
                </c:pt>
                <c:pt idx="5155">
                  <c:v>30.35915184021005</c:v>
                </c:pt>
                <c:pt idx="5156">
                  <c:v>30.260274887084989</c:v>
                </c:pt>
                <c:pt idx="5157">
                  <c:v>29.357194900513001</c:v>
                </c:pt>
                <c:pt idx="5158">
                  <c:v>27.837280273436999</c:v>
                </c:pt>
                <c:pt idx="5159">
                  <c:v>27.233976364136005</c:v>
                </c:pt>
                <c:pt idx="5160">
                  <c:v>26.730058670043999</c:v>
                </c:pt>
                <c:pt idx="5161">
                  <c:v>26.373985290526999</c:v>
                </c:pt>
                <c:pt idx="5162">
                  <c:v>26.23949432373</c:v>
                </c:pt>
                <c:pt idx="5163">
                  <c:v>26.212724685668945</c:v>
                </c:pt>
                <c:pt idx="5164">
                  <c:v>26.186002731322922</c:v>
                </c:pt>
                <c:pt idx="5165">
                  <c:v>26.159307479858057</c:v>
                </c:pt>
                <c:pt idx="5166">
                  <c:v>26.106031417847031</c:v>
                </c:pt>
                <c:pt idx="5167">
                  <c:v>25.9471378326419</c:v>
                </c:pt>
                <c:pt idx="5168">
                  <c:v>25.868234634398938</c:v>
                </c:pt>
                <c:pt idx="5169">
                  <c:v>25.789684295653938</c:v>
                </c:pt>
                <c:pt idx="5170">
                  <c:v>25.789684295653938</c:v>
                </c:pt>
                <c:pt idx="5171">
                  <c:v>25.920797348021896</c:v>
                </c:pt>
                <c:pt idx="5172">
                  <c:v>25.737497329711999</c:v>
                </c:pt>
                <c:pt idx="5173">
                  <c:v>25.606090545653988</c:v>
                </c:pt>
                <c:pt idx="5174">
                  <c:v>25.528688430785934</c:v>
                </c:pt>
                <c:pt idx="5175">
                  <c:v>25.685474395751989</c:v>
                </c:pt>
                <c:pt idx="5176">
                  <c:v>25.815813064575</c:v>
                </c:pt>
                <c:pt idx="5177">
                  <c:v>25.737497329711999</c:v>
                </c:pt>
                <c:pt idx="5178">
                  <c:v>25.711462020873999</c:v>
                </c:pt>
                <c:pt idx="5179">
                  <c:v>25.580244064330934</c:v>
                </c:pt>
                <c:pt idx="5180">
                  <c:v>26.293174743651999</c:v>
                </c:pt>
                <c:pt idx="5181">
                  <c:v>29.106769561767923</c:v>
                </c:pt>
                <c:pt idx="5182">
                  <c:v>26.429731369018999</c:v>
                </c:pt>
                <c:pt idx="5183">
                  <c:v>24.262065887450987</c:v>
                </c:pt>
                <c:pt idx="5184">
                  <c:v>23.534839630126989</c:v>
                </c:pt>
                <c:pt idx="5185">
                  <c:v>23.836065292358057</c:v>
                </c:pt>
                <c:pt idx="5186">
                  <c:v>24.094161987305</c:v>
                </c:pt>
                <c:pt idx="5187">
                  <c:v>24.262065887450987</c:v>
                </c:pt>
                <c:pt idx="5188">
                  <c:v>24.357906341553001</c:v>
                </c:pt>
                <c:pt idx="5189">
                  <c:v>24.430156707763945</c:v>
                </c:pt>
                <c:pt idx="5190">
                  <c:v>24.478511810302923</c:v>
                </c:pt>
                <c:pt idx="5191">
                  <c:v>24.502733230590884</c:v>
                </c:pt>
                <c:pt idx="5192">
                  <c:v>24.599992752075</c:v>
                </c:pt>
                <c:pt idx="5193">
                  <c:v>24.820894241332986</c:v>
                </c:pt>
                <c:pt idx="5194">
                  <c:v>25.021291732788001</c:v>
                </c:pt>
                <c:pt idx="5195">
                  <c:v>25.121585845946999</c:v>
                </c:pt>
                <c:pt idx="5196">
                  <c:v>25.096450805663945</c:v>
                </c:pt>
                <c:pt idx="5197">
                  <c:v>25.071359634398988</c:v>
                </c:pt>
                <c:pt idx="5198">
                  <c:v>25.171949386596999</c:v>
                </c:pt>
                <c:pt idx="5199">
                  <c:v>25.374902725220053</c:v>
                </c:pt>
                <c:pt idx="5200">
                  <c:v>25.580244064330934</c:v>
                </c:pt>
                <c:pt idx="5201">
                  <c:v>25.580244064330934</c:v>
                </c:pt>
                <c:pt idx="5202">
                  <c:v>25.580244064330934</c:v>
                </c:pt>
                <c:pt idx="5203">
                  <c:v>25.580244064330934</c:v>
                </c:pt>
                <c:pt idx="5204">
                  <c:v>25.273128509520934</c:v>
                </c:pt>
                <c:pt idx="5205">
                  <c:v>23.952880859374989</c:v>
                </c:pt>
                <c:pt idx="5206">
                  <c:v>22.753646850585884</c:v>
                </c:pt>
                <c:pt idx="5207">
                  <c:v>22.346324920653988</c:v>
                </c:pt>
                <c:pt idx="5208">
                  <c:v>22.176788330078001</c:v>
                </c:pt>
                <c:pt idx="5209">
                  <c:v>21.866401672362922</c:v>
                </c:pt>
                <c:pt idx="5210">
                  <c:v>21.969141006469922</c:v>
                </c:pt>
                <c:pt idx="5211">
                  <c:v>21.948541641234911</c:v>
                </c:pt>
                <c:pt idx="5212">
                  <c:v>21.886890411376999</c:v>
                </c:pt>
                <c:pt idx="5213">
                  <c:v>21.805105209351002</c:v>
                </c:pt>
                <c:pt idx="5214">
                  <c:v>21.764390945434986</c:v>
                </c:pt>
                <c:pt idx="5215">
                  <c:v>21.764390945434986</c:v>
                </c:pt>
                <c:pt idx="5216">
                  <c:v>21.845951080321989</c:v>
                </c:pt>
                <c:pt idx="5217">
                  <c:v>21.948541641234911</c:v>
                </c:pt>
                <c:pt idx="5218">
                  <c:v>22.367498397826999</c:v>
                </c:pt>
                <c:pt idx="5219">
                  <c:v>23.443729400634911</c:v>
                </c:pt>
                <c:pt idx="5220">
                  <c:v>23.812810897826999</c:v>
                </c:pt>
                <c:pt idx="5221">
                  <c:v>23.859359741211001</c:v>
                </c:pt>
                <c:pt idx="5222">
                  <c:v>23.330570220946999</c:v>
                </c:pt>
                <c:pt idx="5223">
                  <c:v>23.421039581298945</c:v>
                </c:pt>
                <c:pt idx="5224">
                  <c:v>23.018003463745</c:v>
                </c:pt>
                <c:pt idx="5225">
                  <c:v>22.302780151366989</c:v>
                </c:pt>
                <c:pt idx="5226">
                  <c:v>22.431171417236062</c:v>
                </c:pt>
                <c:pt idx="5227">
                  <c:v>22.602298736571989</c:v>
                </c:pt>
                <c:pt idx="5228">
                  <c:v>22.11417388916</c:v>
                </c:pt>
                <c:pt idx="5229">
                  <c:v>21.886890411376999</c:v>
                </c:pt>
                <c:pt idx="5230">
                  <c:v>22.176788330078001</c:v>
                </c:pt>
                <c:pt idx="5231">
                  <c:v>19.545713424682987</c:v>
                </c:pt>
                <c:pt idx="5232">
                  <c:v>18.806594848632987</c:v>
                </c:pt>
                <c:pt idx="5233">
                  <c:v>18.579730987548945</c:v>
                </c:pt>
                <c:pt idx="5234">
                  <c:v>17.805416107177923</c:v>
                </c:pt>
                <c:pt idx="5235">
                  <c:v>17.6263256073</c:v>
                </c:pt>
                <c:pt idx="5236">
                  <c:v>17.47998046875005</c:v>
                </c:pt>
                <c:pt idx="5237">
                  <c:v>17.023273468018061</c:v>
                </c:pt>
                <c:pt idx="5238">
                  <c:v>16.544044494628999</c:v>
                </c:pt>
                <c:pt idx="5239">
                  <c:v>16.319662094116001</c:v>
                </c:pt>
                <c:pt idx="5240">
                  <c:v>16.202013015746989</c:v>
                </c:pt>
                <c:pt idx="5241">
                  <c:v>16.150497436522986</c:v>
                </c:pt>
                <c:pt idx="5242">
                  <c:v>16.124839782715</c:v>
                </c:pt>
                <c:pt idx="5243">
                  <c:v>15.808724403380999</c:v>
                </c:pt>
                <c:pt idx="5244">
                  <c:v>15.624189376831</c:v>
                </c:pt>
                <c:pt idx="5245">
                  <c:v>15.515098571777004</c:v>
                </c:pt>
                <c:pt idx="5246">
                  <c:v>15.454271316528002</c:v>
                </c:pt>
                <c:pt idx="5247">
                  <c:v>15.406480789185029</c:v>
                </c:pt>
                <c:pt idx="5248">
                  <c:v>15.382663726807024</c:v>
                </c:pt>
                <c:pt idx="5249">
                  <c:v>15.370790481567004</c:v>
                </c:pt>
                <c:pt idx="5250">
                  <c:v>15.370790481567004</c:v>
                </c:pt>
                <c:pt idx="5251">
                  <c:v>15.370790481567004</c:v>
                </c:pt>
                <c:pt idx="5252">
                  <c:v>15.370790481567004</c:v>
                </c:pt>
                <c:pt idx="5253">
                  <c:v>15.347071647643999</c:v>
                </c:pt>
                <c:pt idx="5254">
                  <c:v>15.171005249023002</c:v>
                </c:pt>
                <c:pt idx="5255">
                  <c:v>14.986002922058002</c:v>
                </c:pt>
                <c:pt idx="5256">
                  <c:v>14.452836036682069</c:v>
                </c:pt>
                <c:pt idx="5257">
                  <c:v>13.190729141234998</c:v>
                </c:pt>
                <c:pt idx="5258">
                  <c:v>12.599145889282006</c:v>
                </c:pt>
                <c:pt idx="5259">
                  <c:v>12.180086135864029</c:v>
                </c:pt>
                <c:pt idx="5260">
                  <c:v>11.899634361267042</c:v>
                </c:pt>
                <c:pt idx="5261">
                  <c:v>11.837252616882004</c:v>
                </c:pt>
                <c:pt idx="5262">
                  <c:v>11.931522369385</c:v>
                </c:pt>
                <c:pt idx="5263">
                  <c:v>12.114748001099001</c:v>
                </c:pt>
                <c:pt idx="5264">
                  <c:v>12.353021621704</c:v>
                </c:pt>
                <c:pt idx="5265">
                  <c:v>12.581948280333998</c:v>
                </c:pt>
                <c:pt idx="5266">
                  <c:v>12.835664749146028</c:v>
                </c:pt>
                <c:pt idx="5267">
                  <c:v>13.061273574829</c:v>
                </c:pt>
                <c:pt idx="5268">
                  <c:v>13.293446540833004</c:v>
                </c:pt>
                <c:pt idx="5269">
                  <c:v>13.532435417175028</c:v>
                </c:pt>
                <c:pt idx="5270">
                  <c:v>13.788445472716999</c:v>
                </c:pt>
                <c:pt idx="5271">
                  <c:v>14.031862258911</c:v>
                </c:pt>
                <c:pt idx="5272">
                  <c:v>14.356511116028038</c:v>
                </c:pt>
                <c:pt idx="5273">
                  <c:v>15.054689407349036</c:v>
                </c:pt>
                <c:pt idx="5274">
                  <c:v>15.98486995697</c:v>
                </c:pt>
                <c:pt idx="5275">
                  <c:v>16.59838104248</c:v>
                </c:pt>
                <c:pt idx="5276">
                  <c:v>17.56756401062</c:v>
                </c:pt>
                <c:pt idx="5277">
                  <c:v>20.093814849853999</c:v>
                </c:pt>
                <c:pt idx="5278">
                  <c:v>21.145147323608001</c:v>
                </c:pt>
                <c:pt idx="5279">
                  <c:v>21.621519088744989</c:v>
                </c:pt>
                <c:pt idx="5280">
                  <c:v>21.866401672362922</c:v>
                </c:pt>
                <c:pt idx="5281">
                  <c:v>21.702259063720934</c:v>
                </c:pt>
                <c:pt idx="5282">
                  <c:v>21.561243057250987</c:v>
                </c:pt>
                <c:pt idx="5283">
                  <c:v>21.601402282714989</c:v>
                </c:pt>
                <c:pt idx="5284">
                  <c:v>21.682033538817926</c:v>
                </c:pt>
                <c:pt idx="5285">
                  <c:v>21.805105209351002</c:v>
                </c:pt>
                <c:pt idx="5286">
                  <c:v>21.969141006469922</c:v>
                </c:pt>
                <c:pt idx="5287">
                  <c:v>22.11417388916</c:v>
                </c:pt>
                <c:pt idx="5288">
                  <c:v>22.239650726318057</c:v>
                </c:pt>
                <c:pt idx="5289">
                  <c:v>22.346324920653988</c:v>
                </c:pt>
                <c:pt idx="5290">
                  <c:v>22.452459335326896</c:v>
                </c:pt>
                <c:pt idx="5291">
                  <c:v>22.516502380370934</c:v>
                </c:pt>
                <c:pt idx="5292">
                  <c:v>22.666984558105</c:v>
                </c:pt>
                <c:pt idx="5293">
                  <c:v>22.710247039794989</c:v>
                </c:pt>
                <c:pt idx="5294">
                  <c:v>21.322694778441949</c:v>
                </c:pt>
                <c:pt idx="5295">
                  <c:v>20.221683502196989</c:v>
                </c:pt>
                <c:pt idx="5296">
                  <c:v>19.755809783936002</c:v>
                </c:pt>
                <c:pt idx="5297">
                  <c:v>19.685764312743945</c:v>
                </c:pt>
                <c:pt idx="5298">
                  <c:v>19.773395538329918</c:v>
                </c:pt>
                <c:pt idx="5299">
                  <c:v>19.861604690551989</c:v>
                </c:pt>
                <c:pt idx="5300">
                  <c:v>19.932619094848945</c:v>
                </c:pt>
                <c:pt idx="5301">
                  <c:v>19.968255996703945</c:v>
                </c:pt>
                <c:pt idx="5302">
                  <c:v>19.968255996703945</c:v>
                </c:pt>
                <c:pt idx="5303">
                  <c:v>19.968255996703945</c:v>
                </c:pt>
                <c:pt idx="5304">
                  <c:v>20.004007339478001</c:v>
                </c:pt>
                <c:pt idx="5305">
                  <c:v>20.03985786438005</c:v>
                </c:pt>
                <c:pt idx="5306">
                  <c:v>20.075788497924989</c:v>
                </c:pt>
                <c:pt idx="5307">
                  <c:v>20.112974166870099</c:v>
                </c:pt>
                <c:pt idx="5308">
                  <c:v>20.131031036376999</c:v>
                </c:pt>
                <c:pt idx="5309">
                  <c:v>20.167211532592987</c:v>
                </c:pt>
                <c:pt idx="5310">
                  <c:v>20.203510284423896</c:v>
                </c:pt>
                <c:pt idx="5311">
                  <c:v>20.239889144897031</c:v>
                </c:pt>
                <c:pt idx="5312">
                  <c:v>20.239889144897031</c:v>
                </c:pt>
                <c:pt idx="5313">
                  <c:v>20.258131027221989</c:v>
                </c:pt>
                <c:pt idx="5314">
                  <c:v>20.276388168335</c:v>
                </c:pt>
                <c:pt idx="5315">
                  <c:v>20.294660568236999</c:v>
                </c:pt>
                <c:pt idx="5316">
                  <c:v>20.294660568236999</c:v>
                </c:pt>
                <c:pt idx="5317">
                  <c:v>20.31296730041505</c:v>
                </c:pt>
                <c:pt idx="5318">
                  <c:v>20.31296730041505</c:v>
                </c:pt>
                <c:pt idx="5319">
                  <c:v>20.331308364868057</c:v>
                </c:pt>
                <c:pt idx="5320">
                  <c:v>20.294660568236999</c:v>
                </c:pt>
                <c:pt idx="5321">
                  <c:v>20.294660568236999</c:v>
                </c:pt>
                <c:pt idx="5322">
                  <c:v>20.276388168335</c:v>
                </c:pt>
                <c:pt idx="5323">
                  <c:v>20.276388168335</c:v>
                </c:pt>
                <c:pt idx="5324">
                  <c:v>20.258131027221989</c:v>
                </c:pt>
                <c:pt idx="5325">
                  <c:v>20.239889144897031</c:v>
                </c:pt>
                <c:pt idx="5326">
                  <c:v>20.221683502196989</c:v>
                </c:pt>
                <c:pt idx="5327">
                  <c:v>20.203510284423896</c:v>
                </c:pt>
                <c:pt idx="5328">
                  <c:v>20.185352325438988</c:v>
                </c:pt>
                <c:pt idx="5329">
                  <c:v>20.149105072020987</c:v>
                </c:pt>
                <c:pt idx="5330">
                  <c:v>20.112974166870099</c:v>
                </c:pt>
                <c:pt idx="5331">
                  <c:v>20.075788497924989</c:v>
                </c:pt>
                <c:pt idx="5332">
                  <c:v>20.057815551758058</c:v>
                </c:pt>
                <c:pt idx="5333">
                  <c:v>20.004007339478001</c:v>
                </c:pt>
                <c:pt idx="5334">
                  <c:v>19.968255996703945</c:v>
                </c:pt>
                <c:pt idx="5335">
                  <c:v>19.968255996703945</c:v>
                </c:pt>
                <c:pt idx="5336">
                  <c:v>19.932619094848945</c:v>
                </c:pt>
                <c:pt idx="5337">
                  <c:v>19.879316329956001</c:v>
                </c:pt>
                <c:pt idx="5338">
                  <c:v>19.826242446898988</c:v>
                </c:pt>
                <c:pt idx="5339">
                  <c:v>19.790977478026999</c:v>
                </c:pt>
                <c:pt idx="5340">
                  <c:v>19.755809783936002</c:v>
                </c:pt>
                <c:pt idx="5341">
                  <c:v>19.720739364623888</c:v>
                </c:pt>
                <c:pt idx="5342">
                  <c:v>19.668308258056999</c:v>
                </c:pt>
                <c:pt idx="5343">
                  <c:v>19.633476257323938</c:v>
                </c:pt>
                <c:pt idx="5344">
                  <c:v>19.580305099486999</c:v>
                </c:pt>
                <c:pt idx="5345">
                  <c:v>19.545713424682987</c:v>
                </c:pt>
                <c:pt idx="5346">
                  <c:v>19.511199951171989</c:v>
                </c:pt>
                <c:pt idx="5347">
                  <c:v>19.476799011229918</c:v>
                </c:pt>
                <c:pt idx="5348">
                  <c:v>19.408245086669918</c:v>
                </c:pt>
                <c:pt idx="5349">
                  <c:v>18.709272384643945</c:v>
                </c:pt>
                <c:pt idx="5350">
                  <c:v>21.028841018676999</c:v>
                </c:pt>
                <c:pt idx="5351">
                  <c:v>23.766387939452986</c:v>
                </c:pt>
                <c:pt idx="5352">
                  <c:v>26.159307479858057</c:v>
                </c:pt>
                <c:pt idx="5353">
                  <c:v>27.576383590698001</c:v>
                </c:pt>
                <c:pt idx="5354">
                  <c:v>24.502733230590884</c:v>
                </c:pt>
                <c:pt idx="5355">
                  <c:v>23.040102005004989</c:v>
                </c:pt>
                <c:pt idx="5356">
                  <c:v>23.906057357788001</c:v>
                </c:pt>
                <c:pt idx="5357">
                  <c:v>25.528688430785934</c:v>
                </c:pt>
                <c:pt idx="5358">
                  <c:v>27.205730438231896</c:v>
                </c:pt>
                <c:pt idx="5359">
                  <c:v>28.222309112548945</c:v>
                </c:pt>
                <c:pt idx="5360">
                  <c:v>27.985607147216989</c:v>
                </c:pt>
                <c:pt idx="5361">
                  <c:v>26.951572418213001</c:v>
                </c:pt>
                <c:pt idx="5362">
                  <c:v>26.05290222168</c:v>
                </c:pt>
                <c:pt idx="5363">
                  <c:v>25.606090545653988</c:v>
                </c:pt>
                <c:pt idx="5364">
                  <c:v>25.920797348021896</c:v>
                </c:pt>
                <c:pt idx="5365">
                  <c:v>26.730058670043999</c:v>
                </c:pt>
                <c:pt idx="5366">
                  <c:v>27.691902160645057</c:v>
                </c:pt>
                <c:pt idx="5367">
                  <c:v>28.582767486571896</c:v>
                </c:pt>
                <c:pt idx="5368">
                  <c:v>29.483552932738885</c:v>
                </c:pt>
                <c:pt idx="5369">
                  <c:v>30.227403640746989</c:v>
                </c:pt>
                <c:pt idx="5370">
                  <c:v>30.828727722167923</c:v>
                </c:pt>
                <c:pt idx="5371">
                  <c:v>31.272047042846989</c:v>
                </c:pt>
                <c:pt idx="5372">
                  <c:v>31.621383666991999</c:v>
                </c:pt>
                <c:pt idx="5373">
                  <c:v>31.903060913086001</c:v>
                </c:pt>
                <c:pt idx="5374">
                  <c:v>32.080917358397997</c:v>
                </c:pt>
                <c:pt idx="5375">
                  <c:v>32.188274383545</c:v>
                </c:pt>
                <c:pt idx="5376">
                  <c:v>31.974048614501989</c:v>
                </c:pt>
                <c:pt idx="5377">
                  <c:v>29.901636123656999</c:v>
                </c:pt>
                <c:pt idx="5378">
                  <c:v>26.702537536620884</c:v>
                </c:pt>
                <c:pt idx="5379">
                  <c:v>24.023361206055</c:v>
                </c:pt>
                <c:pt idx="5380">
                  <c:v>22.197710037230987</c:v>
                </c:pt>
                <c:pt idx="5381">
                  <c:v>21.322694778441949</c:v>
                </c:pt>
                <c:pt idx="5382">
                  <c:v>21.086879730224986</c:v>
                </c:pt>
                <c:pt idx="5383">
                  <c:v>21.145147323608001</c:v>
                </c:pt>
                <c:pt idx="5384">
                  <c:v>21.362180709838999</c:v>
                </c:pt>
                <c:pt idx="5385">
                  <c:v>21.501224517821989</c:v>
                </c:pt>
                <c:pt idx="5386">
                  <c:v>21.421600341796989</c:v>
                </c:pt>
                <c:pt idx="5387">
                  <c:v>21.145147323608001</c:v>
                </c:pt>
                <c:pt idx="5388">
                  <c:v>20.742225646972923</c:v>
                </c:pt>
                <c:pt idx="5389">
                  <c:v>20.31296730041505</c:v>
                </c:pt>
                <c:pt idx="5390">
                  <c:v>20.021915435791001</c:v>
                </c:pt>
                <c:pt idx="5391">
                  <c:v>19.738258361816062</c:v>
                </c:pt>
                <c:pt idx="5392">
                  <c:v>19.562994003296001</c:v>
                </c:pt>
                <c:pt idx="5393">
                  <c:v>19.442474365233938</c:v>
                </c:pt>
                <c:pt idx="5394">
                  <c:v>19.323083877562926</c:v>
                </c:pt>
                <c:pt idx="5395">
                  <c:v>19.255355834960934</c:v>
                </c:pt>
                <c:pt idx="5396">
                  <c:v>19.154449462891005</c:v>
                </c:pt>
                <c:pt idx="5397">
                  <c:v>19.003580093383945</c:v>
                </c:pt>
                <c:pt idx="5398">
                  <c:v>18.855545043944989</c:v>
                </c:pt>
                <c:pt idx="5399">
                  <c:v>18.709272384643945</c:v>
                </c:pt>
                <c:pt idx="5400">
                  <c:v>18.563741683959911</c:v>
                </c:pt>
                <c:pt idx="5401">
                  <c:v>18.484205245971896</c:v>
                </c:pt>
                <c:pt idx="5402">
                  <c:v>18.420957565308001</c:v>
                </c:pt>
                <c:pt idx="5403">
                  <c:v>18.342342376708888</c:v>
                </c:pt>
                <c:pt idx="5404">
                  <c:v>18.233163833618001</c:v>
                </c:pt>
                <c:pt idx="5405">
                  <c:v>18.062662124633945</c:v>
                </c:pt>
                <c:pt idx="5406">
                  <c:v>17.940902709960934</c:v>
                </c:pt>
                <c:pt idx="5407">
                  <c:v>17.865442276000884</c:v>
                </c:pt>
                <c:pt idx="5408">
                  <c:v>17.759695053101002</c:v>
                </c:pt>
                <c:pt idx="5409">
                  <c:v>17.700231552123888</c:v>
                </c:pt>
                <c:pt idx="5410">
                  <c:v>17.611616134643999</c:v>
                </c:pt>
                <c:pt idx="5411">
                  <c:v>17.582220077514918</c:v>
                </c:pt>
                <c:pt idx="5412">
                  <c:v>17.552919387816999</c:v>
                </c:pt>
                <c:pt idx="5413">
                  <c:v>17.494531631469922</c:v>
                </c:pt>
                <c:pt idx="5414">
                  <c:v>17.450929641723896</c:v>
                </c:pt>
                <c:pt idx="5415">
                  <c:v>17.378650665283001</c:v>
                </c:pt>
                <c:pt idx="5416">
                  <c:v>17.320255279540987</c:v>
                </c:pt>
                <c:pt idx="5417">
                  <c:v>17.263067245482986</c:v>
                </c:pt>
                <c:pt idx="5418">
                  <c:v>17.163703918456999</c:v>
                </c:pt>
                <c:pt idx="5419">
                  <c:v>17.121381759644077</c:v>
                </c:pt>
                <c:pt idx="5420">
                  <c:v>17.037240982056005</c:v>
                </c:pt>
                <c:pt idx="5421">
                  <c:v>17.009332656859989</c:v>
                </c:pt>
                <c:pt idx="5422">
                  <c:v>16.939012527466002</c:v>
                </c:pt>
                <c:pt idx="5423">
                  <c:v>16.870018005370987</c:v>
                </c:pt>
                <c:pt idx="5424">
                  <c:v>16.801460266113001</c:v>
                </c:pt>
                <c:pt idx="5425">
                  <c:v>16.746927261352987</c:v>
                </c:pt>
                <c:pt idx="5426">
                  <c:v>16.706205368041999</c:v>
                </c:pt>
                <c:pt idx="5427">
                  <c:v>16.692663192748999</c:v>
                </c:pt>
                <c:pt idx="5428">
                  <c:v>16.638685226440035</c:v>
                </c:pt>
                <c:pt idx="5429">
                  <c:v>16.584972381591989</c:v>
                </c:pt>
                <c:pt idx="5430">
                  <c:v>16.477548599242986</c:v>
                </c:pt>
                <c:pt idx="5431">
                  <c:v>16.398307800292987</c:v>
                </c:pt>
                <c:pt idx="5432">
                  <c:v>16.385168075561907</c:v>
                </c:pt>
                <c:pt idx="5433">
                  <c:v>16.319662094116001</c:v>
                </c:pt>
                <c:pt idx="5434">
                  <c:v>16.293582916259989</c:v>
                </c:pt>
                <c:pt idx="5435">
                  <c:v>16.228670120238988</c:v>
                </c:pt>
                <c:pt idx="5436">
                  <c:v>16.163356781006001</c:v>
                </c:pt>
                <c:pt idx="5437">
                  <c:v>16.099252700806005</c:v>
                </c:pt>
                <c:pt idx="5438">
                  <c:v>16.048259735106949</c:v>
                </c:pt>
                <c:pt idx="5439">
                  <c:v>15.98486995697</c:v>
                </c:pt>
                <c:pt idx="5440">
                  <c:v>15.947032928467006</c:v>
                </c:pt>
                <c:pt idx="5441">
                  <c:v>15.896808624268004</c:v>
                </c:pt>
                <c:pt idx="5442">
                  <c:v>15.796311378478999</c:v>
                </c:pt>
                <c:pt idx="5443">
                  <c:v>15.43035030365</c:v>
                </c:pt>
                <c:pt idx="5444">
                  <c:v>15.077694892883036</c:v>
                </c:pt>
                <c:pt idx="5445">
                  <c:v>14.793418884276999</c:v>
                </c:pt>
                <c:pt idx="5446">
                  <c:v>14.561780929565026</c:v>
                </c:pt>
                <c:pt idx="5447">
                  <c:v>14.420613288879</c:v>
                </c:pt>
                <c:pt idx="5448">
                  <c:v>14.335236549377042</c:v>
                </c:pt>
                <c:pt idx="5449">
                  <c:v>14.292862892151</c:v>
                </c:pt>
                <c:pt idx="5450">
                  <c:v>14.250684738159029</c:v>
                </c:pt>
                <c:pt idx="5451">
                  <c:v>14.187139511108036</c:v>
                </c:pt>
                <c:pt idx="5452">
                  <c:v>14.093640327454002</c:v>
                </c:pt>
                <c:pt idx="5453">
                  <c:v>13.980711936951</c:v>
                </c:pt>
                <c:pt idx="5454">
                  <c:v>13.87868309021</c:v>
                </c:pt>
                <c:pt idx="5455">
                  <c:v>13.788445472716999</c:v>
                </c:pt>
                <c:pt idx="5456">
                  <c:v>13.513104438782022</c:v>
                </c:pt>
                <c:pt idx="5457">
                  <c:v>13.070408821106025</c:v>
                </c:pt>
                <c:pt idx="5458">
                  <c:v>12.694958686829001</c:v>
                </c:pt>
                <c:pt idx="5459">
                  <c:v>12.556231498718002</c:v>
                </c:pt>
                <c:pt idx="5460">
                  <c:v>12.712403297424029</c:v>
                </c:pt>
                <c:pt idx="5461">
                  <c:v>13.015753746033001</c:v>
                </c:pt>
                <c:pt idx="5462">
                  <c:v>13.302851676941025</c:v>
                </c:pt>
                <c:pt idx="5463">
                  <c:v>13.388568878174</c:v>
                </c:pt>
                <c:pt idx="5464">
                  <c:v>13.265309333801024</c:v>
                </c:pt>
                <c:pt idx="5465">
                  <c:v>13.126032829285029</c:v>
                </c:pt>
                <c:pt idx="5466">
                  <c:v>13.024832725525</c:v>
                </c:pt>
                <c:pt idx="5467">
                  <c:v>12.997616767883002</c:v>
                </c:pt>
                <c:pt idx="5468">
                  <c:v>13.024832725525</c:v>
                </c:pt>
                <c:pt idx="5469">
                  <c:v>13.033929824829</c:v>
                </c:pt>
                <c:pt idx="5470">
                  <c:v>13.033929824829</c:v>
                </c:pt>
                <c:pt idx="5471">
                  <c:v>13.033929824829</c:v>
                </c:pt>
                <c:pt idx="5472">
                  <c:v>12.988558769226</c:v>
                </c:pt>
                <c:pt idx="5473">
                  <c:v>12.961460113525026</c:v>
                </c:pt>
                <c:pt idx="5474">
                  <c:v>12.934455871582006</c:v>
                </c:pt>
                <c:pt idx="5475">
                  <c:v>12.925479888916025</c:v>
                </c:pt>
                <c:pt idx="5476">
                  <c:v>12.889653205872024</c:v>
                </c:pt>
                <c:pt idx="5477">
                  <c:v>12.835664749146028</c:v>
                </c:pt>
                <c:pt idx="5478">
                  <c:v>12.791423797607001</c:v>
                </c:pt>
                <c:pt idx="5479">
                  <c:v>12.738657951354998</c:v>
                </c:pt>
                <c:pt idx="5480">
                  <c:v>12.677539825439029</c:v>
                </c:pt>
                <c:pt idx="5481">
                  <c:v>12.607754707335999</c:v>
                </c:pt>
                <c:pt idx="5482">
                  <c:v>12.539129257202006</c:v>
                </c:pt>
                <c:pt idx="5483">
                  <c:v>12.48806476593</c:v>
                </c:pt>
                <c:pt idx="5484">
                  <c:v>12.428918838501</c:v>
                </c:pt>
                <c:pt idx="5485">
                  <c:v>12.369705200195028</c:v>
                </c:pt>
                <c:pt idx="5486">
                  <c:v>12.311484336853036</c:v>
                </c:pt>
                <c:pt idx="5487">
                  <c:v>12.26193523407</c:v>
                </c:pt>
                <c:pt idx="5488">
                  <c:v>12.212711334229002</c:v>
                </c:pt>
                <c:pt idx="5489">
                  <c:v>12.14760017395</c:v>
                </c:pt>
                <c:pt idx="5490">
                  <c:v>12.074520111084</c:v>
                </c:pt>
                <c:pt idx="5491">
                  <c:v>12.010615348816</c:v>
                </c:pt>
                <c:pt idx="5492">
                  <c:v>11.963061332703004</c:v>
                </c:pt>
                <c:pt idx="5493">
                  <c:v>11.907471656799</c:v>
                </c:pt>
                <c:pt idx="5494">
                  <c:v>11.852801322937006</c:v>
                </c:pt>
                <c:pt idx="5495">
                  <c:v>11.806274414062004</c:v>
                </c:pt>
                <c:pt idx="5496">
                  <c:v>11.760050773621</c:v>
                </c:pt>
                <c:pt idx="5497">
                  <c:v>11.690795898438004</c:v>
                </c:pt>
                <c:pt idx="5498">
                  <c:v>11.622693061829002</c:v>
                </c:pt>
                <c:pt idx="5499">
                  <c:v>11.577656745911</c:v>
                </c:pt>
                <c:pt idx="5500">
                  <c:v>11.555240631104036</c:v>
                </c:pt>
                <c:pt idx="5501">
                  <c:v>11.510643005371</c:v>
                </c:pt>
                <c:pt idx="5502">
                  <c:v>11.458515167235999</c:v>
                </c:pt>
                <c:pt idx="5503">
                  <c:v>11.392651557922042</c:v>
                </c:pt>
                <c:pt idx="5504">
                  <c:v>11.349084854126049</c:v>
                </c:pt>
                <c:pt idx="5505">
                  <c:v>11.298625946044998</c:v>
                </c:pt>
                <c:pt idx="5506">
                  <c:v>11.248089790343998</c:v>
                </c:pt>
                <c:pt idx="5507">
                  <c:v>11.198372840880998</c:v>
                </c:pt>
                <c:pt idx="5508">
                  <c:v>11.156046867371026</c:v>
                </c:pt>
                <c:pt idx="5509">
                  <c:v>11.100036621094</c:v>
                </c:pt>
                <c:pt idx="5510">
                  <c:v>11.057901382446</c:v>
                </c:pt>
                <c:pt idx="5511">
                  <c:v>11.016471862793001</c:v>
                </c:pt>
                <c:pt idx="5512">
                  <c:v>10.975292205811026</c:v>
                </c:pt>
                <c:pt idx="5513">
                  <c:v>10.948411941528001</c:v>
                </c:pt>
                <c:pt idx="5514">
                  <c:v>10.948411941528001</c:v>
                </c:pt>
                <c:pt idx="5515">
                  <c:v>10.880648612976024</c:v>
                </c:pt>
                <c:pt idx="5516">
                  <c:v>10.880648612976024</c:v>
                </c:pt>
                <c:pt idx="5517">
                  <c:v>10.813578605651999</c:v>
                </c:pt>
                <c:pt idx="5518">
                  <c:v>10.813578605651999</c:v>
                </c:pt>
                <c:pt idx="5519">
                  <c:v>10.747212409972969</c:v>
                </c:pt>
                <c:pt idx="5520">
                  <c:v>10.747212409972969</c:v>
                </c:pt>
                <c:pt idx="5521">
                  <c:v>10.616516113281024</c:v>
                </c:pt>
                <c:pt idx="5522">
                  <c:v>10.616516113281024</c:v>
                </c:pt>
                <c:pt idx="5523">
                  <c:v>10.616516113281024</c:v>
                </c:pt>
                <c:pt idx="5524">
                  <c:v>10.552179336548038</c:v>
                </c:pt>
                <c:pt idx="5525">
                  <c:v>10.488489151001025</c:v>
                </c:pt>
                <c:pt idx="5526">
                  <c:v>10.488489151001025</c:v>
                </c:pt>
                <c:pt idx="5527">
                  <c:v>10.425455093384034</c:v>
                </c:pt>
                <c:pt idx="5528">
                  <c:v>10.36307144165</c:v>
                </c:pt>
                <c:pt idx="5529">
                  <c:v>10.36307144165</c:v>
                </c:pt>
                <c:pt idx="5530">
                  <c:v>10.301303863525</c:v>
                </c:pt>
                <c:pt idx="5531">
                  <c:v>10.301303863525</c:v>
                </c:pt>
                <c:pt idx="5532">
                  <c:v>10.240171432494959</c:v>
                </c:pt>
                <c:pt idx="5533">
                  <c:v>10.240171432494959</c:v>
                </c:pt>
                <c:pt idx="5534">
                  <c:v>10.179650306702024</c:v>
                </c:pt>
                <c:pt idx="5535">
                  <c:v>10.119742393494002</c:v>
                </c:pt>
                <c:pt idx="5536">
                  <c:v>10.119742393494002</c:v>
                </c:pt>
                <c:pt idx="5537">
                  <c:v>10.119742393494002</c:v>
                </c:pt>
                <c:pt idx="5538">
                  <c:v>10.060422897339034</c:v>
                </c:pt>
                <c:pt idx="5539">
                  <c:v>10.060422897339034</c:v>
                </c:pt>
                <c:pt idx="5540">
                  <c:v>10.001703262329</c:v>
                </c:pt>
                <c:pt idx="5541">
                  <c:v>10.001703262329</c:v>
                </c:pt>
                <c:pt idx="5542">
                  <c:v>9.9435596466064027</c:v>
                </c:pt>
                <c:pt idx="5543">
                  <c:v>9.9435596466064027</c:v>
                </c:pt>
                <c:pt idx="5544">
                  <c:v>10.001703262329</c:v>
                </c:pt>
                <c:pt idx="5545">
                  <c:v>9.8860034942627006</c:v>
                </c:pt>
                <c:pt idx="5546">
                  <c:v>9.8860034942627006</c:v>
                </c:pt>
                <c:pt idx="5547">
                  <c:v>9.8860034942627006</c:v>
                </c:pt>
                <c:pt idx="5548">
                  <c:v>9.8290109634399006</c:v>
                </c:pt>
                <c:pt idx="5549">
                  <c:v>9.8860034942627006</c:v>
                </c:pt>
                <c:pt idx="5550">
                  <c:v>9.8290109634399006</c:v>
                </c:pt>
                <c:pt idx="5551">
                  <c:v>9.8290109634399006</c:v>
                </c:pt>
                <c:pt idx="5552">
                  <c:v>9.7725753784180007</c:v>
                </c:pt>
                <c:pt idx="5553">
                  <c:v>9.7725753784180007</c:v>
                </c:pt>
                <c:pt idx="5554">
                  <c:v>9.7725753784180007</c:v>
                </c:pt>
                <c:pt idx="5555">
                  <c:v>9.7166996002197017</c:v>
                </c:pt>
                <c:pt idx="5556">
                  <c:v>9.7166996002197017</c:v>
                </c:pt>
                <c:pt idx="5557">
                  <c:v>9.6613702774047994</c:v>
                </c:pt>
                <c:pt idx="5558">
                  <c:v>9.6613702774047994</c:v>
                </c:pt>
                <c:pt idx="5559">
                  <c:v>9.6613702774047994</c:v>
                </c:pt>
                <c:pt idx="5560">
                  <c:v>9.6031675338744993</c:v>
                </c:pt>
                <c:pt idx="5561">
                  <c:v>9.4952430725098047</c:v>
                </c:pt>
                <c:pt idx="5562">
                  <c:v>9.4420595169067347</c:v>
                </c:pt>
                <c:pt idx="5563">
                  <c:v>9.3372287750243999</c:v>
                </c:pt>
                <c:pt idx="5564">
                  <c:v>9.2343978881836009</c:v>
                </c:pt>
                <c:pt idx="5565">
                  <c:v>9.1335096359253267</c:v>
                </c:pt>
                <c:pt idx="5566">
                  <c:v>9.0345230102538689</c:v>
                </c:pt>
                <c:pt idx="5567">
                  <c:v>8.9857301712036364</c:v>
                </c:pt>
                <c:pt idx="5568">
                  <c:v>8.9373922348022248</c:v>
                </c:pt>
                <c:pt idx="5569">
                  <c:v>8.8895044326782422</c:v>
                </c:pt>
                <c:pt idx="5570">
                  <c:v>8.8895044326782422</c:v>
                </c:pt>
                <c:pt idx="5571">
                  <c:v>8.8895044326782422</c:v>
                </c:pt>
                <c:pt idx="5572">
                  <c:v>8.8895044326782422</c:v>
                </c:pt>
                <c:pt idx="5573">
                  <c:v>8.8895044326782422</c:v>
                </c:pt>
                <c:pt idx="5574">
                  <c:v>8.9373922348022248</c:v>
                </c:pt>
                <c:pt idx="5575">
                  <c:v>8.8895044326782422</c:v>
                </c:pt>
                <c:pt idx="5576">
                  <c:v>8.9373922348022248</c:v>
                </c:pt>
                <c:pt idx="5577">
                  <c:v>8.9373922348022248</c:v>
                </c:pt>
                <c:pt idx="5578">
                  <c:v>9.0345230102538689</c:v>
                </c:pt>
                <c:pt idx="5579">
                  <c:v>9.0345230102538689</c:v>
                </c:pt>
                <c:pt idx="5580">
                  <c:v>9.1335096359253267</c:v>
                </c:pt>
                <c:pt idx="5581">
                  <c:v>9.1335096359253267</c:v>
                </c:pt>
                <c:pt idx="5582">
                  <c:v>9.1837120056152006</c:v>
                </c:pt>
                <c:pt idx="5583">
                  <c:v>9.1837120056152006</c:v>
                </c:pt>
                <c:pt idx="5584">
                  <c:v>9.2343978881836009</c:v>
                </c:pt>
                <c:pt idx="5585">
                  <c:v>9.2343978881836009</c:v>
                </c:pt>
                <c:pt idx="5586">
                  <c:v>9.2343978881836009</c:v>
                </c:pt>
                <c:pt idx="5587">
                  <c:v>9.2343978881836009</c:v>
                </c:pt>
                <c:pt idx="5588">
                  <c:v>9.3372287750243999</c:v>
                </c:pt>
                <c:pt idx="5589">
                  <c:v>9.3372287750243999</c:v>
                </c:pt>
                <c:pt idx="5590">
                  <c:v>9.3372287750243999</c:v>
                </c:pt>
                <c:pt idx="5591">
                  <c:v>9.3372287750243999</c:v>
                </c:pt>
                <c:pt idx="5592">
                  <c:v>9.3893918991089347</c:v>
                </c:pt>
                <c:pt idx="5593">
                  <c:v>9.3372287750243999</c:v>
                </c:pt>
                <c:pt idx="5594">
                  <c:v>9.3372287750243999</c:v>
                </c:pt>
                <c:pt idx="5595">
                  <c:v>9.3372287750243999</c:v>
                </c:pt>
                <c:pt idx="5596">
                  <c:v>9.3372287750243999</c:v>
                </c:pt>
                <c:pt idx="5597">
                  <c:v>9.2343978881836009</c:v>
                </c:pt>
                <c:pt idx="5598">
                  <c:v>9.3372287750243999</c:v>
                </c:pt>
                <c:pt idx="5599">
                  <c:v>9.2343978881836009</c:v>
                </c:pt>
                <c:pt idx="5600">
                  <c:v>9.2343978881836009</c:v>
                </c:pt>
                <c:pt idx="5601">
                  <c:v>9.2343978881836009</c:v>
                </c:pt>
                <c:pt idx="5602">
                  <c:v>9.2343978881836009</c:v>
                </c:pt>
                <c:pt idx="5603">
                  <c:v>9.2343978881836009</c:v>
                </c:pt>
                <c:pt idx="5604">
                  <c:v>9.2343978881836009</c:v>
                </c:pt>
                <c:pt idx="5605">
                  <c:v>9.1837120056152006</c:v>
                </c:pt>
                <c:pt idx="5606">
                  <c:v>9.1837120056152006</c:v>
                </c:pt>
                <c:pt idx="5607">
                  <c:v>9.1837120056152006</c:v>
                </c:pt>
                <c:pt idx="5608">
                  <c:v>9.2343978881836009</c:v>
                </c:pt>
                <c:pt idx="5609">
                  <c:v>9.3372287750243999</c:v>
                </c:pt>
                <c:pt idx="5610">
                  <c:v>9.4420595169067347</c:v>
                </c:pt>
                <c:pt idx="5611">
                  <c:v>9.6031675338744993</c:v>
                </c:pt>
                <c:pt idx="5612">
                  <c:v>9.9435596466064027</c:v>
                </c:pt>
                <c:pt idx="5613">
                  <c:v>10.119742393494002</c:v>
                </c:pt>
                <c:pt idx="5614">
                  <c:v>10.36307144165</c:v>
                </c:pt>
                <c:pt idx="5615">
                  <c:v>10.552179336548038</c:v>
                </c:pt>
                <c:pt idx="5616">
                  <c:v>10.813578605651999</c:v>
                </c:pt>
                <c:pt idx="5617">
                  <c:v>10.948411941528001</c:v>
                </c:pt>
                <c:pt idx="5618">
                  <c:v>11.086107254028036</c:v>
                </c:pt>
                <c:pt idx="5619">
                  <c:v>11.156046867371026</c:v>
                </c:pt>
                <c:pt idx="5620">
                  <c:v>11.370381355286026</c:v>
                </c:pt>
                <c:pt idx="5621">
                  <c:v>11.521766662598001</c:v>
                </c:pt>
                <c:pt idx="5622">
                  <c:v>11.748053550719998</c:v>
                </c:pt>
                <c:pt idx="5623">
                  <c:v>11.903059959412024</c:v>
                </c:pt>
                <c:pt idx="5624">
                  <c:v>12.061491012573002</c:v>
                </c:pt>
                <c:pt idx="5625">
                  <c:v>12.061491012573002</c:v>
                </c:pt>
                <c:pt idx="5626">
                  <c:v>12.142030715942004</c:v>
                </c:pt>
                <c:pt idx="5627">
                  <c:v>12.061491012573002</c:v>
                </c:pt>
                <c:pt idx="5628">
                  <c:v>11.981841087341</c:v>
                </c:pt>
                <c:pt idx="5629">
                  <c:v>11.748053550719998</c:v>
                </c:pt>
                <c:pt idx="5630">
                  <c:v>11.596383094788004</c:v>
                </c:pt>
                <c:pt idx="5631">
                  <c:v>11.370381355286026</c:v>
                </c:pt>
                <c:pt idx="5632">
                  <c:v>11.156046867371026</c:v>
                </c:pt>
                <c:pt idx="5633">
                  <c:v>10.813578605651999</c:v>
                </c:pt>
                <c:pt idx="5634">
                  <c:v>10.552179336548038</c:v>
                </c:pt>
                <c:pt idx="5635">
                  <c:v>10.301303863525</c:v>
                </c:pt>
                <c:pt idx="5636">
                  <c:v>9.9435596466064027</c:v>
                </c:pt>
                <c:pt idx="5637">
                  <c:v>9.6613702774047994</c:v>
                </c:pt>
                <c:pt idx="5638">
                  <c:v>9.4420595169067347</c:v>
                </c:pt>
                <c:pt idx="5639">
                  <c:v>9.0837841033936026</c:v>
                </c:pt>
                <c:pt idx="5640">
                  <c:v>9.0345230102538689</c:v>
                </c:pt>
                <c:pt idx="5641">
                  <c:v>9.0837841033936026</c:v>
                </c:pt>
                <c:pt idx="5642">
                  <c:v>9.2343978881836009</c:v>
                </c:pt>
                <c:pt idx="5643">
                  <c:v>9.3372287750243999</c:v>
                </c:pt>
                <c:pt idx="5644">
                  <c:v>9.4420595169067347</c:v>
                </c:pt>
                <c:pt idx="5645">
                  <c:v>9.5489416122436985</c:v>
                </c:pt>
                <c:pt idx="5646">
                  <c:v>9.6613702774047994</c:v>
                </c:pt>
                <c:pt idx="5647">
                  <c:v>9.8860034942627006</c:v>
                </c:pt>
                <c:pt idx="5648">
                  <c:v>10.001703262329</c:v>
                </c:pt>
                <c:pt idx="5649">
                  <c:v>10.179650306702024</c:v>
                </c:pt>
                <c:pt idx="5650">
                  <c:v>9.3372287750243999</c:v>
                </c:pt>
                <c:pt idx="5651">
                  <c:v>8.0962247848510689</c:v>
                </c:pt>
                <c:pt idx="5652">
                  <c:v>8.0160627365112003</c:v>
                </c:pt>
                <c:pt idx="5653">
                  <c:v>7.9372997283936231</c:v>
                </c:pt>
                <c:pt idx="5654">
                  <c:v>7.9372997283936231</c:v>
                </c:pt>
                <c:pt idx="5655">
                  <c:v>7.8984298706054785</c:v>
                </c:pt>
                <c:pt idx="5656">
                  <c:v>7.8984298706054785</c:v>
                </c:pt>
                <c:pt idx="5657">
                  <c:v>7.9372997283936231</c:v>
                </c:pt>
                <c:pt idx="5658">
                  <c:v>7.8217048645019851</c:v>
                </c:pt>
                <c:pt idx="5659">
                  <c:v>7.8217048645019851</c:v>
                </c:pt>
                <c:pt idx="5660">
                  <c:v>7.8599014282226998</c:v>
                </c:pt>
                <c:pt idx="5661">
                  <c:v>7.8984298706054785</c:v>
                </c:pt>
                <c:pt idx="5662">
                  <c:v>7.9372997283936231</c:v>
                </c:pt>
                <c:pt idx="5663">
                  <c:v>7.8984298706054785</c:v>
                </c:pt>
                <c:pt idx="5664">
                  <c:v>7.9372997283936231</c:v>
                </c:pt>
                <c:pt idx="5665">
                  <c:v>7.9372997283936231</c:v>
                </c:pt>
                <c:pt idx="5666">
                  <c:v>7.9765071868896165</c:v>
                </c:pt>
                <c:pt idx="5667">
                  <c:v>7.9372997283936231</c:v>
                </c:pt>
                <c:pt idx="5668">
                  <c:v>7.9765071868896165</c:v>
                </c:pt>
                <c:pt idx="5669">
                  <c:v>7.9372997283936231</c:v>
                </c:pt>
                <c:pt idx="5670">
                  <c:v>7.9372997283936231</c:v>
                </c:pt>
                <c:pt idx="5671">
                  <c:v>7.9372997283936231</c:v>
                </c:pt>
                <c:pt idx="5672">
                  <c:v>7.9372997283936231</c:v>
                </c:pt>
                <c:pt idx="5673">
                  <c:v>7.9372997283936231</c:v>
                </c:pt>
                <c:pt idx="5674">
                  <c:v>7.9372997283936231</c:v>
                </c:pt>
                <c:pt idx="5675">
                  <c:v>7.9372997283936231</c:v>
                </c:pt>
                <c:pt idx="5676">
                  <c:v>7.9372997283936231</c:v>
                </c:pt>
                <c:pt idx="5677">
                  <c:v>7.9372997283936231</c:v>
                </c:pt>
                <c:pt idx="5678">
                  <c:v>7.9765071868896165</c:v>
                </c:pt>
                <c:pt idx="5679">
                  <c:v>8.0160627365112003</c:v>
                </c:pt>
                <c:pt idx="5680">
                  <c:v>8.0559701919556002</c:v>
                </c:pt>
                <c:pt idx="5681">
                  <c:v>8.0962247848510689</c:v>
                </c:pt>
                <c:pt idx="5682">
                  <c:v>8.1368455886840998</c:v>
                </c:pt>
                <c:pt idx="5683">
                  <c:v>8.1778211593627983</c:v>
                </c:pt>
                <c:pt idx="5684">
                  <c:v>8.2635049819946005</c:v>
                </c:pt>
                <c:pt idx="5685">
                  <c:v>8.2635049819946005</c:v>
                </c:pt>
                <c:pt idx="5686">
                  <c:v>8.3056249618530007</c:v>
                </c:pt>
                <c:pt idx="5687">
                  <c:v>8.2635049819946005</c:v>
                </c:pt>
                <c:pt idx="5688">
                  <c:v>8.2635049819946005</c:v>
                </c:pt>
                <c:pt idx="5689">
                  <c:v>8.1778211593627983</c:v>
                </c:pt>
                <c:pt idx="5690">
                  <c:v>8.1368455886840998</c:v>
                </c:pt>
                <c:pt idx="5691">
                  <c:v>8.0160627365112003</c:v>
                </c:pt>
                <c:pt idx="5692">
                  <c:v>7.9372997283936231</c:v>
                </c:pt>
                <c:pt idx="5693">
                  <c:v>7.8217048645019851</c:v>
                </c:pt>
                <c:pt idx="5694">
                  <c:v>7.7462992668151998</c:v>
                </c:pt>
                <c:pt idx="5695">
                  <c:v>7.6721816062926873</c:v>
                </c:pt>
                <c:pt idx="5696">
                  <c:v>7.6355948448180841</c:v>
                </c:pt>
                <c:pt idx="5697">
                  <c:v>7.5993208885193004</c:v>
                </c:pt>
                <c:pt idx="5698">
                  <c:v>7.5993208885193004</c:v>
                </c:pt>
                <c:pt idx="5699">
                  <c:v>7.5633506774901873</c:v>
                </c:pt>
                <c:pt idx="5700">
                  <c:v>7.5633506774901873</c:v>
                </c:pt>
                <c:pt idx="5701">
                  <c:v>7.5276937484740998</c:v>
                </c:pt>
                <c:pt idx="5702">
                  <c:v>7.5276937484740998</c:v>
                </c:pt>
                <c:pt idx="5703">
                  <c:v>7.5276937484740998</c:v>
                </c:pt>
                <c:pt idx="5704">
                  <c:v>7.5276937484740998</c:v>
                </c:pt>
                <c:pt idx="5705">
                  <c:v>7.5633506774901873</c:v>
                </c:pt>
                <c:pt idx="5706">
                  <c:v>7.5276937484740998</c:v>
                </c:pt>
                <c:pt idx="5707">
                  <c:v>7.5276937484740998</c:v>
                </c:pt>
                <c:pt idx="5708">
                  <c:v>7.5633506774901873</c:v>
                </c:pt>
                <c:pt idx="5709">
                  <c:v>7.5276937484740998</c:v>
                </c:pt>
                <c:pt idx="5710">
                  <c:v>7.5633506774901873</c:v>
                </c:pt>
                <c:pt idx="5711">
                  <c:v>7.5276937484740998</c:v>
                </c:pt>
                <c:pt idx="5712">
                  <c:v>7.5633506774901873</c:v>
                </c:pt>
                <c:pt idx="5713">
                  <c:v>7.5633506774901873</c:v>
                </c:pt>
                <c:pt idx="5714">
                  <c:v>7.5993208885193004</c:v>
                </c:pt>
                <c:pt idx="5715">
                  <c:v>7.5993208885193004</c:v>
                </c:pt>
                <c:pt idx="5716">
                  <c:v>7.6355948448180841</c:v>
                </c:pt>
                <c:pt idx="5717">
                  <c:v>7.6355948448180841</c:v>
                </c:pt>
                <c:pt idx="5718">
                  <c:v>7.5993208885193004</c:v>
                </c:pt>
                <c:pt idx="5719">
                  <c:v>7.6355948448180841</c:v>
                </c:pt>
                <c:pt idx="5720">
                  <c:v>7.5993208885193004</c:v>
                </c:pt>
                <c:pt idx="5721">
                  <c:v>7.5993208885193004</c:v>
                </c:pt>
                <c:pt idx="5722">
                  <c:v>7.5633506774901873</c:v>
                </c:pt>
                <c:pt idx="5723">
                  <c:v>7.5633506774901873</c:v>
                </c:pt>
                <c:pt idx="5724">
                  <c:v>7.5633506774901873</c:v>
                </c:pt>
                <c:pt idx="5725">
                  <c:v>7.5276937484740998</c:v>
                </c:pt>
                <c:pt idx="5726">
                  <c:v>7.5633506774901873</c:v>
                </c:pt>
                <c:pt idx="5727">
                  <c:v>7.5276937484740998</c:v>
                </c:pt>
                <c:pt idx="5728">
                  <c:v>7.5276937484740998</c:v>
                </c:pt>
                <c:pt idx="5729">
                  <c:v>7.5276937484740998</c:v>
                </c:pt>
                <c:pt idx="5730">
                  <c:v>7.5276937484740998</c:v>
                </c:pt>
                <c:pt idx="5731">
                  <c:v>7.5276937484740998</c:v>
                </c:pt>
                <c:pt idx="5732">
                  <c:v>7.5276937484740998</c:v>
                </c:pt>
                <c:pt idx="5733">
                  <c:v>7.5276937484740998</c:v>
                </c:pt>
                <c:pt idx="5734">
                  <c:v>7.4923281669617001</c:v>
                </c:pt>
                <c:pt idx="5735">
                  <c:v>7.5276937484740998</c:v>
                </c:pt>
                <c:pt idx="5736">
                  <c:v>7.5276937484740998</c:v>
                </c:pt>
                <c:pt idx="5737">
                  <c:v>7.4923281669617001</c:v>
                </c:pt>
                <c:pt idx="5738">
                  <c:v>7.5276937484740998</c:v>
                </c:pt>
                <c:pt idx="5739">
                  <c:v>7.5276937484740998</c:v>
                </c:pt>
                <c:pt idx="5740">
                  <c:v>7.4923281669617001</c:v>
                </c:pt>
                <c:pt idx="5741">
                  <c:v>7.5276937484740998</c:v>
                </c:pt>
                <c:pt idx="5742">
                  <c:v>7.4923281669617001</c:v>
                </c:pt>
                <c:pt idx="5743">
                  <c:v>7.4923281669617001</c:v>
                </c:pt>
                <c:pt idx="5744">
                  <c:v>7.4923281669617001</c:v>
                </c:pt>
                <c:pt idx="5745">
                  <c:v>7.5276937484740998</c:v>
                </c:pt>
                <c:pt idx="5746">
                  <c:v>7.4923281669617001</c:v>
                </c:pt>
                <c:pt idx="5747">
                  <c:v>7.4923281669617001</c:v>
                </c:pt>
                <c:pt idx="5748">
                  <c:v>7.4923281669617001</c:v>
                </c:pt>
                <c:pt idx="5749">
                  <c:v>7.4923281669617001</c:v>
                </c:pt>
                <c:pt idx="5750">
                  <c:v>7.4923281669617001</c:v>
                </c:pt>
                <c:pt idx="5751">
                  <c:v>7.4923281669617001</c:v>
                </c:pt>
                <c:pt idx="5752">
                  <c:v>7.4923281669617001</c:v>
                </c:pt>
                <c:pt idx="5753">
                  <c:v>7.4923281669617001</c:v>
                </c:pt>
                <c:pt idx="5754">
                  <c:v>7.4923281669617001</c:v>
                </c:pt>
                <c:pt idx="5755">
                  <c:v>7.4923281669617001</c:v>
                </c:pt>
                <c:pt idx="5756">
                  <c:v>7.4923281669617001</c:v>
                </c:pt>
                <c:pt idx="5757">
                  <c:v>7.4923281669617001</c:v>
                </c:pt>
                <c:pt idx="5758">
                  <c:v>7.4923281669617001</c:v>
                </c:pt>
                <c:pt idx="5759">
                  <c:v>7.4923281669617001</c:v>
                </c:pt>
                <c:pt idx="5760">
                  <c:v>7.4923281669617001</c:v>
                </c:pt>
                <c:pt idx="5761">
                  <c:v>7.4572639465332013</c:v>
                </c:pt>
                <c:pt idx="5762">
                  <c:v>7.4572639465332013</c:v>
                </c:pt>
                <c:pt idx="5763">
                  <c:v>7.4572639465332013</c:v>
                </c:pt>
                <c:pt idx="5764">
                  <c:v>7.4572639465332013</c:v>
                </c:pt>
                <c:pt idx="5765">
                  <c:v>7.4572639465332013</c:v>
                </c:pt>
                <c:pt idx="5766">
                  <c:v>7.4572639465332013</c:v>
                </c:pt>
                <c:pt idx="5767">
                  <c:v>7.4572639465332013</c:v>
                </c:pt>
                <c:pt idx="5768">
                  <c:v>7.4923281669617001</c:v>
                </c:pt>
                <c:pt idx="5769">
                  <c:v>7.4572639465332013</c:v>
                </c:pt>
                <c:pt idx="5770">
                  <c:v>7.4572639465332013</c:v>
                </c:pt>
                <c:pt idx="5771">
                  <c:v>7.4923281669617001</c:v>
                </c:pt>
                <c:pt idx="5772">
                  <c:v>7.4572639465332013</c:v>
                </c:pt>
                <c:pt idx="5773">
                  <c:v>7.4572639465332013</c:v>
                </c:pt>
                <c:pt idx="5774">
                  <c:v>7.4572639465332013</c:v>
                </c:pt>
                <c:pt idx="5775">
                  <c:v>7.4572639465332013</c:v>
                </c:pt>
                <c:pt idx="5776">
                  <c:v>7.4923281669617001</c:v>
                </c:pt>
                <c:pt idx="5777">
                  <c:v>7.4572639465332013</c:v>
                </c:pt>
                <c:pt idx="5778">
                  <c:v>7.4923281669617001</c:v>
                </c:pt>
                <c:pt idx="5779">
                  <c:v>7.4923281669617001</c:v>
                </c:pt>
                <c:pt idx="5780">
                  <c:v>7.4923281669617001</c:v>
                </c:pt>
                <c:pt idx="5781">
                  <c:v>7.4923281669617001</c:v>
                </c:pt>
                <c:pt idx="5782">
                  <c:v>7.4572639465332013</c:v>
                </c:pt>
                <c:pt idx="5783">
                  <c:v>7.4923281669617001</c:v>
                </c:pt>
                <c:pt idx="5784">
                  <c:v>7.4923281669617001</c:v>
                </c:pt>
                <c:pt idx="5785">
                  <c:v>7.4923281669617001</c:v>
                </c:pt>
                <c:pt idx="5786">
                  <c:v>7.4923281669617001</c:v>
                </c:pt>
                <c:pt idx="5787">
                  <c:v>7.4923281669617001</c:v>
                </c:pt>
                <c:pt idx="5788">
                  <c:v>7.4923281669617001</c:v>
                </c:pt>
                <c:pt idx="5789">
                  <c:v>7.4923281669617001</c:v>
                </c:pt>
                <c:pt idx="5790">
                  <c:v>7.4224982261657786</c:v>
                </c:pt>
                <c:pt idx="5791">
                  <c:v>7.4572639465332013</c:v>
                </c:pt>
                <c:pt idx="5792">
                  <c:v>7.4572639465332013</c:v>
                </c:pt>
                <c:pt idx="5793">
                  <c:v>7.4224982261657786</c:v>
                </c:pt>
                <c:pt idx="5794">
                  <c:v>7.4572639465332013</c:v>
                </c:pt>
                <c:pt idx="5795">
                  <c:v>7.4224982261657786</c:v>
                </c:pt>
                <c:pt idx="5796">
                  <c:v>7.4224982261657786</c:v>
                </c:pt>
                <c:pt idx="5797">
                  <c:v>7.4224982261657786</c:v>
                </c:pt>
                <c:pt idx="5798">
                  <c:v>7.4224982261657786</c:v>
                </c:pt>
                <c:pt idx="5799">
                  <c:v>7.4224982261657786</c:v>
                </c:pt>
                <c:pt idx="5800">
                  <c:v>7.4572639465332013</c:v>
                </c:pt>
                <c:pt idx="5801">
                  <c:v>7.4224982261657786</c:v>
                </c:pt>
                <c:pt idx="5802">
                  <c:v>7.4224982261657786</c:v>
                </c:pt>
                <c:pt idx="5803">
                  <c:v>7.4572639465332013</c:v>
                </c:pt>
                <c:pt idx="5804">
                  <c:v>7.4224982261657786</c:v>
                </c:pt>
                <c:pt idx="5805">
                  <c:v>7.4224982261657786</c:v>
                </c:pt>
                <c:pt idx="5806">
                  <c:v>7.4224982261657786</c:v>
                </c:pt>
                <c:pt idx="5807">
                  <c:v>7.4224982261657786</c:v>
                </c:pt>
                <c:pt idx="5808">
                  <c:v>7.4224982261657786</c:v>
                </c:pt>
                <c:pt idx="5809">
                  <c:v>7.4224982261657786</c:v>
                </c:pt>
                <c:pt idx="5810">
                  <c:v>7.4224982261657786</c:v>
                </c:pt>
                <c:pt idx="5811">
                  <c:v>7.4224982261657786</c:v>
                </c:pt>
                <c:pt idx="5812">
                  <c:v>7.4224982261657786</c:v>
                </c:pt>
                <c:pt idx="5813">
                  <c:v>7.3880214691161985</c:v>
                </c:pt>
                <c:pt idx="5814">
                  <c:v>7.4224982261657786</c:v>
                </c:pt>
                <c:pt idx="5815">
                  <c:v>7.3880214691161985</c:v>
                </c:pt>
                <c:pt idx="5816">
                  <c:v>7.4224982261657786</c:v>
                </c:pt>
                <c:pt idx="5817">
                  <c:v>7.3880214691161985</c:v>
                </c:pt>
                <c:pt idx="5818">
                  <c:v>7.3880214691161985</c:v>
                </c:pt>
                <c:pt idx="5819">
                  <c:v>7.3880214691161985</c:v>
                </c:pt>
                <c:pt idx="5820">
                  <c:v>7.4224982261657786</c:v>
                </c:pt>
                <c:pt idx="5821">
                  <c:v>7.4224982261657786</c:v>
                </c:pt>
                <c:pt idx="5822">
                  <c:v>7.3880214691161985</c:v>
                </c:pt>
                <c:pt idx="5823">
                  <c:v>7.4224982261657786</c:v>
                </c:pt>
                <c:pt idx="5824">
                  <c:v>7.3880214691161985</c:v>
                </c:pt>
                <c:pt idx="5825">
                  <c:v>7.3880214691161985</c:v>
                </c:pt>
                <c:pt idx="5826">
                  <c:v>7.4224982261657786</c:v>
                </c:pt>
                <c:pt idx="5827">
                  <c:v>7.4224982261657786</c:v>
                </c:pt>
                <c:pt idx="5828">
                  <c:v>7.3880214691161985</c:v>
                </c:pt>
                <c:pt idx="5829">
                  <c:v>7.3880214691161985</c:v>
                </c:pt>
                <c:pt idx="5830">
                  <c:v>7.3880214691161985</c:v>
                </c:pt>
                <c:pt idx="5831">
                  <c:v>7.3880214691161985</c:v>
                </c:pt>
                <c:pt idx="5832">
                  <c:v>7.3880214691161985</c:v>
                </c:pt>
                <c:pt idx="5833">
                  <c:v>7.3880214691161985</c:v>
                </c:pt>
                <c:pt idx="5834">
                  <c:v>7.3880214691161985</c:v>
                </c:pt>
                <c:pt idx="5835">
                  <c:v>7.3880214691161985</c:v>
                </c:pt>
                <c:pt idx="5836">
                  <c:v>7.3880214691161985</c:v>
                </c:pt>
                <c:pt idx="5837">
                  <c:v>7.3880214691161985</c:v>
                </c:pt>
                <c:pt idx="5838">
                  <c:v>7.3880214691161985</c:v>
                </c:pt>
                <c:pt idx="5839">
                  <c:v>7.3880214691161985</c:v>
                </c:pt>
                <c:pt idx="5840">
                  <c:v>7.3880214691161985</c:v>
                </c:pt>
                <c:pt idx="5841">
                  <c:v>7.3880214691161985</c:v>
                </c:pt>
                <c:pt idx="5842">
                  <c:v>7.3880214691161985</c:v>
                </c:pt>
                <c:pt idx="5843">
                  <c:v>7.3880214691161985</c:v>
                </c:pt>
                <c:pt idx="5844">
                  <c:v>7.3880214691161985</c:v>
                </c:pt>
                <c:pt idx="5845">
                  <c:v>7.35382604599</c:v>
                </c:pt>
                <c:pt idx="5846">
                  <c:v>7.3880214691161985</c:v>
                </c:pt>
                <c:pt idx="5847">
                  <c:v>7.3880214691161985</c:v>
                </c:pt>
                <c:pt idx="5848">
                  <c:v>7.3880214691161985</c:v>
                </c:pt>
                <c:pt idx="5849">
                  <c:v>7.35382604599</c:v>
                </c:pt>
                <c:pt idx="5850">
                  <c:v>7.35382604599</c:v>
                </c:pt>
                <c:pt idx="5851">
                  <c:v>7.35382604599</c:v>
                </c:pt>
                <c:pt idx="5852">
                  <c:v>7.35382604599</c:v>
                </c:pt>
                <c:pt idx="5853">
                  <c:v>7.35382604599</c:v>
                </c:pt>
                <c:pt idx="5854">
                  <c:v>7.35382604599</c:v>
                </c:pt>
                <c:pt idx="5855">
                  <c:v>7.3880214691161985</c:v>
                </c:pt>
                <c:pt idx="5856">
                  <c:v>7.35382604599</c:v>
                </c:pt>
                <c:pt idx="5857">
                  <c:v>7.35382604599</c:v>
                </c:pt>
                <c:pt idx="5858">
                  <c:v>7.35382604599</c:v>
                </c:pt>
                <c:pt idx="5859">
                  <c:v>7.35382604599</c:v>
                </c:pt>
                <c:pt idx="5860">
                  <c:v>7.35382604599</c:v>
                </c:pt>
                <c:pt idx="5861">
                  <c:v>7.35382604599</c:v>
                </c:pt>
                <c:pt idx="5862">
                  <c:v>7.35382604599</c:v>
                </c:pt>
                <c:pt idx="5863">
                  <c:v>7.35382604599</c:v>
                </c:pt>
                <c:pt idx="5864">
                  <c:v>7.35382604599</c:v>
                </c:pt>
                <c:pt idx="5865">
                  <c:v>7.35382604599</c:v>
                </c:pt>
                <c:pt idx="5866">
                  <c:v>7.35382604599</c:v>
                </c:pt>
                <c:pt idx="5867">
                  <c:v>7.35382604599</c:v>
                </c:pt>
                <c:pt idx="5868">
                  <c:v>7.3199205398559766</c:v>
                </c:pt>
                <c:pt idx="5869">
                  <c:v>7.35382604599</c:v>
                </c:pt>
                <c:pt idx="5870">
                  <c:v>7.35382604599</c:v>
                </c:pt>
                <c:pt idx="5871">
                  <c:v>7.3199205398559766</c:v>
                </c:pt>
                <c:pt idx="5872">
                  <c:v>7.3199205398559766</c:v>
                </c:pt>
                <c:pt idx="5873">
                  <c:v>7.35382604599</c:v>
                </c:pt>
                <c:pt idx="5874">
                  <c:v>7.35382604599</c:v>
                </c:pt>
                <c:pt idx="5875">
                  <c:v>7.3199205398559766</c:v>
                </c:pt>
                <c:pt idx="5876">
                  <c:v>7.3199205398559766</c:v>
                </c:pt>
                <c:pt idx="5877">
                  <c:v>7.35382604599</c:v>
                </c:pt>
                <c:pt idx="5878">
                  <c:v>7.35382604599</c:v>
                </c:pt>
                <c:pt idx="5879">
                  <c:v>7.3199205398559766</c:v>
                </c:pt>
                <c:pt idx="5880">
                  <c:v>7.3199205398559766</c:v>
                </c:pt>
                <c:pt idx="5881">
                  <c:v>7.3199205398559766</c:v>
                </c:pt>
                <c:pt idx="5882">
                  <c:v>7.3880214691161985</c:v>
                </c:pt>
                <c:pt idx="5883">
                  <c:v>7.4224982261657786</c:v>
                </c:pt>
                <c:pt idx="5884">
                  <c:v>7.4572639465332013</c:v>
                </c:pt>
                <c:pt idx="5885">
                  <c:v>7.5993208885193004</c:v>
                </c:pt>
                <c:pt idx="5886">
                  <c:v>7.7090778350829998</c:v>
                </c:pt>
                <c:pt idx="5887">
                  <c:v>7.7838363647461</c:v>
                </c:pt>
                <c:pt idx="5888">
                  <c:v>7.8217048645019851</c:v>
                </c:pt>
                <c:pt idx="5889">
                  <c:v>7.8217048645019851</c:v>
                </c:pt>
                <c:pt idx="5890">
                  <c:v>7.8599014282226998</c:v>
                </c:pt>
                <c:pt idx="5891">
                  <c:v>7.8984298706054785</c:v>
                </c:pt>
                <c:pt idx="5892">
                  <c:v>7.8984298706054785</c:v>
                </c:pt>
                <c:pt idx="5893">
                  <c:v>7.9372997283936231</c:v>
                </c:pt>
                <c:pt idx="5894">
                  <c:v>7.9765071868896165</c:v>
                </c:pt>
                <c:pt idx="5895">
                  <c:v>8.0160627365112003</c:v>
                </c:pt>
                <c:pt idx="5896">
                  <c:v>8.0160627365112003</c:v>
                </c:pt>
                <c:pt idx="5897">
                  <c:v>8.0559701919556002</c:v>
                </c:pt>
                <c:pt idx="5898">
                  <c:v>8.0962247848510689</c:v>
                </c:pt>
                <c:pt idx="5899">
                  <c:v>8.0962247848510689</c:v>
                </c:pt>
                <c:pt idx="5900">
                  <c:v>8.0962247848510689</c:v>
                </c:pt>
                <c:pt idx="5901">
                  <c:v>8.1368455886840998</c:v>
                </c:pt>
                <c:pt idx="5902">
                  <c:v>8.1778211593627983</c:v>
                </c:pt>
                <c:pt idx="5903">
                  <c:v>8.1368455886840998</c:v>
                </c:pt>
                <c:pt idx="5904">
                  <c:v>7.5276937484740998</c:v>
                </c:pt>
                <c:pt idx="5905">
                  <c:v>7.35382604599</c:v>
                </c:pt>
                <c:pt idx="5906">
                  <c:v>7.35382604599</c:v>
                </c:pt>
                <c:pt idx="5907">
                  <c:v>7.35382604599</c:v>
                </c:pt>
                <c:pt idx="5908">
                  <c:v>7.35382604599</c:v>
                </c:pt>
                <c:pt idx="5909">
                  <c:v>7.35382604599</c:v>
                </c:pt>
                <c:pt idx="5910">
                  <c:v>7.3199205398559766</c:v>
                </c:pt>
                <c:pt idx="5911">
                  <c:v>7.3199205398559766</c:v>
                </c:pt>
                <c:pt idx="5912">
                  <c:v>7.3199205398559766</c:v>
                </c:pt>
                <c:pt idx="5913">
                  <c:v>7.3199205398559766</c:v>
                </c:pt>
                <c:pt idx="5914">
                  <c:v>7.3199205398559766</c:v>
                </c:pt>
                <c:pt idx="5915">
                  <c:v>7.3199205398559766</c:v>
                </c:pt>
                <c:pt idx="5916">
                  <c:v>7.3199205398559766</c:v>
                </c:pt>
                <c:pt idx="5917">
                  <c:v>7.3199205398559766</c:v>
                </c:pt>
                <c:pt idx="5918">
                  <c:v>7.3199205398559766</c:v>
                </c:pt>
                <c:pt idx="5919">
                  <c:v>7.3199205398559766</c:v>
                </c:pt>
                <c:pt idx="5920">
                  <c:v>7.3199205398559766</c:v>
                </c:pt>
                <c:pt idx="5921">
                  <c:v>7.3199205398559766</c:v>
                </c:pt>
                <c:pt idx="5922">
                  <c:v>7.3199205398559766</c:v>
                </c:pt>
              </c:numCache>
            </c:numRef>
          </c:val>
        </c:ser>
        <c:ser>
          <c:idx val="3"/>
          <c:order val="3"/>
          <c:tx>
            <c:strRef>
              <c:f>NML_temp_2_cooldown!$E$5</c:f>
              <c:strCache>
                <c:ptCount val="1"/>
                <c:pt idx="0">
                  <c:v>N:M1TXUM (2K shield out)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NML_temp_2_cooldown!$E$6:$E$5928</c:f>
              <c:numCache>
                <c:formatCode>General</c:formatCode>
                <c:ptCount val="5923"/>
                <c:pt idx="0">
                  <c:v>294.07513427733903</c:v>
                </c:pt>
                <c:pt idx="1">
                  <c:v>294.07513427733903</c:v>
                </c:pt>
                <c:pt idx="2">
                  <c:v>294.07513427733903</c:v>
                </c:pt>
                <c:pt idx="3">
                  <c:v>294.07513427733903</c:v>
                </c:pt>
                <c:pt idx="4">
                  <c:v>294.07513427733903</c:v>
                </c:pt>
                <c:pt idx="5">
                  <c:v>294.07513427733903</c:v>
                </c:pt>
                <c:pt idx="6">
                  <c:v>294.07513427733903</c:v>
                </c:pt>
                <c:pt idx="7">
                  <c:v>294.07513427733903</c:v>
                </c:pt>
                <c:pt idx="8">
                  <c:v>294.07513427733903</c:v>
                </c:pt>
                <c:pt idx="9">
                  <c:v>294.07513427733903</c:v>
                </c:pt>
                <c:pt idx="10">
                  <c:v>294.07513427733903</c:v>
                </c:pt>
                <c:pt idx="11">
                  <c:v>294.07513427733903</c:v>
                </c:pt>
                <c:pt idx="12">
                  <c:v>294.07513427733903</c:v>
                </c:pt>
                <c:pt idx="13">
                  <c:v>294.07513427733903</c:v>
                </c:pt>
                <c:pt idx="14">
                  <c:v>294.07513427733903</c:v>
                </c:pt>
                <c:pt idx="15">
                  <c:v>294.07513427733903</c:v>
                </c:pt>
                <c:pt idx="16">
                  <c:v>294.07513427733903</c:v>
                </c:pt>
                <c:pt idx="17">
                  <c:v>294.07513427733903</c:v>
                </c:pt>
                <c:pt idx="18">
                  <c:v>294.07513427733903</c:v>
                </c:pt>
                <c:pt idx="19">
                  <c:v>294.07513427733903</c:v>
                </c:pt>
                <c:pt idx="20">
                  <c:v>294.07513427733903</c:v>
                </c:pt>
                <c:pt idx="21">
                  <c:v>294.07513427733903</c:v>
                </c:pt>
                <c:pt idx="22">
                  <c:v>294.07513427733903</c:v>
                </c:pt>
                <c:pt idx="23">
                  <c:v>294.07513427733903</c:v>
                </c:pt>
                <c:pt idx="24">
                  <c:v>294.07513427733903</c:v>
                </c:pt>
                <c:pt idx="25">
                  <c:v>294.07513427733903</c:v>
                </c:pt>
                <c:pt idx="26">
                  <c:v>294.07513427733903</c:v>
                </c:pt>
                <c:pt idx="27">
                  <c:v>294.07513427733903</c:v>
                </c:pt>
                <c:pt idx="28">
                  <c:v>294.07513427733903</c:v>
                </c:pt>
                <c:pt idx="29">
                  <c:v>294.07513427733903</c:v>
                </c:pt>
                <c:pt idx="30">
                  <c:v>294.07513427733903</c:v>
                </c:pt>
                <c:pt idx="31">
                  <c:v>294.07513427733903</c:v>
                </c:pt>
                <c:pt idx="32">
                  <c:v>294.07513427733903</c:v>
                </c:pt>
                <c:pt idx="33">
                  <c:v>294.07513427733903</c:v>
                </c:pt>
                <c:pt idx="34">
                  <c:v>294.07513427733903</c:v>
                </c:pt>
                <c:pt idx="35">
                  <c:v>294.07513427733903</c:v>
                </c:pt>
                <c:pt idx="36">
                  <c:v>294.07513427733903</c:v>
                </c:pt>
                <c:pt idx="37">
                  <c:v>294.07513427733903</c:v>
                </c:pt>
                <c:pt idx="38">
                  <c:v>294.07513427733903</c:v>
                </c:pt>
                <c:pt idx="39">
                  <c:v>294.07513427733903</c:v>
                </c:pt>
                <c:pt idx="40">
                  <c:v>294.07513427733903</c:v>
                </c:pt>
                <c:pt idx="41">
                  <c:v>296.12243652344091</c:v>
                </c:pt>
                <c:pt idx="42">
                  <c:v>294.07513427733903</c:v>
                </c:pt>
                <c:pt idx="43">
                  <c:v>294.07513427733903</c:v>
                </c:pt>
                <c:pt idx="44">
                  <c:v>294.07513427733903</c:v>
                </c:pt>
                <c:pt idx="45">
                  <c:v>294.07513427733903</c:v>
                </c:pt>
                <c:pt idx="46">
                  <c:v>294.07513427733903</c:v>
                </c:pt>
                <c:pt idx="47">
                  <c:v>294.07513427733903</c:v>
                </c:pt>
                <c:pt idx="48">
                  <c:v>294.07513427733903</c:v>
                </c:pt>
                <c:pt idx="49">
                  <c:v>294.07513427733903</c:v>
                </c:pt>
                <c:pt idx="50">
                  <c:v>294.07513427733903</c:v>
                </c:pt>
                <c:pt idx="51">
                  <c:v>294.07513427733903</c:v>
                </c:pt>
                <c:pt idx="52">
                  <c:v>294.07513427733903</c:v>
                </c:pt>
                <c:pt idx="53">
                  <c:v>294.07513427733903</c:v>
                </c:pt>
                <c:pt idx="54">
                  <c:v>294.07513427733903</c:v>
                </c:pt>
                <c:pt idx="55">
                  <c:v>294.07513427733903</c:v>
                </c:pt>
                <c:pt idx="56">
                  <c:v>294.07513427733903</c:v>
                </c:pt>
                <c:pt idx="57">
                  <c:v>294.07513427733903</c:v>
                </c:pt>
                <c:pt idx="58">
                  <c:v>294.07513427733903</c:v>
                </c:pt>
                <c:pt idx="59">
                  <c:v>294.07513427733903</c:v>
                </c:pt>
                <c:pt idx="60">
                  <c:v>294.07513427733903</c:v>
                </c:pt>
                <c:pt idx="61">
                  <c:v>294.07513427733903</c:v>
                </c:pt>
                <c:pt idx="62">
                  <c:v>294.07513427733903</c:v>
                </c:pt>
                <c:pt idx="63">
                  <c:v>294.07513427733903</c:v>
                </c:pt>
                <c:pt idx="64">
                  <c:v>294.07513427733903</c:v>
                </c:pt>
                <c:pt idx="65">
                  <c:v>294.07513427733903</c:v>
                </c:pt>
                <c:pt idx="66">
                  <c:v>294.07513427733903</c:v>
                </c:pt>
                <c:pt idx="67">
                  <c:v>294.07513427733903</c:v>
                </c:pt>
                <c:pt idx="68">
                  <c:v>294.07513427733903</c:v>
                </c:pt>
                <c:pt idx="69">
                  <c:v>294.07513427733903</c:v>
                </c:pt>
                <c:pt idx="70">
                  <c:v>294.07513427733903</c:v>
                </c:pt>
                <c:pt idx="71">
                  <c:v>294.07513427733903</c:v>
                </c:pt>
                <c:pt idx="72">
                  <c:v>294.07513427733903</c:v>
                </c:pt>
                <c:pt idx="73">
                  <c:v>294.07513427733903</c:v>
                </c:pt>
                <c:pt idx="74">
                  <c:v>294.07513427733903</c:v>
                </c:pt>
                <c:pt idx="75">
                  <c:v>294.07513427733903</c:v>
                </c:pt>
                <c:pt idx="76">
                  <c:v>294.07513427733903</c:v>
                </c:pt>
                <c:pt idx="77">
                  <c:v>294.07513427733903</c:v>
                </c:pt>
                <c:pt idx="78">
                  <c:v>294.07513427733903</c:v>
                </c:pt>
                <c:pt idx="79">
                  <c:v>294.07513427733903</c:v>
                </c:pt>
                <c:pt idx="80">
                  <c:v>294.07513427733903</c:v>
                </c:pt>
                <c:pt idx="81">
                  <c:v>294.07513427733903</c:v>
                </c:pt>
                <c:pt idx="82">
                  <c:v>294.07513427733903</c:v>
                </c:pt>
                <c:pt idx="83">
                  <c:v>294.07513427733903</c:v>
                </c:pt>
                <c:pt idx="84">
                  <c:v>294.07513427733903</c:v>
                </c:pt>
                <c:pt idx="85">
                  <c:v>294.07513427733903</c:v>
                </c:pt>
                <c:pt idx="86">
                  <c:v>294.07513427733903</c:v>
                </c:pt>
                <c:pt idx="87">
                  <c:v>294.07513427733903</c:v>
                </c:pt>
                <c:pt idx="88">
                  <c:v>294.07513427733903</c:v>
                </c:pt>
                <c:pt idx="89">
                  <c:v>294.07513427733903</c:v>
                </c:pt>
                <c:pt idx="90">
                  <c:v>294.07513427733903</c:v>
                </c:pt>
                <c:pt idx="91">
                  <c:v>294.07513427733903</c:v>
                </c:pt>
                <c:pt idx="92">
                  <c:v>294.07513427733903</c:v>
                </c:pt>
                <c:pt idx="93">
                  <c:v>294.07513427733903</c:v>
                </c:pt>
                <c:pt idx="94">
                  <c:v>294.07513427733903</c:v>
                </c:pt>
                <c:pt idx="95">
                  <c:v>294.07513427733903</c:v>
                </c:pt>
                <c:pt idx="96">
                  <c:v>294.07513427733903</c:v>
                </c:pt>
                <c:pt idx="97">
                  <c:v>294.07513427733903</c:v>
                </c:pt>
                <c:pt idx="98">
                  <c:v>294.07513427733903</c:v>
                </c:pt>
                <c:pt idx="99">
                  <c:v>294.07513427733903</c:v>
                </c:pt>
                <c:pt idx="100">
                  <c:v>294.07513427733903</c:v>
                </c:pt>
                <c:pt idx="101">
                  <c:v>294.07513427733903</c:v>
                </c:pt>
                <c:pt idx="102">
                  <c:v>294.07513427733903</c:v>
                </c:pt>
                <c:pt idx="103">
                  <c:v>294.07513427733903</c:v>
                </c:pt>
                <c:pt idx="104">
                  <c:v>294.07513427733903</c:v>
                </c:pt>
                <c:pt idx="105">
                  <c:v>294.07513427733903</c:v>
                </c:pt>
                <c:pt idx="106">
                  <c:v>294.07513427733903</c:v>
                </c:pt>
                <c:pt idx="107">
                  <c:v>294.07513427733903</c:v>
                </c:pt>
                <c:pt idx="108">
                  <c:v>294.07513427733903</c:v>
                </c:pt>
                <c:pt idx="109">
                  <c:v>294.07513427733903</c:v>
                </c:pt>
                <c:pt idx="110">
                  <c:v>294.07513427733903</c:v>
                </c:pt>
                <c:pt idx="111">
                  <c:v>294.07513427733903</c:v>
                </c:pt>
                <c:pt idx="112">
                  <c:v>294.07513427733903</c:v>
                </c:pt>
                <c:pt idx="113">
                  <c:v>294.07513427733903</c:v>
                </c:pt>
                <c:pt idx="114">
                  <c:v>294.07513427733903</c:v>
                </c:pt>
                <c:pt idx="115">
                  <c:v>294.07513427733903</c:v>
                </c:pt>
                <c:pt idx="116">
                  <c:v>294.07513427733903</c:v>
                </c:pt>
                <c:pt idx="117">
                  <c:v>294.07513427733903</c:v>
                </c:pt>
                <c:pt idx="118">
                  <c:v>294.07513427733903</c:v>
                </c:pt>
                <c:pt idx="119">
                  <c:v>294.07513427733903</c:v>
                </c:pt>
                <c:pt idx="120">
                  <c:v>294.07513427733903</c:v>
                </c:pt>
                <c:pt idx="121">
                  <c:v>294.07513427733903</c:v>
                </c:pt>
                <c:pt idx="122">
                  <c:v>294.07513427733903</c:v>
                </c:pt>
                <c:pt idx="123">
                  <c:v>294.07513427733903</c:v>
                </c:pt>
                <c:pt idx="124">
                  <c:v>294.07513427733903</c:v>
                </c:pt>
                <c:pt idx="125">
                  <c:v>294.07513427733903</c:v>
                </c:pt>
                <c:pt idx="126">
                  <c:v>294.07513427733903</c:v>
                </c:pt>
                <c:pt idx="127">
                  <c:v>294.07513427733903</c:v>
                </c:pt>
                <c:pt idx="128">
                  <c:v>294.07513427733903</c:v>
                </c:pt>
                <c:pt idx="129">
                  <c:v>294.07513427733903</c:v>
                </c:pt>
                <c:pt idx="130">
                  <c:v>294.07513427733903</c:v>
                </c:pt>
                <c:pt idx="131">
                  <c:v>294.07513427733903</c:v>
                </c:pt>
                <c:pt idx="132">
                  <c:v>294.07513427733903</c:v>
                </c:pt>
                <c:pt idx="133">
                  <c:v>294.07513427733903</c:v>
                </c:pt>
                <c:pt idx="134">
                  <c:v>294.07513427733903</c:v>
                </c:pt>
                <c:pt idx="135">
                  <c:v>294.07513427733903</c:v>
                </c:pt>
                <c:pt idx="136">
                  <c:v>294.07513427733903</c:v>
                </c:pt>
                <c:pt idx="137">
                  <c:v>294.07513427733903</c:v>
                </c:pt>
                <c:pt idx="138">
                  <c:v>294.07513427733903</c:v>
                </c:pt>
                <c:pt idx="139">
                  <c:v>294.07513427733903</c:v>
                </c:pt>
                <c:pt idx="140">
                  <c:v>294.07513427733903</c:v>
                </c:pt>
                <c:pt idx="141">
                  <c:v>294.07513427733903</c:v>
                </c:pt>
                <c:pt idx="142">
                  <c:v>294.07513427733903</c:v>
                </c:pt>
                <c:pt idx="143">
                  <c:v>294.07513427733903</c:v>
                </c:pt>
                <c:pt idx="144">
                  <c:v>294.07513427733903</c:v>
                </c:pt>
                <c:pt idx="145">
                  <c:v>294.07513427733903</c:v>
                </c:pt>
                <c:pt idx="146">
                  <c:v>294.07513427733903</c:v>
                </c:pt>
                <c:pt idx="147">
                  <c:v>294.07513427733903</c:v>
                </c:pt>
                <c:pt idx="148">
                  <c:v>294.07513427733903</c:v>
                </c:pt>
                <c:pt idx="149">
                  <c:v>294.07513427733903</c:v>
                </c:pt>
                <c:pt idx="150">
                  <c:v>294.07513427733903</c:v>
                </c:pt>
                <c:pt idx="151">
                  <c:v>294.07513427733903</c:v>
                </c:pt>
                <c:pt idx="152">
                  <c:v>294.07513427733903</c:v>
                </c:pt>
                <c:pt idx="153">
                  <c:v>294.07513427733903</c:v>
                </c:pt>
                <c:pt idx="154">
                  <c:v>294.07513427733903</c:v>
                </c:pt>
                <c:pt idx="155">
                  <c:v>294.07513427733903</c:v>
                </c:pt>
                <c:pt idx="156">
                  <c:v>294.07513427733903</c:v>
                </c:pt>
                <c:pt idx="157">
                  <c:v>294.07513427733903</c:v>
                </c:pt>
                <c:pt idx="158">
                  <c:v>294.07513427733903</c:v>
                </c:pt>
                <c:pt idx="159">
                  <c:v>294.07513427733903</c:v>
                </c:pt>
                <c:pt idx="160">
                  <c:v>294.07513427733903</c:v>
                </c:pt>
                <c:pt idx="161">
                  <c:v>294.07513427733903</c:v>
                </c:pt>
                <c:pt idx="162">
                  <c:v>294.07513427733903</c:v>
                </c:pt>
                <c:pt idx="163">
                  <c:v>294.07513427733903</c:v>
                </c:pt>
                <c:pt idx="164">
                  <c:v>294.07513427733903</c:v>
                </c:pt>
                <c:pt idx="165">
                  <c:v>294.07513427733903</c:v>
                </c:pt>
                <c:pt idx="166">
                  <c:v>294.07513427733903</c:v>
                </c:pt>
                <c:pt idx="167">
                  <c:v>294.07513427733903</c:v>
                </c:pt>
                <c:pt idx="168">
                  <c:v>294.07513427733903</c:v>
                </c:pt>
                <c:pt idx="169">
                  <c:v>294.07513427733903</c:v>
                </c:pt>
                <c:pt idx="170">
                  <c:v>294.07513427733903</c:v>
                </c:pt>
                <c:pt idx="171">
                  <c:v>294.07513427733903</c:v>
                </c:pt>
                <c:pt idx="172">
                  <c:v>292.04483032227</c:v>
                </c:pt>
                <c:pt idx="173">
                  <c:v>294.07513427733903</c:v>
                </c:pt>
                <c:pt idx="174">
                  <c:v>294.07513427733903</c:v>
                </c:pt>
                <c:pt idx="175">
                  <c:v>294.07513427733903</c:v>
                </c:pt>
                <c:pt idx="176">
                  <c:v>294.07513427733903</c:v>
                </c:pt>
                <c:pt idx="177">
                  <c:v>294.07513427733903</c:v>
                </c:pt>
                <c:pt idx="178">
                  <c:v>294.07513427733903</c:v>
                </c:pt>
                <c:pt idx="179">
                  <c:v>294.07513427733903</c:v>
                </c:pt>
                <c:pt idx="180">
                  <c:v>294.07513427733903</c:v>
                </c:pt>
                <c:pt idx="181">
                  <c:v>292.04483032227</c:v>
                </c:pt>
                <c:pt idx="182">
                  <c:v>294.07513427733903</c:v>
                </c:pt>
                <c:pt idx="183">
                  <c:v>294.07513427733903</c:v>
                </c:pt>
                <c:pt idx="184">
                  <c:v>294.07513427733903</c:v>
                </c:pt>
                <c:pt idx="185">
                  <c:v>294.07513427733903</c:v>
                </c:pt>
                <c:pt idx="186">
                  <c:v>294.07513427733903</c:v>
                </c:pt>
                <c:pt idx="187">
                  <c:v>294.07513427733903</c:v>
                </c:pt>
                <c:pt idx="188">
                  <c:v>294.07513427733903</c:v>
                </c:pt>
                <c:pt idx="189">
                  <c:v>294.07513427733903</c:v>
                </c:pt>
                <c:pt idx="190">
                  <c:v>294.07513427733903</c:v>
                </c:pt>
                <c:pt idx="191">
                  <c:v>292.04483032227</c:v>
                </c:pt>
                <c:pt idx="192">
                  <c:v>294.07513427733903</c:v>
                </c:pt>
                <c:pt idx="193">
                  <c:v>294.07513427733903</c:v>
                </c:pt>
                <c:pt idx="194">
                  <c:v>294.07513427733903</c:v>
                </c:pt>
                <c:pt idx="195">
                  <c:v>292.04483032227</c:v>
                </c:pt>
                <c:pt idx="196">
                  <c:v>294.07513427733903</c:v>
                </c:pt>
                <c:pt idx="197">
                  <c:v>294.07513427733903</c:v>
                </c:pt>
                <c:pt idx="198">
                  <c:v>294.07513427733903</c:v>
                </c:pt>
                <c:pt idx="199">
                  <c:v>292.04483032227</c:v>
                </c:pt>
                <c:pt idx="200">
                  <c:v>292.04483032227</c:v>
                </c:pt>
                <c:pt idx="201">
                  <c:v>292.04483032227</c:v>
                </c:pt>
                <c:pt idx="202">
                  <c:v>292.04483032227</c:v>
                </c:pt>
                <c:pt idx="203">
                  <c:v>292.04483032227</c:v>
                </c:pt>
                <c:pt idx="204">
                  <c:v>292.04483032227</c:v>
                </c:pt>
                <c:pt idx="205">
                  <c:v>294.07513427733903</c:v>
                </c:pt>
                <c:pt idx="206">
                  <c:v>292.04483032227</c:v>
                </c:pt>
                <c:pt idx="207">
                  <c:v>292.04483032227</c:v>
                </c:pt>
                <c:pt idx="208">
                  <c:v>292.04483032227</c:v>
                </c:pt>
                <c:pt idx="209">
                  <c:v>292.04483032227</c:v>
                </c:pt>
                <c:pt idx="210">
                  <c:v>292.04483032227</c:v>
                </c:pt>
                <c:pt idx="211">
                  <c:v>292.04483032227</c:v>
                </c:pt>
                <c:pt idx="212">
                  <c:v>294.07513427733903</c:v>
                </c:pt>
                <c:pt idx="213">
                  <c:v>292.04483032227</c:v>
                </c:pt>
                <c:pt idx="214">
                  <c:v>292.04483032227</c:v>
                </c:pt>
                <c:pt idx="215">
                  <c:v>292.04483032227</c:v>
                </c:pt>
                <c:pt idx="216">
                  <c:v>292.04483032227</c:v>
                </c:pt>
                <c:pt idx="217">
                  <c:v>292.04483032227</c:v>
                </c:pt>
                <c:pt idx="218">
                  <c:v>292.04483032227</c:v>
                </c:pt>
                <c:pt idx="219">
                  <c:v>292.04483032227</c:v>
                </c:pt>
                <c:pt idx="220">
                  <c:v>294.07513427733903</c:v>
                </c:pt>
                <c:pt idx="221">
                  <c:v>292.04483032227</c:v>
                </c:pt>
                <c:pt idx="222">
                  <c:v>292.04483032227</c:v>
                </c:pt>
                <c:pt idx="223">
                  <c:v>292.04483032227</c:v>
                </c:pt>
                <c:pt idx="224">
                  <c:v>292.04483032227</c:v>
                </c:pt>
                <c:pt idx="225">
                  <c:v>292.04483032227</c:v>
                </c:pt>
                <c:pt idx="226">
                  <c:v>292.04483032227</c:v>
                </c:pt>
                <c:pt idx="227">
                  <c:v>292.04483032227</c:v>
                </c:pt>
                <c:pt idx="228">
                  <c:v>292.04483032227</c:v>
                </c:pt>
                <c:pt idx="229">
                  <c:v>292.04483032227</c:v>
                </c:pt>
                <c:pt idx="230">
                  <c:v>292.04483032227</c:v>
                </c:pt>
                <c:pt idx="231">
                  <c:v>292.04483032227</c:v>
                </c:pt>
                <c:pt idx="232">
                  <c:v>292.04483032227</c:v>
                </c:pt>
                <c:pt idx="233">
                  <c:v>292.04483032227</c:v>
                </c:pt>
                <c:pt idx="234">
                  <c:v>292.04483032227</c:v>
                </c:pt>
                <c:pt idx="235">
                  <c:v>292.04483032227</c:v>
                </c:pt>
                <c:pt idx="236">
                  <c:v>292.04483032227</c:v>
                </c:pt>
                <c:pt idx="237">
                  <c:v>292.04483032227</c:v>
                </c:pt>
                <c:pt idx="238">
                  <c:v>292.04483032227</c:v>
                </c:pt>
                <c:pt idx="239">
                  <c:v>292.04483032227</c:v>
                </c:pt>
                <c:pt idx="240">
                  <c:v>292.04483032227</c:v>
                </c:pt>
                <c:pt idx="241">
                  <c:v>292.04483032227</c:v>
                </c:pt>
                <c:pt idx="242">
                  <c:v>292.04483032227</c:v>
                </c:pt>
                <c:pt idx="243">
                  <c:v>292.04483032227</c:v>
                </c:pt>
                <c:pt idx="244">
                  <c:v>292.04483032227</c:v>
                </c:pt>
                <c:pt idx="245">
                  <c:v>292.04483032227</c:v>
                </c:pt>
                <c:pt idx="246">
                  <c:v>292.04483032227</c:v>
                </c:pt>
                <c:pt idx="247">
                  <c:v>292.04483032227</c:v>
                </c:pt>
                <c:pt idx="248">
                  <c:v>292.04483032227</c:v>
                </c:pt>
                <c:pt idx="249">
                  <c:v>292.04483032227</c:v>
                </c:pt>
                <c:pt idx="250">
                  <c:v>292.04483032227</c:v>
                </c:pt>
                <c:pt idx="251">
                  <c:v>292.04483032227</c:v>
                </c:pt>
                <c:pt idx="252">
                  <c:v>292.04483032227</c:v>
                </c:pt>
                <c:pt idx="253">
                  <c:v>292.04483032227</c:v>
                </c:pt>
                <c:pt idx="254">
                  <c:v>292.04483032227</c:v>
                </c:pt>
                <c:pt idx="255">
                  <c:v>292.04483032227</c:v>
                </c:pt>
                <c:pt idx="256">
                  <c:v>292.04483032227</c:v>
                </c:pt>
                <c:pt idx="257">
                  <c:v>292.04483032227</c:v>
                </c:pt>
                <c:pt idx="258">
                  <c:v>292.04483032227</c:v>
                </c:pt>
                <c:pt idx="259">
                  <c:v>292.04483032227</c:v>
                </c:pt>
                <c:pt idx="260">
                  <c:v>292.04483032227</c:v>
                </c:pt>
                <c:pt idx="261">
                  <c:v>292.04483032227</c:v>
                </c:pt>
                <c:pt idx="262">
                  <c:v>292.04483032227</c:v>
                </c:pt>
                <c:pt idx="263">
                  <c:v>292.04483032227</c:v>
                </c:pt>
                <c:pt idx="264">
                  <c:v>292.04483032227</c:v>
                </c:pt>
                <c:pt idx="265">
                  <c:v>292.04483032227</c:v>
                </c:pt>
                <c:pt idx="266">
                  <c:v>292.04483032227</c:v>
                </c:pt>
                <c:pt idx="267">
                  <c:v>292.04483032227</c:v>
                </c:pt>
                <c:pt idx="268">
                  <c:v>292.04483032227</c:v>
                </c:pt>
                <c:pt idx="269">
                  <c:v>292.04483032227</c:v>
                </c:pt>
                <c:pt idx="270">
                  <c:v>292.04483032227</c:v>
                </c:pt>
                <c:pt idx="271">
                  <c:v>292.04483032227</c:v>
                </c:pt>
                <c:pt idx="272">
                  <c:v>292.04483032227</c:v>
                </c:pt>
                <c:pt idx="273">
                  <c:v>292.04483032227</c:v>
                </c:pt>
                <c:pt idx="274">
                  <c:v>292.04483032227</c:v>
                </c:pt>
                <c:pt idx="275">
                  <c:v>292.04483032227</c:v>
                </c:pt>
                <c:pt idx="276">
                  <c:v>290.03131103515909</c:v>
                </c:pt>
                <c:pt idx="277">
                  <c:v>290.03131103515909</c:v>
                </c:pt>
                <c:pt idx="278">
                  <c:v>292.04483032227</c:v>
                </c:pt>
                <c:pt idx="279">
                  <c:v>290.03131103515909</c:v>
                </c:pt>
                <c:pt idx="280">
                  <c:v>290.03131103515909</c:v>
                </c:pt>
                <c:pt idx="281">
                  <c:v>290.03131103515909</c:v>
                </c:pt>
                <c:pt idx="282">
                  <c:v>290.03131103515909</c:v>
                </c:pt>
                <c:pt idx="283">
                  <c:v>290.03131103515909</c:v>
                </c:pt>
                <c:pt idx="284">
                  <c:v>290.03131103515909</c:v>
                </c:pt>
                <c:pt idx="285">
                  <c:v>292.04483032227</c:v>
                </c:pt>
                <c:pt idx="286">
                  <c:v>290.03131103515909</c:v>
                </c:pt>
                <c:pt idx="287">
                  <c:v>290.03131103515909</c:v>
                </c:pt>
                <c:pt idx="288">
                  <c:v>290.03131103515909</c:v>
                </c:pt>
                <c:pt idx="289">
                  <c:v>290.03131103515909</c:v>
                </c:pt>
                <c:pt idx="290">
                  <c:v>290.03131103515909</c:v>
                </c:pt>
                <c:pt idx="291">
                  <c:v>290.03131103515909</c:v>
                </c:pt>
                <c:pt idx="292">
                  <c:v>290.03131103515909</c:v>
                </c:pt>
                <c:pt idx="293">
                  <c:v>290.03131103515909</c:v>
                </c:pt>
                <c:pt idx="294">
                  <c:v>290.03131103515909</c:v>
                </c:pt>
                <c:pt idx="295">
                  <c:v>290.03131103515909</c:v>
                </c:pt>
                <c:pt idx="296">
                  <c:v>290.03131103515909</c:v>
                </c:pt>
                <c:pt idx="297">
                  <c:v>290.03131103515909</c:v>
                </c:pt>
                <c:pt idx="298">
                  <c:v>290.03131103515909</c:v>
                </c:pt>
                <c:pt idx="299">
                  <c:v>290.03131103515909</c:v>
                </c:pt>
                <c:pt idx="300">
                  <c:v>290.03131103515909</c:v>
                </c:pt>
                <c:pt idx="301">
                  <c:v>290.03131103515909</c:v>
                </c:pt>
                <c:pt idx="302">
                  <c:v>290.03131103515909</c:v>
                </c:pt>
                <c:pt idx="303">
                  <c:v>290.03131103515909</c:v>
                </c:pt>
                <c:pt idx="304">
                  <c:v>290.03131103515909</c:v>
                </c:pt>
                <c:pt idx="305">
                  <c:v>290.03131103515909</c:v>
                </c:pt>
                <c:pt idx="306">
                  <c:v>290.03131103515909</c:v>
                </c:pt>
                <c:pt idx="307">
                  <c:v>290.03131103515909</c:v>
                </c:pt>
                <c:pt idx="308">
                  <c:v>290.03131103515909</c:v>
                </c:pt>
                <c:pt idx="309">
                  <c:v>290.03131103515909</c:v>
                </c:pt>
                <c:pt idx="310">
                  <c:v>290.03131103515909</c:v>
                </c:pt>
                <c:pt idx="311">
                  <c:v>290.03131103515909</c:v>
                </c:pt>
                <c:pt idx="312">
                  <c:v>290.03131103515909</c:v>
                </c:pt>
                <c:pt idx="313">
                  <c:v>290.03131103515909</c:v>
                </c:pt>
                <c:pt idx="314">
                  <c:v>290.03131103515909</c:v>
                </c:pt>
                <c:pt idx="315">
                  <c:v>290.03131103515909</c:v>
                </c:pt>
                <c:pt idx="316">
                  <c:v>290.03131103515909</c:v>
                </c:pt>
                <c:pt idx="317">
                  <c:v>290.03131103515909</c:v>
                </c:pt>
                <c:pt idx="318">
                  <c:v>290.03131103515909</c:v>
                </c:pt>
                <c:pt idx="319">
                  <c:v>290.03131103515909</c:v>
                </c:pt>
                <c:pt idx="320">
                  <c:v>290.03131103515909</c:v>
                </c:pt>
                <c:pt idx="321">
                  <c:v>290.03131103515909</c:v>
                </c:pt>
                <c:pt idx="322">
                  <c:v>290.03131103515909</c:v>
                </c:pt>
                <c:pt idx="323">
                  <c:v>290.03131103515909</c:v>
                </c:pt>
                <c:pt idx="324">
                  <c:v>290.03131103515909</c:v>
                </c:pt>
                <c:pt idx="325">
                  <c:v>290.03131103515909</c:v>
                </c:pt>
                <c:pt idx="326">
                  <c:v>290.03131103515909</c:v>
                </c:pt>
                <c:pt idx="327">
                  <c:v>290.03131103515909</c:v>
                </c:pt>
                <c:pt idx="328">
                  <c:v>290.03131103515909</c:v>
                </c:pt>
                <c:pt idx="329">
                  <c:v>290.03131103515909</c:v>
                </c:pt>
                <c:pt idx="330">
                  <c:v>290.03131103515909</c:v>
                </c:pt>
                <c:pt idx="331">
                  <c:v>290.03131103515909</c:v>
                </c:pt>
                <c:pt idx="332">
                  <c:v>290.03131103515909</c:v>
                </c:pt>
                <c:pt idx="333">
                  <c:v>290.03131103515909</c:v>
                </c:pt>
                <c:pt idx="334">
                  <c:v>290.03131103515909</c:v>
                </c:pt>
                <c:pt idx="335">
                  <c:v>290.03131103515909</c:v>
                </c:pt>
                <c:pt idx="336">
                  <c:v>290.03131103515909</c:v>
                </c:pt>
                <c:pt idx="337">
                  <c:v>290.03131103515909</c:v>
                </c:pt>
                <c:pt idx="338">
                  <c:v>290.03131103515909</c:v>
                </c:pt>
                <c:pt idx="339">
                  <c:v>288.03433227538909</c:v>
                </c:pt>
                <c:pt idx="340">
                  <c:v>288.03433227538909</c:v>
                </c:pt>
                <c:pt idx="341">
                  <c:v>288.03433227538909</c:v>
                </c:pt>
                <c:pt idx="342">
                  <c:v>288.03433227538909</c:v>
                </c:pt>
                <c:pt idx="343">
                  <c:v>288.03433227538909</c:v>
                </c:pt>
                <c:pt idx="344">
                  <c:v>288.03433227538909</c:v>
                </c:pt>
                <c:pt idx="345">
                  <c:v>288.03433227538909</c:v>
                </c:pt>
                <c:pt idx="346">
                  <c:v>288.03433227538909</c:v>
                </c:pt>
                <c:pt idx="347">
                  <c:v>288.03433227538909</c:v>
                </c:pt>
                <c:pt idx="348">
                  <c:v>288.03433227538909</c:v>
                </c:pt>
                <c:pt idx="349">
                  <c:v>288.03433227538909</c:v>
                </c:pt>
                <c:pt idx="350">
                  <c:v>288.03433227538909</c:v>
                </c:pt>
                <c:pt idx="351">
                  <c:v>288.03433227538909</c:v>
                </c:pt>
                <c:pt idx="352">
                  <c:v>288.03433227538909</c:v>
                </c:pt>
                <c:pt idx="353">
                  <c:v>288.03433227538909</c:v>
                </c:pt>
                <c:pt idx="354">
                  <c:v>288.03433227538909</c:v>
                </c:pt>
                <c:pt idx="355">
                  <c:v>288.03433227538909</c:v>
                </c:pt>
                <c:pt idx="356">
                  <c:v>288.03433227538909</c:v>
                </c:pt>
                <c:pt idx="357">
                  <c:v>288.03433227538909</c:v>
                </c:pt>
                <c:pt idx="358">
                  <c:v>288.03433227538909</c:v>
                </c:pt>
                <c:pt idx="359">
                  <c:v>288.03433227538909</c:v>
                </c:pt>
                <c:pt idx="360">
                  <c:v>288.03433227538909</c:v>
                </c:pt>
                <c:pt idx="361">
                  <c:v>288.03433227538909</c:v>
                </c:pt>
                <c:pt idx="362">
                  <c:v>288.03433227538909</c:v>
                </c:pt>
                <c:pt idx="363">
                  <c:v>288.03433227538909</c:v>
                </c:pt>
                <c:pt idx="364">
                  <c:v>288.03433227538909</c:v>
                </c:pt>
                <c:pt idx="365">
                  <c:v>288.03433227538909</c:v>
                </c:pt>
                <c:pt idx="366">
                  <c:v>288.03433227538909</c:v>
                </c:pt>
                <c:pt idx="367">
                  <c:v>288.03433227538909</c:v>
                </c:pt>
                <c:pt idx="368">
                  <c:v>288.03433227538909</c:v>
                </c:pt>
                <c:pt idx="369">
                  <c:v>288.03433227538909</c:v>
                </c:pt>
                <c:pt idx="370">
                  <c:v>288.03433227538909</c:v>
                </c:pt>
                <c:pt idx="371">
                  <c:v>286.05364990234</c:v>
                </c:pt>
                <c:pt idx="372">
                  <c:v>288.03433227538909</c:v>
                </c:pt>
                <c:pt idx="373">
                  <c:v>286.05364990234</c:v>
                </c:pt>
                <c:pt idx="374">
                  <c:v>288.03433227538909</c:v>
                </c:pt>
                <c:pt idx="375">
                  <c:v>286.05364990234</c:v>
                </c:pt>
                <c:pt idx="376">
                  <c:v>286.05364990234</c:v>
                </c:pt>
                <c:pt idx="377">
                  <c:v>286.05364990234</c:v>
                </c:pt>
                <c:pt idx="378">
                  <c:v>286.05364990234</c:v>
                </c:pt>
                <c:pt idx="379">
                  <c:v>286.05364990234</c:v>
                </c:pt>
                <c:pt idx="380">
                  <c:v>286.05364990234</c:v>
                </c:pt>
                <c:pt idx="381">
                  <c:v>286.05364990234</c:v>
                </c:pt>
                <c:pt idx="382">
                  <c:v>286.05364990234</c:v>
                </c:pt>
                <c:pt idx="383">
                  <c:v>286.05364990234</c:v>
                </c:pt>
                <c:pt idx="384">
                  <c:v>286.05364990234</c:v>
                </c:pt>
                <c:pt idx="385">
                  <c:v>286.05364990234</c:v>
                </c:pt>
                <c:pt idx="386">
                  <c:v>286.05364990234</c:v>
                </c:pt>
                <c:pt idx="387">
                  <c:v>286.05364990234</c:v>
                </c:pt>
                <c:pt idx="388">
                  <c:v>286.05364990234</c:v>
                </c:pt>
                <c:pt idx="389">
                  <c:v>286.05364990234</c:v>
                </c:pt>
                <c:pt idx="390">
                  <c:v>286.05364990234</c:v>
                </c:pt>
                <c:pt idx="391">
                  <c:v>286.05364990234</c:v>
                </c:pt>
                <c:pt idx="392">
                  <c:v>286.05364990234</c:v>
                </c:pt>
                <c:pt idx="393">
                  <c:v>286.05364990234</c:v>
                </c:pt>
                <c:pt idx="394">
                  <c:v>286.05364990234</c:v>
                </c:pt>
                <c:pt idx="395">
                  <c:v>286.05364990234</c:v>
                </c:pt>
                <c:pt idx="396">
                  <c:v>286.05364990234</c:v>
                </c:pt>
                <c:pt idx="397">
                  <c:v>286.05364990234</c:v>
                </c:pt>
                <c:pt idx="398">
                  <c:v>286.05364990234</c:v>
                </c:pt>
                <c:pt idx="399">
                  <c:v>286.05364990234</c:v>
                </c:pt>
                <c:pt idx="400">
                  <c:v>286.05364990234</c:v>
                </c:pt>
                <c:pt idx="401">
                  <c:v>286.05364990234</c:v>
                </c:pt>
                <c:pt idx="402">
                  <c:v>286.05364990234</c:v>
                </c:pt>
                <c:pt idx="403">
                  <c:v>286.05364990234</c:v>
                </c:pt>
                <c:pt idx="404">
                  <c:v>286.05364990234</c:v>
                </c:pt>
                <c:pt idx="405">
                  <c:v>286.05364990234</c:v>
                </c:pt>
                <c:pt idx="406">
                  <c:v>286.05364990234</c:v>
                </c:pt>
                <c:pt idx="407">
                  <c:v>286.05364990234</c:v>
                </c:pt>
                <c:pt idx="408">
                  <c:v>286.05364990234</c:v>
                </c:pt>
                <c:pt idx="409">
                  <c:v>286.05364990234</c:v>
                </c:pt>
                <c:pt idx="410">
                  <c:v>286.05364990234</c:v>
                </c:pt>
                <c:pt idx="411">
                  <c:v>286.05364990234</c:v>
                </c:pt>
                <c:pt idx="412">
                  <c:v>286.05364990234</c:v>
                </c:pt>
                <c:pt idx="413">
                  <c:v>286.05364990234</c:v>
                </c:pt>
                <c:pt idx="414">
                  <c:v>284.08911132811903</c:v>
                </c:pt>
                <c:pt idx="415">
                  <c:v>286.05364990234</c:v>
                </c:pt>
                <c:pt idx="416">
                  <c:v>286.05364990234</c:v>
                </c:pt>
                <c:pt idx="417">
                  <c:v>284.08911132811903</c:v>
                </c:pt>
                <c:pt idx="418">
                  <c:v>286.05364990234</c:v>
                </c:pt>
                <c:pt idx="419">
                  <c:v>284.08911132811903</c:v>
                </c:pt>
                <c:pt idx="420">
                  <c:v>286.05364990234</c:v>
                </c:pt>
                <c:pt idx="421">
                  <c:v>284.08911132811903</c:v>
                </c:pt>
                <c:pt idx="422">
                  <c:v>284.08911132811903</c:v>
                </c:pt>
                <c:pt idx="423">
                  <c:v>284.08911132811903</c:v>
                </c:pt>
                <c:pt idx="424">
                  <c:v>284.08911132811903</c:v>
                </c:pt>
                <c:pt idx="425">
                  <c:v>284.08911132811903</c:v>
                </c:pt>
                <c:pt idx="426">
                  <c:v>284.08911132811903</c:v>
                </c:pt>
                <c:pt idx="427">
                  <c:v>284.08911132811903</c:v>
                </c:pt>
                <c:pt idx="428">
                  <c:v>284.08911132811903</c:v>
                </c:pt>
                <c:pt idx="429">
                  <c:v>284.08911132811903</c:v>
                </c:pt>
                <c:pt idx="430">
                  <c:v>284.08911132811903</c:v>
                </c:pt>
                <c:pt idx="431">
                  <c:v>284.08911132811903</c:v>
                </c:pt>
                <c:pt idx="432">
                  <c:v>284.08911132811903</c:v>
                </c:pt>
                <c:pt idx="433">
                  <c:v>284.08911132811903</c:v>
                </c:pt>
                <c:pt idx="434">
                  <c:v>284.08911132811903</c:v>
                </c:pt>
                <c:pt idx="435">
                  <c:v>284.08911132811903</c:v>
                </c:pt>
                <c:pt idx="436">
                  <c:v>284.08911132811903</c:v>
                </c:pt>
                <c:pt idx="437">
                  <c:v>284.08911132811903</c:v>
                </c:pt>
                <c:pt idx="438">
                  <c:v>284.08911132811903</c:v>
                </c:pt>
                <c:pt idx="439">
                  <c:v>284.08911132811903</c:v>
                </c:pt>
                <c:pt idx="440">
                  <c:v>284.08911132811903</c:v>
                </c:pt>
                <c:pt idx="441">
                  <c:v>284.08911132811903</c:v>
                </c:pt>
                <c:pt idx="442">
                  <c:v>284.08911132811903</c:v>
                </c:pt>
                <c:pt idx="443">
                  <c:v>284.08911132811903</c:v>
                </c:pt>
                <c:pt idx="444">
                  <c:v>284.08911132811903</c:v>
                </c:pt>
                <c:pt idx="445">
                  <c:v>284.08911132811903</c:v>
                </c:pt>
                <c:pt idx="446">
                  <c:v>284.08911132811903</c:v>
                </c:pt>
                <c:pt idx="447">
                  <c:v>284.08911132811903</c:v>
                </c:pt>
                <c:pt idx="448">
                  <c:v>284.08911132811903</c:v>
                </c:pt>
                <c:pt idx="449">
                  <c:v>284.08911132811903</c:v>
                </c:pt>
                <c:pt idx="450">
                  <c:v>284.08911132811903</c:v>
                </c:pt>
                <c:pt idx="451">
                  <c:v>284.08911132811903</c:v>
                </c:pt>
                <c:pt idx="452">
                  <c:v>282.14007568359085</c:v>
                </c:pt>
                <c:pt idx="453">
                  <c:v>282.14007568359085</c:v>
                </c:pt>
                <c:pt idx="454">
                  <c:v>284.08911132811903</c:v>
                </c:pt>
                <c:pt idx="455">
                  <c:v>282.14007568359085</c:v>
                </c:pt>
                <c:pt idx="456">
                  <c:v>282.14007568359085</c:v>
                </c:pt>
                <c:pt idx="457">
                  <c:v>282.14007568359085</c:v>
                </c:pt>
                <c:pt idx="458">
                  <c:v>284.08911132811903</c:v>
                </c:pt>
                <c:pt idx="459">
                  <c:v>282.14007568359085</c:v>
                </c:pt>
                <c:pt idx="460">
                  <c:v>282.14007568359085</c:v>
                </c:pt>
                <c:pt idx="461">
                  <c:v>282.14007568359085</c:v>
                </c:pt>
                <c:pt idx="462">
                  <c:v>282.14007568359085</c:v>
                </c:pt>
                <c:pt idx="463">
                  <c:v>282.14007568359085</c:v>
                </c:pt>
                <c:pt idx="464">
                  <c:v>282.14007568359085</c:v>
                </c:pt>
                <c:pt idx="465">
                  <c:v>282.14007568359085</c:v>
                </c:pt>
                <c:pt idx="466">
                  <c:v>282.14007568359085</c:v>
                </c:pt>
                <c:pt idx="467">
                  <c:v>282.14007568359085</c:v>
                </c:pt>
                <c:pt idx="468">
                  <c:v>282.14007568359085</c:v>
                </c:pt>
                <c:pt idx="469">
                  <c:v>282.14007568359085</c:v>
                </c:pt>
                <c:pt idx="470">
                  <c:v>282.14007568359085</c:v>
                </c:pt>
                <c:pt idx="471">
                  <c:v>280.20703124999909</c:v>
                </c:pt>
                <c:pt idx="472">
                  <c:v>282.14007568359085</c:v>
                </c:pt>
                <c:pt idx="473">
                  <c:v>282.14007568359085</c:v>
                </c:pt>
                <c:pt idx="474">
                  <c:v>282.14007568359085</c:v>
                </c:pt>
                <c:pt idx="475">
                  <c:v>282.14007568359085</c:v>
                </c:pt>
                <c:pt idx="476">
                  <c:v>282.14007568359085</c:v>
                </c:pt>
                <c:pt idx="477">
                  <c:v>280.20703124999909</c:v>
                </c:pt>
                <c:pt idx="478">
                  <c:v>280.20703124999909</c:v>
                </c:pt>
                <c:pt idx="479">
                  <c:v>280.20703124999909</c:v>
                </c:pt>
                <c:pt idx="480">
                  <c:v>282.14007568359085</c:v>
                </c:pt>
                <c:pt idx="481">
                  <c:v>280.20703124999909</c:v>
                </c:pt>
                <c:pt idx="482">
                  <c:v>282.14007568359085</c:v>
                </c:pt>
                <c:pt idx="483">
                  <c:v>280.20703124999909</c:v>
                </c:pt>
                <c:pt idx="484">
                  <c:v>282.14007568359085</c:v>
                </c:pt>
                <c:pt idx="485">
                  <c:v>280.20703124999909</c:v>
                </c:pt>
                <c:pt idx="486">
                  <c:v>280.20703124999909</c:v>
                </c:pt>
                <c:pt idx="487">
                  <c:v>280.20703124999909</c:v>
                </c:pt>
                <c:pt idx="488">
                  <c:v>280.20703124999909</c:v>
                </c:pt>
                <c:pt idx="489">
                  <c:v>280.20703124999909</c:v>
                </c:pt>
                <c:pt idx="490">
                  <c:v>280.20703124999909</c:v>
                </c:pt>
                <c:pt idx="491">
                  <c:v>280.20703124999909</c:v>
                </c:pt>
                <c:pt idx="492">
                  <c:v>280.20703124999909</c:v>
                </c:pt>
                <c:pt idx="493">
                  <c:v>280.20703124999909</c:v>
                </c:pt>
                <c:pt idx="494">
                  <c:v>280.20703124999909</c:v>
                </c:pt>
                <c:pt idx="495">
                  <c:v>280.20703124999909</c:v>
                </c:pt>
                <c:pt idx="496">
                  <c:v>280.20703124999909</c:v>
                </c:pt>
                <c:pt idx="497">
                  <c:v>280.20703124999909</c:v>
                </c:pt>
                <c:pt idx="498">
                  <c:v>280.20703124999909</c:v>
                </c:pt>
                <c:pt idx="499">
                  <c:v>280.20703124999909</c:v>
                </c:pt>
                <c:pt idx="500">
                  <c:v>280.20703124999909</c:v>
                </c:pt>
                <c:pt idx="501">
                  <c:v>280.20703124999909</c:v>
                </c:pt>
                <c:pt idx="502">
                  <c:v>280.20703124999909</c:v>
                </c:pt>
                <c:pt idx="503">
                  <c:v>280.20703124999909</c:v>
                </c:pt>
                <c:pt idx="504">
                  <c:v>280.20703124999909</c:v>
                </c:pt>
                <c:pt idx="505">
                  <c:v>280.20703124999909</c:v>
                </c:pt>
                <c:pt idx="506">
                  <c:v>280.20703124999909</c:v>
                </c:pt>
                <c:pt idx="507">
                  <c:v>280.20703124999909</c:v>
                </c:pt>
                <c:pt idx="508">
                  <c:v>280.20703124999909</c:v>
                </c:pt>
                <c:pt idx="509">
                  <c:v>280.20703124999909</c:v>
                </c:pt>
                <c:pt idx="510">
                  <c:v>280.20703124999909</c:v>
                </c:pt>
                <c:pt idx="511">
                  <c:v>280.20703124999909</c:v>
                </c:pt>
                <c:pt idx="512">
                  <c:v>280.20703124999909</c:v>
                </c:pt>
                <c:pt idx="513">
                  <c:v>280.20703124999909</c:v>
                </c:pt>
                <c:pt idx="514">
                  <c:v>280.20703124999909</c:v>
                </c:pt>
                <c:pt idx="515">
                  <c:v>280.20703124999909</c:v>
                </c:pt>
                <c:pt idx="516">
                  <c:v>280.20703124999909</c:v>
                </c:pt>
                <c:pt idx="517">
                  <c:v>280.20703124999909</c:v>
                </c:pt>
                <c:pt idx="518">
                  <c:v>280.20703124999909</c:v>
                </c:pt>
                <c:pt idx="519">
                  <c:v>280.20703124999909</c:v>
                </c:pt>
                <c:pt idx="520">
                  <c:v>280.20703124999909</c:v>
                </c:pt>
                <c:pt idx="521">
                  <c:v>280.20703124999909</c:v>
                </c:pt>
                <c:pt idx="522">
                  <c:v>280.20703124999909</c:v>
                </c:pt>
                <c:pt idx="523">
                  <c:v>280.20703124999909</c:v>
                </c:pt>
                <c:pt idx="524">
                  <c:v>280.20703124999909</c:v>
                </c:pt>
                <c:pt idx="525">
                  <c:v>278.28939819336091</c:v>
                </c:pt>
                <c:pt idx="526">
                  <c:v>278.28939819336091</c:v>
                </c:pt>
                <c:pt idx="527">
                  <c:v>280.20703124999909</c:v>
                </c:pt>
                <c:pt idx="528">
                  <c:v>278.28939819336091</c:v>
                </c:pt>
                <c:pt idx="529">
                  <c:v>278.28939819336091</c:v>
                </c:pt>
                <c:pt idx="530">
                  <c:v>280.20703124999909</c:v>
                </c:pt>
                <c:pt idx="531">
                  <c:v>280.20703124999909</c:v>
                </c:pt>
                <c:pt idx="532">
                  <c:v>280.20703124999909</c:v>
                </c:pt>
                <c:pt idx="533">
                  <c:v>280.20703124999909</c:v>
                </c:pt>
                <c:pt idx="534">
                  <c:v>278.28939819336091</c:v>
                </c:pt>
                <c:pt idx="535">
                  <c:v>278.28939819336091</c:v>
                </c:pt>
                <c:pt idx="536">
                  <c:v>278.28939819336091</c:v>
                </c:pt>
                <c:pt idx="537">
                  <c:v>278.28939819336091</c:v>
                </c:pt>
                <c:pt idx="538">
                  <c:v>278.28939819336091</c:v>
                </c:pt>
                <c:pt idx="539">
                  <c:v>278.28939819336091</c:v>
                </c:pt>
                <c:pt idx="540">
                  <c:v>278.28939819336091</c:v>
                </c:pt>
                <c:pt idx="541">
                  <c:v>278.28939819336091</c:v>
                </c:pt>
                <c:pt idx="542">
                  <c:v>278.28939819336091</c:v>
                </c:pt>
                <c:pt idx="543">
                  <c:v>278.28939819336091</c:v>
                </c:pt>
                <c:pt idx="544">
                  <c:v>278.28939819336091</c:v>
                </c:pt>
                <c:pt idx="545">
                  <c:v>278.28939819336091</c:v>
                </c:pt>
                <c:pt idx="546">
                  <c:v>278.28939819336091</c:v>
                </c:pt>
                <c:pt idx="547">
                  <c:v>278.28939819336091</c:v>
                </c:pt>
                <c:pt idx="548">
                  <c:v>278.28939819336091</c:v>
                </c:pt>
                <c:pt idx="549">
                  <c:v>278.28939819336091</c:v>
                </c:pt>
                <c:pt idx="550">
                  <c:v>278.28939819336091</c:v>
                </c:pt>
                <c:pt idx="551">
                  <c:v>278.28939819336091</c:v>
                </c:pt>
                <c:pt idx="552">
                  <c:v>278.28939819336091</c:v>
                </c:pt>
                <c:pt idx="553">
                  <c:v>278.28939819336091</c:v>
                </c:pt>
                <c:pt idx="554">
                  <c:v>278.28939819336091</c:v>
                </c:pt>
                <c:pt idx="555">
                  <c:v>278.28939819336091</c:v>
                </c:pt>
                <c:pt idx="556">
                  <c:v>278.28939819336091</c:v>
                </c:pt>
                <c:pt idx="557">
                  <c:v>278.28939819336091</c:v>
                </c:pt>
                <c:pt idx="558">
                  <c:v>278.28939819336091</c:v>
                </c:pt>
                <c:pt idx="559">
                  <c:v>278.28939819336091</c:v>
                </c:pt>
                <c:pt idx="560">
                  <c:v>278.28939819336091</c:v>
                </c:pt>
                <c:pt idx="561">
                  <c:v>278.28939819336091</c:v>
                </c:pt>
                <c:pt idx="562">
                  <c:v>278.28939819336091</c:v>
                </c:pt>
                <c:pt idx="563">
                  <c:v>278.28939819336091</c:v>
                </c:pt>
                <c:pt idx="564">
                  <c:v>278.28939819336091</c:v>
                </c:pt>
                <c:pt idx="565">
                  <c:v>278.28939819336091</c:v>
                </c:pt>
                <c:pt idx="566">
                  <c:v>278.28939819336091</c:v>
                </c:pt>
                <c:pt idx="567">
                  <c:v>278.28939819336091</c:v>
                </c:pt>
                <c:pt idx="568">
                  <c:v>278.28939819336091</c:v>
                </c:pt>
                <c:pt idx="569">
                  <c:v>278.28939819336091</c:v>
                </c:pt>
                <c:pt idx="570">
                  <c:v>278.28939819336091</c:v>
                </c:pt>
                <c:pt idx="571">
                  <c:v>278.28939819336091</c:v>
                </c:pt>
                <c:pt idx="572">
                  <c:v>278.28939819336091</c:v>
                </c:pt>
                <c:pt idx="573">
                  <c:v>278.28939819336091</c:v>
                </c:pt>
                <c:pt idx="574">
                  <c:v>278.28939819336091</c:v>
                </c:pt>
                <c:pt idx="575">
                  <c:v>278.28939819336091</c:v>
                </c:pt>
                <c:pt idx="576">
                  <c:v>276.38702392578</c:v>
                </c:pt>
                <c:pt idx="577">
                  <c:v>278.28939819336091</c:v>
                </c:pt>
                <c:pt idx="578">
                  <c:v>278.28939819336091</c:v>
                </c:pt>
                <c:pt idx="579">
                  <c:v>278.28939819336091</c:v>
                </c:pt>
                <c:pt idx="580">
                  <c:v>276.38702392578</c:v>
                </c:pt>
                <c:pt idx="581">
                  <c:v>276.38702392578</c:v>
                </c:pt>
                <c:pt idx="582">
                  <c:v>276.38702392578</c:v>
                </c:pt>
                <c:pt idx="583">
                  <c:v>278.28939819336091</c:v>
                </c:pt>
                <c:pt idx="584">
                  <c:v>276.38702392578</c:v>
                </c:pt>
                <c:pt idx="585">
                  <c:v>276.38702392578</c:v>
                </c:pt>
                <c:pt idx="586">
                  <c:v>276.38702392578</c:v>
                </c:pt>
                <c:pt idx="587">
                  <c:v>276.38702392578</c:v>
                </c:pt>
                <c:pt idx="588">
                  <c:v>276.38702392578</c:v>
                </c:pt>
                <c:pt idx="589">
                  <c:v>278.28939819336091</c:v>
                </c:pt>
                <c:pt idx="590">
                  <c:v>276.38702392578</c:v>
                </c:pt>
                <c:pt idx="591">
                  <c:v>276.38702392578</c:v>
                </c:pt>
                <c:pt idx="592">
                  <c:v>276.38702392578</c:v>
                </c:pt>
                <c:pt idx="593">
                  <c:v>276.38702392578</c:v>
                </c:pt>
                <c:pt idx="594">
                  <c:v>276.38702392578</c:v>
                </c:pt>
                <c:pt idx="595">
                  <c:v>276.38702392578</c:v>
                </c:pt>
                <c:pt idx="596">
                  <c:v>276.38702392578</c:v>
                </c:pt>
                <c:pt idx="597">
                  <c:v>276.38702392578</c:v>
                </c:pt>
                <c:pt idx="598">
                  <c:v>276.38702392578</c:v>
                </c:pt>
                <c:pt idx="599">
                  <c:v>276.38702392578</c:v>
                </c:pt>
                <c:pt idx="600">
                  <c:v>276.38702392578</c:v>
                </c:pt>
                <c:pt idx="601">
                  <c:v>276.38702392578</c:v>
                </c:pt>
                <c:pt idx="602">
                  <c:v>276.38702392578</c:v>
                </c:pt>
                <c:pt idx="603">
                  <c:v>276.38702392578</c:v>
                </c:pt>
                <c:pt idx="604">
                  <c:v>276.38702392578</c:v>
                </c:pt>
                <c:pt idx="605">
                  <c:v>276.38702392578</c:v>
                </c:pt>
                <c:pt idx="606">
                  <c:v>276.38702392578</c:v>
                </c:pt>
                <c:pt idx="607">
                  <c:v>276.38702392578</c:v>
                </c:pt>
                <c:pt idx="608">
                  <c:v>276.38702392578</c:v>
                </c:pt>
                <c:pt idx="609">
                  <c:v>276.38702392578</c:v>
                </c:pt>
                <c:pt idx="610">
                  <c:v>276.38702392578</c:v>
                </c:pt>
                <c:pt idx="611">
                  <c:v>276.38702392578</c:v>
                </c:pt>
                <c:pt idx="612">
                  <c:v>276.38702392578</c:v>
                </c:pt>
                <c:pt idx="613">
                  <c:v>276.38702392578</c:v>
                </c:pt>
                <c:pt idx="614">
                  <c:v>276.38702392578</c:v>
                </c:pt>
                <c:pt idx="615">
                  <c:v>276.38702392578</c:v>
                </c:pt>
                <c:pt idx="616">
                  <c:v>276.38702392578</c:v>
                </c:pt>
                <c:pt idx="617">
                  <c:v>276.38702392578</c:v>
                </c:pt>
                <c:pt idx="618">
                  <c:v>274.49966430664</c:v>
                </c:pt>
                <c:pt idx="619">
                  <c:v>274.49966430664</c:v>
                </c:pt>
                <c:pt idx="620">
                  <c:v>274.49966430664</c:v>
                </c:pt>
                <c:pt idx="621">
                  <c:v>274.49966430664</c:v>
                </c:pt>
                <c:pt idx="622">
                  <c:v>274.49966430664</c:v>
                </c:pt>
                <c:pt idx="623">
                  <c:v>274.49966430664</c:v>
                </c:pt>
                <c:pt idx="624">
                  <c:v>274.49966430664</c:v>
                </c:pt>
                <c:pt idx="625">
                  <c:v>274.49966430664</c:v>
                </c:pt>
                <c:pt idx="626">
                  <c:v>274.49966430664</c:v>
                </c:pt>
                <c:pt idx="627">
                  <c:v>276.38702392578</c:v>
                </c:pt>
                <c:pt idx="628">
                  <c:v>274.49966430664</c:v>
                </c:pt>
                <c:pt idx="629">
                  <c:v>274.49966430664</c:v>
                </c:pt>
                <c:pt idx="630">
                  <c:v>274.49966430664</c:v>
                </c:pt>
                <c:pt idx="631">
                  <c:v>274.49966430664</c:v>
                </c:pt>
                <c:pt idx="632">
                  <c:v>274.49966430664</c:v>
                </c:pt>
                <c:pt idx="633">
                  <c:v>274.49966430664</c:v>
                </c:pt>
                <c:pt idx="634">
                  <c:v>274.49966430664</c:v>
                </c:pt>
                <c:pt idx="635">
                  <c:v>274.49966430664</c:v>
                </c:pt>
                <c:pt idx="636">
                  <c:v>274.49966430664</c:v>
                </c:pt>
                <c:pt idx="637">
                  <c:v>274.49966430664</c:v>
                </c:pt>
                <c:pt idx="638">
                  <c:v>274.49966430664</c:v>
                </c:pt>
                <c:pt idx="639">
                  <c:v>274.49966430664</c:v>
                </c:pt>
                <c:pt idx="640">
                  <c:v>274.49966430664</c:v>
                </c:pt>
                <c:pt idx="641">
                  <c:v>274.49966430664</c:v>
                </c:pt>
                <c:pt idx="642">
                  <c:v>274.49966430664</c:v>
                </c:pt>
                <c:pt idx="643">
                  <c:v>274.49966430664</c:v>
                </c:pt>
                <c:pt idx="644">
                  <c:v>274.49966430664</c:v>
                </c:pt>
                <c:pt idx="645">
                  <c:v>274.49966430664</c:v>
                </c:pt>
                <c:pt idx="646">
                  <c:v>274.49966430664</c:v>
                </c:pt>
                <c:pt idx="647">
                  <c:v>274.49966430664</c:v>
                </c:pt>
                <c:pt idx="648">
                  <c:v>274.49966430664</c:v>
                </c:pt>
                <c:pt idx="649">
                  <c:v>274.49966430664</c:v>
                </c:pt>
                <c:pt idx="650">
                  <c:v>274.49966430664</c:v>
                </c:pt>
                <c:pt idx="651">
                  <c:v>274.49966430664</c:v>
                </c:pt>
                <c:pt idx="652">
                  <c:v>274.49966430664</c:v>
                </c:pt>
                <c:pt idx="653">
                  <c:v>274.49966430664</c:v>
                </c:pt>
                <c:pt idx="654">
                  <c:v>274.49966430664</c:v>
                </c:pt>
                <c:pt idx="655">
                  <c:v>274.49966430664</c:v>
                </c:pt>
                <c:pt idx="656">
                  <c:v>274.49966430664</c:v>
                </c:pt>
                <c:pt idx="657">
                  <c:v>274.49966430664</c:v>
                </c:pt>
                <c:pt idx="658">
                  <c:v>274.49966430664</c:v>
                </c:pt>
                <c:pt idx="659">
                  <c:v>274.49966430664</c:v>
                </c:pt>
                <c:pt idx="660">
                  <c:v>274.49966430664</c:v>
                </c:pt>
                <c:pt idx="661">
                  <c:v>272.51068115234085</c:v>
                </c:pt>
                <c:pt idx="662">
                  <c:v>274.49966430664</c:v>
                </c:pt>
                <c:pt idx="663">
                  <c:v>274.49966430664</c:v>
                </c:pt>
                <c:pt idx="664">
                  <c:v>274.49966430664</c:v>
                </c:pt>
                <c:pt idx="665">
                  <c:v>274.49966430664</c:v>
                </c:pt>
                <c:pt idx="666">
                  <c:v>274.49966430664</c:v>
                </c:pt>
                <c:pt idx="667">
                  <c:v>274.49966430664</c:v>
                </c:pt>
                <c:pt idx="668">
                  <c:v>274.49966430664</c:v>
                </c:pt>
                <c:pt idx="669">
                  <c:v>274.49966430664</c:v>
                </c:pt>
                <c:pt idx="670">
                  <c:v>272.51068115234085</c:v>
                </c:pt>
                <c:pt idx="671">
                  <c:v>272.51068115234085</c:v>
                </c:pt>
                <c:pt idx="672">
                  <c:v>272.51068115234085</c:v>
                </c:pt>
                <c:pt idx="673">
                  <c:v>274.49966430664</c:v>
                </c:pt>
                <c:pt idx="674">
                  <c:v>272.51068115234085</c:v>
                </c:pt>
                <c:pt idx="675">
                  <c:v>272.51068115234085</c:v>
                </c:pt>
                <c:pt idx="676">
                  <c:v>274.49966430664</c:v>
                </c:pt>
                <c:pt idx="677">
                  <c:v>274.49966430664</c:v>
                </c:pt>
                <c:pt idx="678">
                  <c:v>274.49966430664</c:v>
                </c:pt>
                <c:pt idx="679">
                  <c:v>274.49966430664</c:v>
                </c:pt>
                <c:pt idx="680">
                  <c:v>272.51068115234085</c:v>
                </c:pt>
                <c:pt idx="681">
                  <c:v>272.51068115234085</c:v>
                </c:pt>
                <c:pt idx="682">
                  <c:v>272.51068115234085</c:v>
                </c:pt>
                <c:pt idx="683">
                  <c:v>272.51068115234085</c:v>
                </c:pt>
                <c:pt idx="684">
                  <c:v>272.51068115234085</c:v>
                </c:pt>
                <c:pt idx="685">
                  <c:v>272.51068115234085</c:v>
                </c:pt>
                <c:pt idx="686">
                  <c:v>272.51068115234085</c:v>
                </c:pt>
                <c:pt idx="687">
                  <c:v>272.51068115234085</c:v>
                </c:pt>
                <c:pt idx="688">
                  <c:v>272.51068115234085</c:v>
                </c:pt>
                <c:pt idx="689">
                  <c:v>272.51068115234085</c:v>
                </c:pt>
                <c:pt idx="690">
                  <c:v>272.51068115234085</c:v>
                </c:pt>
                <c:pt idx="691">
                  <c:v>272.51068115234085</c:v>
                </c:pt>
                <c:pt idx="692">
                  <c:v>272.51068115234085</c:v>
                </c:pt>
                <c:pt idx="693">
                  <c:v>272.51068115234085</c:v>
                </c:pt>
                <c:pt idx="694">
                  <c:v>272.51068115234085</c:v>
                </c:pt>
                <c:pt idx="695">
                  <c:v>272.51068115234085</c:v>
                </c:pt>
                <c:pt idx="696">
                  <c:v>272.51068115234085</c:v>
                </c:pt>
                <c:pt idx="697">
                  <c:v>272.51068115234085</c:v>
                </c:pt>
                <c:pt idx="698">
                  <c:v>272.51068115234085</c:v>
                </c:pt>
                <c:pt idx="699">
                  <c:v>272.51068115234085</c:v>
                </c:pt>
                <c:pt idx="700">
                  <c:v>272.51068115234085</c:v>
                </c:pt>
                <c:pt idx="701">
                  <c:v>272.51068115234085</c:v>
                </c:pt>
                <c:pt idx="702">
                  <c:v>272.51068115234085</c:v>
                </c:pt>
                <c:pt idx="703">
                  <c:v>272.51068115234085</c:v>
                </c:pt>
                <c:pt idx="704">
                  <c:v>272.51068115234085</c:v>
                </c:pt>
                <c:pt idx="705">
                  <c:v>272.51068115234085</c:v>
                </c:pt>
                <c:pt idx="706">
                  <c:v>272.51068115234085</c:v>
                </c:pt>
                <c:pt idx="707">
                  <c:v>272.51068115234085</c:v>
                </c:pt>
                <c:pt idx="708">
                  <c:v>272.51068115234085</c:v>
                </c:pt>
                <c:pt idx="709">
                  <c:v>272.51068115234085</c:v>
                </c:pt>
                <c:pt idx="710">
                  <c:v>270.65365600586091</c:v>
                </c:pt>
                <c:pt idx="711">
                  <c:v>270.65365600586091</c:v>
                </c:pt>
                <c:pt idx="712">
                  <c:v>270.65365600586091</c:v>
                </c:pt>
                <c:pt idx="713">
                  <c:v>270.65365600586091</c:v>
                </c:pt>
                <c:pt idx="714">
                  <c:v>270.65365600586091</c:v>
                </c:pt>
                <c:pt idx="715">
                  <c:v>270.65365600586091</c:v>
                </c:pt>
                <c:pt idx="716">
                  <c:v>270.65365600586091</c:v>
                </c:pt>
                <c:pt idx="717">
                  <c:v>270.65365600586091</c:v>
                </c:pt>
                <c:pt idx="718">
                  <c:v>270.65365600586091</c:v>
                </c:pt>
                <c:pt idx="719">
                  <c:v>270.65365600586091</c:v>
                </c:pt>
                <c:pt idx="720">
                  <c:v>270.65365600586091</c:v>
                </c:pt>
                <c:pt idx="721">
                  <c:v>270.65365600586091</c:v>
                </c:pt>
                <c:pt idx="722">
                  <c:v>270.65365600586091</c:v>
                </c:pt>
                <c:pt idx="723">
                  <c:v>270.65365600586091</c:v>
                </c:pt>
                <c:pt idx="724">
                  <c:v>270.65365600586091</c:v>
                </c:pt>
                <c:pt idx="725">
                  <c:v>270.65365600586091</c:v>
                </c:pt>
                <c:pt idx="726">
                  <c:v>270.65365600586091</c:v>
                </c:pt>
                <c:pt idx="727">
                  <c:v>270.65365600586091</c:v>
                </c:pt>
                <c:pt idx="728">
                  <c:v>270.65365600586091</c:v>
                </c:pt>
                <c:pt idx="729">
                  <c:v>270.65365600586091</c:v>
                </c:pt>
                <c:pt idx="730">
                  <c:v>270.65365600586091</c:v>
                </c:pt>
                <c:pt idx="731">
                  <c:v>270.65365600586091</c:v>
                </c:pt>
                <c:pt idx="732">
                  <c:v>270.65365600586091</c:v>
                </c:pt>
                <c:pt idx="733">
                  <c:v>270.65365600586091</c:v>
                </c:pt>
                <c:pt idx="734">
                  <c:v>270.65365600586091</c:v>
                </c:pt>
                <c:pt idx="735">
                  <c:v>270.65365600586091</c:v>
                </c:pt>
                <c:pt idx="736">
                  <c:v>270.65365600586091</c:v>
                </c:pt>
                <c:pt idx="737">
                  <c:v>270.65365600586091</c:v>
                </c:pt>
                <c:pt idx="738">
                  <c:v>270.65365600586091</c:v>
                </c:pt>
                <c:pt idx="739">
                  <c:v>270.65365600586091</c:v>
                </c:pt>
                <c:pt idx="740">
                  <c:v>270.65365600586091</c:v>
                </c:pt>
                <c:pt idx="741">
                  <c:v>270.65365600586091</c:v>
                </c:pt>
                <c:pt idx="742">
                  <c:v>270.65365600586091</c:v>
                </c:pt>
                <c:pt idx="743">
                  <c:v>270.65365600586091</c:v>
                </c:pt>
                <c:pt idx="744">
                  <c:v>270.65365600586091</c:v>
                </c:pt>
                <c:pt idx="745">
                  <c:v>270.65365600586091</c:v>
                </c:pt>
                <c:pt idx="746">
                  <c:v>270.65365600586091</c:v>
                </c:pt>
                <c:pt idx="747">
                  <c:v>270.65365600586091</c:v>
                </c:pt>
                <c:pt idx="748">
                  <c:v>270.65365600586091</c:v>
                </c:pt>
                <c:pt idx="749">
                  <c:v>270.65365600586091</c:v>
                </c:pt>
                <c:pt idx="750">
                  <c:v>270.65365600586091</c:v>
                </c:pt>
                <c:pt idx="751">
                  <c:v>270.65365600586091</c:v>
                </c:pt>
                <c:pt idx="752">
                  <c:v>270.65365600586091</c:v>
                </c:pt>
                <c:pt idx="753">
                  <c:v>270.65365600586091</c:v>
                </c:pt>
                <c:pt idx="754">
                  <c:v>270.65365600586091</c:v>
                </c:pt>
                <c:pt idx="755">
                  <c:v>270.65365600586091</c:v>
                </c:pt>
                <c:pt idx="756">
                  <c:v>270.65365600586091</c:v>
                </c:pt>
                <c:pt idx="757">
                  <c:v>270.65365600586091</c:v>
                </c:pt>
                <c:pt idx="758">
                  <c:v>270.65365600586091</c:v>
                </c:pt>
                <c:pt idx="759">
                  <c:v>270.65365600586091</c:v>
                </c:pt>
                <c:pt idx="760">
                  <c:v>270.65365600586091</c:v>
                </c:pt>
                <c:pt idx="761">
                  <c:v>270.65365600586091</c:v>
                </c:pt>
                <c:pt idx="762">
                  <c:v>270.65365600586091</c:v>
                </c:pt>
                <c:pt idx="763">
                  <c:v>270.65365600586091</c:v>
                </c:pt>
                <c:pt idx="764">
                  <c:v>270.65365600586091</c:v>
                </c:pt>
                <c:pt idx="765">
                  <c:v>268.81106567383091</c:v>
                </c:pt>
                <c:pt idx="766">
                  <c:v>268.81106567383091</c:v>
                </c:pt>
                <c:pt idx="767">
                  <c:v>268.81106567383091</c:v>
                </c:pt>
                <c:pt idx="768">
                  <c:v>268.81106567383091</c:v>
                </c:pt>
                <c:pt idx="769">
                  <c:v>270.65365600586091</c:v>
                </c:pt>
                <c:pt idx="770">
                  <c:v>268.81106567383091</c:v>
                </c:pt>
                <c:pt idx="771">
                  <c:v>268.81106567383091</c:v>
                </c:pt>
                <c:pt idx="772">
                  <c:v>268.81106567383091</c:v>
                </c:pt>
                <c:pt idx="773">
                  <c:v>268.81106567383091</c:v>
                </c:pt>
                <c:pt idx="774">
                  <c:v>268.81106567383091</c:v>
                </c:pt>
                <c:pt idx="775">
                  <c:v>268.81106567383091</c:v>
                </c:pt>
                <c:pt idx="776">
                  <c:v>268.81106567383091</c:v>
                </c:pt>
                <c:pt idx="777">
                  <c:v>268.81106567383091</c:v>
                </c:pt>
                <c:pt idx="778">
                  <c:v>268.81106567383091</c:v>
                </c:pt>
                <c:pt idx="779">
                  <c:v>268.81106567383091</c:v>
                </c:pt>
                <c:pt idx="780">
                  <c:v>268.81106567383091</c:v>
                </c:pt>
                <c:pt idx="781">
                  <c:v>268.81106567383091</c:v>
                </c:pt>
                <c:pt idx="782">
                  <c:v>268.81106567383091</c:v>
                </c:pt>
                <c:pt idx="783">
                  <c:v>268.81106567383091</c:v>
                </c:pt>
                <c:pt idx="784">
                  <c:v>268.81106567383091</c:v>
                </c:pt>
                <c:pt idx="785">
                  <c:v>268.81106567383091</c:v>
                </c:pt>
                <c:pt idx="786">
                  <c:v>268.81106567383091</c:v>
                </c:pt>
                <c:pt idx="787">
                  <c:v>268.81106567383091</c:v>
                </c:pt>
                <c:pt idx="788">
                  <c:v>268.81106567383091</c:v>
                </c:pt>
                <c:pt idx="789">
                  <c:v>268.81106567383091</c:v>
                </c:pt>
                <c:pt idx="790">
                  <c:v>268.81106567383091</c:v>
                </c:pt>
                <c:pt idx="791">
                  <c:v>268.81106567383091</c:v>
                </c:pt>
                <c:pt idx="792">
                  <c:v>268.81106567383091</c:v>
                </c:pt>
                <c:pt idx="793">
                  <c:v>268.81106567383091</c:v>
                </c:pt>
                <c:pt idx="794">
                  <c:v>268.81106567383091</c:v>
                </c:pt>
                <c:pt idx="795">
                  <c:v>268.81106567383091</c:v>
                </c:pt>
                <c:pt idx="796">
                  <c:v>268.81106567383091</c:v>
                </c:pt>
                <c:pt idx="797">
                  <c:v>268.81106567383091</c:v>
                </c:pt>
                <c:pt idx="798">
                  <c:v>268.81106567383091</c:v>
                </c:pt>
                <c:pt idx="799">
                  <c:v>268.81106567383091</c:v>
                </c:pt>
                <c:pt idx="800">
                  <c:v>268.81106567383091</c:v>
                </c:pt>
                <c:pt idx="801">
                  <c:v>268.81106567383091</c:v>
                </c:pt>
                <c:pt idx="802">
                  <c:v>268.81106567383091</c:v>
                </c:pt>
                <c:pt idx="803">
                  <c:v>268.81106567383091</c:v>
                </c:pt>
                <c:pt idx="804">
                  <c:v>268.81106567383091</c:v>
                </c:pt>
                <c:pt idx="805">
                  <c:v>268.81106567383091</c:v>
                </c:pt>
                <c:pt idx="806">
                  <c:v>268.81106567383091</c:v>
                </c:pt>
                <c:pt idx="807">
                  <c:v>268.81106567383091</c:v>
                </c:pt>
                <c:pt idx="808">
                  <c:v>268.81106567383091</c:v>
                </c:pt>
                <c:pt idx="809">
                  <c:v>268.81106567383091</c:v>
                </c:pt>
                <c:pt idx="810">
                  <c:v>266.9826965332</c:v>
                </c:pt>
                <c:pt idx="811">
                  <c:v>268.81106567383091</c:v>
                </c:pt>
                <c:pt idx="812">
                  <c:v>266.9826965332</c:v>
                </c:pt>
                <c:pt idx="813">
                  <c:v>266.9826965332</c:v>
                </c:pt>
                <c:pt idx="814">
                  <c:v>268.81106567383091</c:v>
                </c:pt>
                <c:pt idx="815">
                  <c:v>268.81106567383091</c:v>
                </c:pt>
                <c:pt idx="816">
                  <c:v>268.81106567383091</c:v>
                </c:pt>
                <c:pt idx="817">
                  <c:v>266.9826965332</c:v>
                </c:pt>
                <c:pt idx="818">
                  <c:v>266.9826965332</c:v>
                </c:pt>
                <c:pt idx="819">
                  <c:v>268.81106567383091</c:v>
                </c:pt>
                <c:pt idx="820">
                  <c:v>266.9826965332</c:v>
                </c:pt>
                <c:pt idx="821">
                  <c:v>266.9826965332</c:v>
                </c:pt>
                <c:pt idx="822">
                  <c:v>266.9826965332</c:v>
                </c:pt>
                <c:pt idx="823">
                  <c:v>266.9826965332</c:v>
                </c:pt>
                <c:pt idx="824">
                  <c:v>266.9826965332</c:v>
                </c:pt>
                <c:pt idx="825">
                  <c:v>266.9826965332</c:v>
                </c:pt>
                <c:pt idx="826">
                  <c:v>266.9826965332</c:v>
                </c:pt>
                <c:pt idx="827">
                  <c:v>266.9826965332</c:v>
                </c:pt>
                <c:pt idx="828">
                  <c:v>266.9826965332</c:v>
                </c:pt>
                <c:pt idx="829">
                  <c:v>266.9826965332</c:v>
                </c:pt>
                <c:pt idx="830">
                  <c:v>266.9826965332</c:v>
                </c:pt>
                <c:pt idx="831">
                  <c:v>266.9826965332</c:v>
                </c:pt>
                <c:pt idx="832">
                  <c:v>266.9826965332</c:v>
                </c:pt>
                <c:pt idx="833">
                  <c:v>266.9826965332</c:v>
                </c:pt>
                <c:pt idx="834">
                  <c:v>266.9826965332</c:v>
                </c:pt>
                <c:pt idx="835">
                  <c:v>266.9826965332</c:v>
                </c:pt>
                <c:pt idx="836">
                  <c:v>266.9826965332</c:v>
                </c:pt>
                <c:pt idx="837">
                  <c:v>266.9826965332</c:v>
                </c:pt>
                <c:pt idx="838">
                  <c:v>266.9826965332</c:v>
                </c:pt>
                <c:pt idx="839">
                  <c:v>266.9826965332</c:v>
                </c:pt>
                <c:pt idx="840">
                  <c:v>266.9826965332</c:v>
                </c:pt>
                <c:pt idx="841">
                  <c:v>266.9826965332</c:v>
                </c:pt>
                <c:pt idx="842">
                  <c:v>266.9826965332</c:v>
                </c:pt>
                <c:pt idx="843">
                  <c:v>266.9826965332</c:v>
                </c:pt>
                <c:pt idx="844">
                  <c:v>266.9826965332</c:v>
                </c:pt>
                <c:pt idx="845">
                  <c:v>266.9826965332</c:v>
                </c:pt>
                <c:pt idx="846">
                  <c:v>266.9826965332</c:v>
                </c:pt>
                <c:pt idx="847">
                  <c:v>266.9826965332</c:v>
                </c:pt>
                <c:pt idx="848">
                  <c:v>266.9826965332</c:v>
                </c:pt>
                <c:pt idx="849">
                  <c:v>266.9826965332</c:v>
                </c:pt>
                <c:pt idx="850">
                  <c:v>266.9826965332</c:v>
                </c:pt>
                <c:pt idx="851">
                  <c:v>266.9826965332</c:v>
                </c:pt>
                <c:pt idx="852">
                  <c:v>266.9826965332</c:v>
                </c:pt>
                <c:pt idx="853">
                  <c:v>266.9826965332</c:v>
                </c:pt>
                <c:pt idx="854">
                  <c:v>266.9826965332</c:v>
                </c:pt>
                <c:pt idx="855">
                  <c:v>266.9826965332</c:v>
                </c:pt>
                <c:pt idx="856">
                  <c:v>266.9826965332</c:v>
                </c:pt>
                <c:pt idx="857">
                  <c:v>266.9826965332</c:v>
                </c:pt>
                <c:pt idx="858">
                  <c:v>266.9826965332</c:v>
                </c:pt>
                <c:pt idx="859">
                  <c:v>266.9826965332</c:v>
                </c:pt>
                <c:pt idx="860">
                  <c:v>266.9826965332</c:v>
                </c:pt>
                <c:pt idx="861">
                  <c:v>266.9826965332</c:v>
                </c:pt>
                <c:pt idx="862">
                  <c:v>266.9826965332</c:v>
                </c:pt>
                <c:pt idx="863">
                  <c:v>266.9826965332</c:v>
                </c:pt>
                <c:pt idx="864">
                  <c:v>266.9826965332</c:v>
                </c:pt>
                <c:pt idx="865">
                  <c:v>266.9826965332</c:v>
                </c:pt>
                <c:pt idx="866">
                  <c:v>266.9826965332</c:v>
                </c:pt>
                <c:pt idx="867">
                  <c:v>266.9826965332</c:v>
                </c:pt>
                <c:pt idx="868">
                  <c:v>266.9826965332</c:v>
                </c:pt>
                <c:pt idx="869">
                  <c:v>266.9826965332</c:v>
                </c:pt>
                <c:pt idx="870">
                  <c:v>266.9826965332</c:v>
                </c:pt>
                <c:pt idx="871">
                  <c:v>265.16839599608903</c:v>
                </c:pt>
                <c:pt idx="872">
                  <c:v>266.9826965332</c:v>
                </c:pt>
                <c:pt idx="873">
                  <c:v>266.9826965332</c:v>
                </c:pt>
                <c:pt idx="874">
                  <c:v>265.16839599608903</c:v>
                </c:pt>
                <c:pt idx="875">
                  <c:v>266.9826965332</c:v>
                </c:pt>
                <c:pt idx="876">
                  <c:v>266.9826965332</c:v>
                </c:pt>
                <c:pt idx="877">
                  <c:v>266.9826965332</c:v>
                </c:pt>
                <c:pt idx="878">
                  <c:v>266.9826965332</c:v>
                </c:pt>
                <c:pt idx="879">
                  <c:v>266.9826965332</c:v>
                </c:pt>
                <c:pt idx="880">
                  <c:v>265.16839599608903</c:v>
                </c:pt>
                <c:pt idx="881">
                  <c:v>265.16839599608903</c:v>
                </c:pt>
                <c:pt idx="882">
                  <c:v>266.9826965332</c:v>
                </c:pt>
                <c:pt idx="883">
                  <c:v>266.9826965332</c:v>
                </c:pt>
                <c:pt idx="884">
                  <c:v>266.9826965332</c:v>
                </c:pt>
                <c:pt idx="885">
                  <c:v>266.9826965332</c:v>
                </c:pt>
                <c:pt idx="886">
                  <c:v>266.9826965332</c:v>
                </c:pt>
                <c:pt idx="887">
                  <c:v>266.9826965332</c:v>
                </c:pt>
                <c:pt idx="888">
                  <c:v>265.16839599608903</c:v>
                </c:pt>
                <c:pt idx="889">
                  <c:v>266.9826965332</c:v>
                </c:pt>
                <c:pt idx="890">
                  <c:v>266.9826965332</c:v>
                </c:pt>
                <c:pt idx="891">
                  <c:v>266.9826965332</c:v>
                </c:pt>
                <c:pt idx="892">
                  <c:v>266.9826965332</c:v>
                </c:pt>
                <c:pt idx="893">
                  <c:v>266.9826965332</c:v>
                </c:pt>
                <c:pt idx="894">
                  <c:v>265.16839599608903</c:v>
                </c:pt>
                <c:pt idx="895">
                  <c:v>266.9826965332</c:v>
                </c:pt>
                <c:pt idx="896">
                  <c:v>266.9826965332</c:v>
                </c:pt>
                <c:pt idx="897">
                  <c:v>266.9826965332</c:v>
                </c:pt>
                <c:pt idx="898">
                  <c:v>266.9826965332</c:v>
                </c:pt>
                <c:pt idx="899">
                  <c:v>265.16839599608903</c:v>
                </c:pt>
                <c:pt idx="900">
                  <c:v>265.16839599608903</c:v>
                </c:pt>
                <c:pt idx="901">
                  <c:v>265.16839599608903</c:v>
                </c:pt>
                <c:pt idx="902">
                  <c:v>265.16839599608903</c:v>
                </c:pt>
                <c:pt idx="903">
                  <c:v>265.16839599608903</c:v>
                </c:pt>
                <c:pt idx="904">
                  <c:v>265.16839599608903</c:v>
                </c:pt>
                <c:pt idx="905">
                  <c:v>265.16839599608903</c:v>
                </c:pt>
                <c:pt idx="906">
                  <c:v>266.9826965332</c:v>
                </c:pt>
                <c:pt idx="907">
                  <c:v>265.16839599608903</c:v>
                </c:pt>
                <c:pt idx="908">
                  <c:v>265.16839599608903</c:v>
                </c:pt>
                <c:pt idx="909">
                  <c:v>265.16839599608903</c:v>
                </c:pt>
                <c:pt idx="910">
                  <c:v>265.16839599608903</c:v>
                </c:pt>
                <c:pt idx="911">
                  <c:v>265.16839599608903</c:v>
                </c:pt>
                <c:pt idx="912">
                  <c:v>266.9826965332</c:v>
                </c:pt>
                <c:pt idx="913">
                  <c:v>265.16839599608903</c:v>
                </c:pt>
                <c:pt idx="914">
                  <c:v>265.16839599608903</c:v>
                </c:pt>
                <c:pt idx="915">
                  <c:v>265.16839599608903</c:v>
                </c:pt>
                <c:pt idx="916">
                  <c:v>265.16839599608903</c:v>
                </c:pt>
                <c:pt idx="917">
                  <c:v>265.16839599608903</c:v>
                </c:pt>
                <c:pt idx="918">
                  <c:v>265.16839599608903</c:v>
                </c:pt>
                <c:pt idx="919">
                  <c:v>265.16839599608903</c:v>
                </c:pt>
                <c:pt idx="920">
                  <c:v>265.16839599608903</c:v>
                </c:pt>
                <c:pt idx="921">
                  <c:v>265.16839599608903</c:v>
                </c:pt>
                <c:pt idx="922">
                  <c:v>265.16839599608903</c:v>
                </c:pt>
                <c:pt idx="923">
                  <c:v>265.16839599608903</c:v>
                </c:pt>
                <c:pt idx="924">
                  <c:v>265.16839599608903</c:v>
                </c:pt>
                <c:pt idx="925">
                  <c:v>265.16839599608903</c:v>
                </c:pt>
                <c:pt idx="926">
                  <c:v>265.16839599608903</c:v>
                </c:pt>
                <c:pt idx="927">
                  <c:v>265.16839599608903</c:v>
                </c:pt>
                <c:pt idx="928">
                  <c:v>265.16839599608903</c:v>
                </c:pt>
                <c:pt idx="929">
                  <c:v>265.16839599608903</c:v>
                </c:pt>
                <c:pt idx="930">
                  <c:v>265.16839599608903</c:v>
                </c:pt>
                <c:pt idx="931">
                  <c:v>265.16839599608903</c:v>
                </c:pt>
                <c:pt idx="932">
                  <c:v>265.16839599608903</c:v>
                </c:pt>
                <c:pt idx="933">
                  <c:v>265.16839599608903</c:v>
                </c:pt>
                <c:pt idx="934">
                  <c:v>265.16839599608903</c:v>
                </c:pt>
                <c:pt idx="935">
                  <c:v>265.16839599608903</c:v>
                </c:pt>
                <c:pt idx="936">
                  <c:v>265.16839599608903</c:v>
                </c:pt>
                <c:pt idx="937">
                  <c:v>265.16839599608903</c:v>
                </c:pt>
                <c:pt idx="938">
                  <c:v>265.16839599608903</c:v>
                </c:pt>
                <c:pt idx="939">
                  <c:v>263.36795043945085</c:v>
                </c:pt>
                <c:pt idx="940">
                  <c:v>265.16839599608903</c:v>
                </c:pt>
                <c:pt idx="941">
                  <c:v>265.16839599608903</c:v>
                </c:pt>
                <c:pt idx="942">
                  <c:v>265.16839599608903</c:v>
                </c:pt>
                <c:pt idx="943">
                  <c:v>265.16839599608903</c:v>
                </c:pt>
                <c:pt idx="944">
                  <c:v>265.16839599608903</c:v>
                </c:pt>
                <c:pt idx="945">
                  <c:v>263.36795043945085</c:v>
                </c:pt>
                <c:pt idx="946">
                  <c:v>263.36795043945085</c:v>
                </c:pt>
                <c:pt idx="947">
                  <c:v>265.16839599608903</c:v>
                </c:pt>
                <c:pt idx="948">
                  <c:v>265.16839599608903</c:v>
                </c:pt>
                <c:pt idx="949">
                  <c:v>263.36795043945085</c:v>
                </c:pt>
                <c:pt idx="950">
                  <c:v>265.16839599608903</c:v>
                </c:pt>
                <c:pt idx="951">
                  <c:v>263.36795043945085</c:v>
                </c:pt>
                <c:pt idx="952">
                  <c:v>263.36795043945085</c:v>
                </c:pt>
                <c:pt idx="953">
                  <c:v>265.16839599608903</c:v>
                </c:pt>
                <c:pt idx="954">
                  <c:v>263.36795043945085</c:v>
                </c:pt>
                <c:pt idx="955">
                  <c:v>265.16839599608903</c:v>
                </c:pt>
                <c:pt idx="956">
                  <c:v>263.36795043945085</c:v>
                </c:pt>
                <c:pt idx="957">
                  <c:v>265.16839599608903</c:v>
                </c:pt>
                <c:pt idx="958">
                  <c:v>265.16839599608903</c:v>
                </c:pt>
                <c:pt idx="959">
                  <c:v>263.36795043945085</c:v>
                </c:pt>
                <c:pt idx="960">
                  <c:v>263.36795043945085</c:v>
                </c:pt>
                <c:pt idx="961">
                  <c:v>263.36795043945085</c:v>
                </c:pt>
                <c:pt idx="962">
                  <c:v>263.36795043945085</c:v>
                </c:pt>
                <c:pt idx="963">
                  <c:v>263.36795043945085</c:v>
                </c:pt>
                <c:pt idx="964">
                  <c:v>263.36795043945085</c:v>
                </c:pt>
                <c:pt idx="965">
                  <c:v>263.36795043945085</c:v>
                </c:pt>
                <c:pt idx="966">
                  <c:v>263.36795043945085</c:v>
                </c:pt>
                <c:pt idx="967">
                  <c:v>263.36795043945085</c:v>
                </c:pt>
                <c:pt idx="968">
                  <c:v>263.36795043945085</c:v>
                </c:pt>
                <c:pt idx="969">
                  <c:v>263.36795043945085</c:v>
                </c:pt>
                <c:pt idx="970">
                  <c:v>263.36795043945085</c:v>
                </c:pt>
                <c:pt idx="971">
                  <c:v>263.36795043945085</c:v>
                </c:pt>
                <c:pt idx="972">
                  <c:v>263.36795043945085</c:v>
                </c:pt>
                <c:pt idx="973">
                  <c:v>263.36795043945085</c:v>
                </c:pt>
                <c:pt idx="974">
                  <c:v>263.36795043945085</c:v>
                </c:pt>
                <c:pt idx="975">
                  <c:v>263.36795043945085</c:v>
                </c:pt>
                <c:pt idx="976">
                  <c:v>263.36795043945085</c:v>
                </c:pt>
                <c:pt idx="977">
                  <c:v>263.36795043945085</c:v>
                </c:pt>
                <c:pt idx="978">
                  <c:v>263.36795043945085</c:v>
                </c:pt>
                <c:pt idx="979">
                  <c:v>263.36795043945085</c:v>
                </c:pt>
                <c:pt idx="980">
                  <c:v>263.36795043945085</c:v>
                </c:pt>
                <c:pt idx="981">
                  <c:v>263.36795043945085</c:v>
                </c:pt>
                <c:pt idx="982">
                  <c:v>263.36795043945085</c:v>
                </c:pt>
                <c:pt idx="983">
                  <c:v>263.36795043945085</c:v>
                </c:pt>
                <c:pt idx="984">
                  <c:v>263.36795043945085</c:v>
                </c:pt>
                <c:pt idx="985">
                  <c:v>263.36795043945085</c:v>
                </c:pt>
                <c:pt idx="986">
                  <c:v>263.36795043945085</c:v>
                </c:pt>
                <c:pt idx="987">
                  <c:v>263.36795043945085</c:v>
                </c:pt>
                <c:pt idx="988">
                  <c:v>263.36795043945085</c:v>
                </c:pt>
                <c:pt idx="989">
                  <c:v>263.36795043945085</c:v>
                </c:pt>
                <c:pt idx="990">
                  <c:v>263.36795043945085</c:v>
                </c:pt>
                <c:pt idx="991">
                  <c:v>263.36795043945085</c:v>
                </c:pt>
                <c:pt idx="992">
                  <c:v>263.36795043945085</c:v>
                </c:pt>
                <c:pt idx="993">
                  <c:v>263.36795043945085</c:v>
                </c:pt>
                <c:pt idx="994">
                  <c:v>263.36795043945085</c:v>
                </c:pt>
                <c:pt idx="995">
                  <c:v>263.36795043945085</c:v>
                </c:pt>
                <c:pt idx="996">
                  <c:v>263.36795043945085</c:v>
                </c:pt>
                <c:pt idx="997">
                  <c:v>263.36795043945085</c:v>
                </c:pt>
                <c:pt idx="998">
                  <c:v>263.36795043945085</c:v>
                </c:pt>
                <c:pt idx="999">
                  <c:v>263.36795043945085</c:v>
                </c:pt>
                <c:pt idx="1000">
                  <c:v>263.36795043945085</c:v>
                </c:pt>
                <c:pt idx="1001">
                  <c:v>263.36795043945085</c:v>
                </c:pt>
                <c:pt idx="1002">
                  <c:v>263.36795043945085</c:v>
                </c:pt>
                <c:pt idx="1003">
                  <c:v>263.36795043945085</c:v>
                </c:pt>
                <c:pt idx="1004">
                  <c:v>263.36795043945085</c:v>
                </c:pt>
                <c:pt idx="1005">
                  <c:v>263.36795043945085</c:v>
                </c:pt>
                <c:pt idx="1006">
                  <c:v>263.36795043945085</c:v>
                </c:pt>
                <c:pt idx="1007">
                  <c:v>263.36795043945085</c:v>
                </c:pt>
                <c:pt idx="1008">
                  <c:v>263.36795043945085</c:v>
                </c:pt>
                <c:pt idx="1009">
                  <c:v>263.36795043945085</c:v>
                </c:pt>
                <c:pt idx="1010">
                  <c:v>263.36795043945085</c:v>
                </c:pt>
                <c:pt idx="1011">
                  <c:v>263.36795043945085</c:v>
                </c:pt>
                <c:pt idx="1012">
                  <c:v>263.36795043945085</c:v>
                </c:pt>
                <c:pt idx="1013">
                  <c:v>263.36795043945085</c:v>
                </c:pt>
                <c:pt idx="1014">
                  <c:v>263.36795043945085</c:v>
                </c:pt>
                <c:pt idx="1015">
                  <c:v>263.36795043945085</c:v>
                </c:pt>
                <c:pt idx="1016">
                  <c:v>263.36795043945085</c:v>
                </c:pt>
                <c:pt idx="1017">
                  <c:v>263.36795043945085</c:v>
                </c:pt>
                <c:pt idx="1018">
                  <c:v>263.36795043945085</c:v>
                </c:pt>
                <c:pt idx="1019">
                  <c:v>263.36795043945085</c:v>
                </c:pt>
                <c:pt idx="1020">
                  <c:v>261.58117675780835</c:v>
                </c:pt>
                <c:pt idx="1021">
                  <c:v>263.36795043945085</c:v>
                </c:pt>
                <c:pt idx="1022">
                  <c:v>263.36795043945085</c:v>
                </c:pt>
                <c:pt idx="1023">
                  <c:v>263.36795043945085</c:v>
                </c:pt>
                <c:pt idx="1024">
                  <c:v>263.36795043945085</c:v>
                </c:pt>
                <c:pt idx="1025">
                  <c:v>263.36795043945085</c:v>
                </c:pt>
                <c:pt idx="1026">
                  <c:v>263.36795043945085</c:v>
                </c:pt>
                <c:pt idx="1027">
                  <c:v>263.36795043945085</c:v>
                </c:pt>
                <c:pt idx="1028">
                  <c:v>261.58117675780835</c:v>
                </c:pt>
                <c:pt idx="1029">
                  <c:v>261.58117675780835</c:v>
                </c:pt>
                <c:pt idx="1030">
                  <c:v>263.36795043945085</c:v>
                </c:pt>
                <c:pt idx="1031">
                  <c:v>263.36795043945085</c:v>
                </c:pt>
                <c:pt idx="1032">
                  <c:v>261.58117675780835</c:v>
                </c:pt>
                <c:pt idx="1033">
                  <c:v>261.58117675780835</c:v>
                </c:pt>
                <c:pt idx="1034">
                  <c:v>261.58117675780835</c:v>
                </c:pt>
                <c:pt idx="1035">
                  <c:v>261.58117675780835</c:v>
                </c:pt>
                <c:pt idx="1036">
                  <c:v>261.58117675780835</c:v>
                </c:pt>
                <c:pt idx="1037">
                  <c:v>261.58117675780835</c:v>
                </c:pt>
                <c:pt idx="1038">
                  <c:v>261.58117675780835</c:v>
                </c:pt>
                <c:pt idx="1039">
                  <c:v>261.58117675780835</c:v>
                </c:pt>
                <c:pt idx="1040">
                  <c:v>261.58117675780835</c:v>
                </c:pt>
                <c:pt idx="1041">
                  <c:v>261.58117675780835</c:v>
                </c:pt>
                <c:pt idx="1042">
                  <c:v>261.58117675780835</c:v>
                </c:pt>
                <c:pt idx="1043">
                  <c:v>261.58117675780835</c:v>
                </c:pt>
                <c:pt idx="1044">
                  <c:v>261.58117675780835</c:v>
                </c:pt>
                <c:pt idx="1045">
                  <c:v>261.58117675780835</c:v>
                </c:pt>
                <c:pt idx="1046">
                  <c:v>261.58117675780835</c:v>
                </c:pt>
                <c:pt idx="1047">
                  <c:v>261.58117675780835</c:v>
                </c:pt>
                <c:pt idx="1048">
                  <c:v>261.58117675780835</c:v>
                </c:pt>
                <c:pt idx="1049">
                  <c:v>261.58117675780835</c:v>
                </c:pt>
                <c:pt idx="1050">
                  <c:v>261.58117675780835</c:v>
                </c:pt>
                <c:pt idx="1051">
                  <c:v>261.58117675780835</c:v>
                </c:pt>
                <c:pt idx="1052">
                  <c:v>261.58117675780835</c:v>
                </c:pt>
                <c:pt idx="1053">
                  <c:v>261.58117675780835</c:v>
                </c:pt>
                <c:pt idx="1054">
                  <c:v>261.58117675780835</c:v>
                </c:pt>
                <c:pt idx="1055">
                  <c:v>261.58117675780835</c:v>
                </c:pt>
                <c:pt idx="1056">
                  <c:v>261.58117675780835</c:v>
                </c:pt>
                <c:pt idx="1057">
                  <c:v>261.58117675780835</c:v>
                </c:pt>
                <c:pt idx="1058">
                  <c:v>261.58117675780835</c:v>
                </c:pt>
                <c:pt idx="1059">
                  <c:v>261.58117675780835</c:v>
                </c:pt>
                <c:pt idx="1060">
                  <c:v>261.58117675780835</c:v>
                </c:pt>
                <c:pt idx="1061">
                  <c:v>261.58117675780835</c:v>
                </c:pt>
                <c:pt idx="1062">
                  <c:v>261.58117675780835</c:v>
                </c:pt>
                <c:pt idx="1063">
                  <c:v>261.58117675780835</c:v>
                </c:pt>
                <c:pt idx="1064">
                  <c:v>261.58117675780835</c:v>
                </c:pt>
                <c:pt idx="1065">
                  <c:v>261.58117675780835</c:v>
                </c:pt>
                <c:pt idx="1066">
                  <c:v>261.58117675780835</c:v>
                </c:pt>
                <c:pt idx="1067">
                  <c:v>261.58117675780835</c:v>
                </c:pt>
                <c:pt idx="1068">
                  <c:v>261.58117675780835</c:v>
                </c:pt>
                <c:pt idx="1069">
                  <c:v>261.58117675780835</c:v>
                </c:pt>
                <c:pt idx="1070">
                  <c:v>259.80795288086091</c:v>
                </c:pt>
                <c:pt idx="1071">
                  <c:v>261.58117675780835</c:v>
                </c:pt>
                <c:pt idx="1072">
                  <c:v>261.58117675780835</c:v>
                </c:pt>
                <c:pt idx="1073">
                  <c:v>261.58117675780835</c:v>
                </c:pt>
                <c:pt idx="1074">
                  <c:v>261.58117675780835</c:v>
                </c:pt>
                <c:pt idx="1075">
                  <c:v>259.80795288086091</c:v>
                </c:pt>
                <c:pt idx="1076">
                  <c:v>261.58117675780835</c:v>
                </c:pt>
                <c:pt idx="1077">
                  <c:v>261.58117675780835</c:v>
                </c:pt>
                <c:pt idx="1078">
                  <c:v>261.58117675780835</c:v>
                </c:pt>
                <c:pt idx="1079">
                  <c:v>259.80795288086091</c:v>
                </c:pt>
                <c:pt idx="1080">
                  <c:v>259.80795288086091</c:v>
                </c:pt>
                <c:pt idx="1081">
                  <c:v>259.80795288086091</c:v>
                </c:pt>
                <c:pt idx="1082">
                  <c:v>259.80795288086091</c:v>
                </c:pt>
                <c:pt idx="1083">
                  <c:v>259.80795288086091</c:v>
                </c:pt>
                <c:pt idx="1084">
                  <c:v>259.80795288086091</c:v>
                </c:pt>
                <c:pt idx="1085">
                  <c:v>259.80795288086091</c:v>
                </c:pt>
                <c:pt idx="1086">
                  <c:v>259.80795288086091</c:v>
                </c:pt>
                <c:pt idx="1087">
                  <c:v>259.80795288086091</c:v>
                </c:pt>
                <c:pt idx="1088">
                  <c:v>261.58117675780835</c:v>
                </c:pt>
                <c:pt idx="1089">
                  <c:v>259.80795288086091</c:v>
                </c:pt>
                <c:pt idx="1090">
                  <c:v>259.80795288086091</c:v>
                </c:pt>
                <c:pt idx="1091">
                  <c:v>259.80795288086091</c:v>
                </c:pt>
                <c:pt idx="1092">
                  <c:v>259.80795288086091</c:v>
                </c:pt>
                <c:pt idx="1093">
                  <c:v>259.80795288086091</c:v>
                </c:pt>
                <c:pt idx="1094">
                  <c:v>259.80795288086091</c:v>
                </c:pt>
                <c:pt idx="1095">
                  <c:v>259.80795288086091</c:v>
                </c:pt>
                <c:pt idx="1096">
                  <c:v>259.80795288086091</c:v>
                </c:pt>
                <c:pt idx="1097">
                  <c:v>259.80795288086091</c:v>
                </c:pt>
                <c:pt idx="1098">
                  <c:v>259.80795288086091</c:v>
                </c:pt>
                <c:pt idx="1099">
                  <c:v>259.80795288086091</c:v>
                </c:pt>
                <c:pt idx="1100">
                  <c:v>259.80795288086091</c:v>
                </c:pt>
                <c:pt idx="1101">
                  <c:v>259.80795288086091</c:v>
                </c:pt>
                <c:pt idx="1102">
                  <c:v>259.80795288086091</c:v>
                </c:pt>
                <c:pt idx="1103">
                  <c:v>259.80795288086091</c:v>
                </c:pt>
                <c:pt idx="1104">
                  <c:v>259.80795288086091</c:v>
                </c:pt>
                <c:pt idx="1105">
                  <c:v>259.80795288086091</c:v>
                </c:pt>
                <c:pt idx="1106">
                  <c:v>259.80795288086091</c:v>
                </c:pt>
                <c:pt idx="1107">
                  <c:v>259.80795288086091</c:v>
                </c:pt>
                <c:pt idx="1108">
                  <c:v>259.80795288086091</c:v>
                </c:pt>
                <c:pt idx="1109">
                  <c:v>259.80795288086091</c:v>
                </c:pt>
                <c:pt idx="1110">
                  <c:v>259.80795288086091</c:v>
                </c:pt>
                <c:pt idx="1111">
                  <c:v>259.80795288086091</c:v>
                </c:pt>
                <c:pt idx="1112">
                  <c:v>259.80795288086091</c:v>
                </c:pt>
                <c:pt idx="1113">
                  <c:v>259.80795288086091</c:v>
                </c:pt>
                <c:pt idx="1114">
                  <c:v>259.80795288086091</c:v>
                </c:pt>
                <c:pt idx="1115">
                  <c:v>259.80795288086091</c:v>
                </c:pt>
                <c:pt idx="1116">
                  <c:v>259.80795288086091</c:v>
                </c:pt>
                <c:pt idx="1117">
                  <c:v>259.80795288086091</c:v>
                </c:pt>
                <c:pt idx="1118">
                  <c:v>259.80795288086091</c:v>
                </c:pt>
                <c:pt idx="1119">
                  <c:v>259.80795288086091</c:v>
                </c:pt>
                <c:pt idx="1120">
                  <c:v>259.80795288086091</c:v>
                </c:pt>
                <c:pt idx="1121">
                  <c:v>259.80795288086091</c:v>
                </c:pt>
                <c:pt idx="1122">
                  <c:v>259.80795288086091</c:v>
                </c:pt>
                <c:pt idx="1123">
                  <c:v>259.80795288086091</c:v>
                </c:pt>
                <c:pt idx="1124">
                  <c:v>259.80795288086091</c:v>
                </c:pt>
                <c:pt idx="1125">
                  <c:v>259.80795288086091</c:v>
                </c:pt>
                <c:pt idx="1126">
                  <c:v>259.80795288086091</c:v>
                </c:pt>
                <c:pt idx="1127">
                  <c:v>259.80795288086091</c:v>
                </c:pt>
                <c:pt idx="1128">
                  <c:v>259.80795288086091</c:v>
                </c:pt>
                <c:pt idx="1129">
                  <c:v>259.80795288086091</c:v>
                </c:pt>
                <c:pt idx="1130">
                  <c:v>259.80795288086091</c:v>
                </c:pt>
                <c:pt idx="1131">
                  <c:v>259.80795288086091</c:v>
                </c:pt>
                <c:pt idx="1132">
                  <c:v>259.80795288086091</c:v>
                </c:pt>
                <c:pt idx="1133">
                  <c:v>259.80795288086091</c:v>
                </c:pt>
                <c:pt idx="1134">
                  <c:v>258.04803466796994</c:v>
                </c:pt>
                <c:pt idx="1135">
                  <c:v>259.80795288086091</c:v>
                </c:pt>
                <c:pt idx="1136">
                  <c:v>259.80795288086091</c:v>
                </c:pt>
                <c:pt idx="1137">
                  <c:v>259.80795288086091</c:v>
                </c:pt>
                <c:pt idx="1138">
                  <c:v>259.80795288086091</c:v>
                </c:pt>
                <c:pt idx="1139">
                  <c:v>259.80795288086091</c:v>
                </c:pt>
                <c:pt idx="1140">
                  <c:v>259.80795288086091</c:v>
                </c:pt>
                <c:pt idx="1141">
                  <c:v>259.80795288086091</c:v>
                </c:pt>
                <c:pt idx="1142">
                  <c:v>259.80795288086091</c:v>
                </c:pt>
                <c:pt idx="1143">
                  <c:v>259.80795288086091</c:v>
                </c:pt>
                <c:pt idx="1144">
                  <c:v>258.04803466796994</c:v>
                </c:pt>
                <c:pt idx="1145">
                  <c:v>258.04803466796994</c:v>
                </c:pt>
                <c:pt idx="1146">
                  <c:v>258.04803466796994</c:v>
                </c:pt>
                <c:pt idx="1147">
                  <c:v>258.04803466796994</c:v>
                </c:pt>
                <c:pt idx="1148">
                  <c:v>258.04803466796994</c:v>
                </c:pt>
                <c:pt idx="1149">
                  <c:v>258.04803466796994</c:v>
                </c:pt>
                <c:pt idx="1150">
                  <c:v>258.04803466796994</c:v>
                </c:pt>
                <c:pt idx="1151">
                  <c:v>258.04803466796994</c:v>
                </c:pt>
                <c:pt idx="1152">
                  <c:v>259.80795288086091</c:v>
                </c:pt>
                <c:pt idx="1153">
                  <c:v>258.04803466796994</c:v>
                </c:pt>
                <c:pt idx="1154">
                  <c:v>258.04803466796994</c:v>
                </c:pt>
                <c:pt idx="1155">
                  <c:v>258.04803466796994</c:v>
                </c:pt>
                <c:pt idx="1156">
                  <c:v>258.04803466796994</c:v>
                </c:pt>
                <c:pt idx="1157">
                  <c:v>258.04803466796994</c:v>
                </c:pt>
                <c:pt idx="1158">
                  <c:v>258.04803466796994</c:v>
                </c:pt>
                <c:pt idx="1159">
                  <c:v>258.04803466796994</c:v>
                </c:pt>
                <c:pt idx="1160">
                  <c:v>258.04803466796994</c:v>
                </c:pt>
                <c:pt idx="1161">
                  <c:v>258.04803466796994</c:v>
                </c:pt>
                <c:pt idx="1162">
                  <c:v>258.04803466796994</c:v>
                </c:pt>
                <c:pt idx="1163">
                  <c:v>258.04803466796994</c:v>
                </c:pt>
                <c:pt idx="1164">
                  <c:v>258.04803466796994</c:v>
                </c:pt>
                <c:pt idx="1165">
                  <c:v>258.04803466796994</c:v>
                </c:pt>
                <c:pt idx="1166">
                  <c:v>258.04803466796994</c:v>
                </c:pt>
                <c:pt idx="1167">
                  <c:v>258.04803466796994</c:v>
                </c:pt>
                <c:pt idx="1168">
                  <c:v>258.04803466796994</c:v>
                </c:pt>
                <c:pt idx="1169">
                  <c:v>258.04803466796994</c:v>
                </c:pt>
                <c:pt idx="1170">
                  <c:v>258.04803466796994</c:v>
                </c:pt>
                <c:pt idx="1171">
                  <c:v>258.04803466796994</c:v>
                </c:pt>
                <c:pt idx="1172">
                  <c:v>258.04803466796994</c:v>
                </c:pt>
                <c:pt idx="1173">
                  <c:v>258.04803466796994</c:v>
                </c:pt>
                <c:pt idx="1174">
                  <c:v>258.04803466796994</c:v>
                </c:pt>
                <c:pt idx="1175">
                  <c:v>258.04803466796994</c:v>
                </c:pt>
                <c:pt idx="1176">
                  <c:v>258.04803466796994</c:v>
                </c:pt>
                <c:pt idx="1177">
                  <c:v>258.04803466796994</c:v>
                </c:pt>
                <c:pt idx="1178">
                  <c:v>258.04803466796994</c:v>
                </c:pt>
                <c:pt idx="1179">
                  <c:v>258.04803466796994</c:v>
                </c:pt>
                <c:pt idx="1180">
                  <c:v>258.04803466796994</c:v>
                </c:pt>
                <c:pt idx="1181">
                  <c:v>258.04803466796994</c:v>
                </c:pt>
                <c:pt idx="1182">
                  <c:v>256.30130004882909</c:v>
                </c:pt>
                <c:pt idx="1183">
                  <c:v>256.30130004882909</c:v>
                </c:pt>
                <c:pt idx="1184">
                  <c:v>258.04803466796994</c:v>
                </c:pt>
                <c:pt idx="1185">
                  <c:v>258.04803466796994</c:v>
                </c:pt>
                <c:pt idx="1186">
                  <c:v>258.04803466796994</c:v>
                </c:pt>
                <c:pt idx="1187">
                  <c:v>258.04803466796994</c:v>
                </c:pt>
                <c:pt idx="1188">
                  <c:v>256.30130004882909</c:v>
                </c:pt>
                <c:pt idx="1189">
                  <c:v>258.04803466796994</c:v>
                </c:pt>
                <c:pt idx="1190">
                  <c:v>258.04803466796994</c:v>
                </c:pt>
                <c:pt idx="1191">
                  <c:v>258.04803466796994</c:v>
                </c:pt>
                <c:pt idx="1192">
                  <c:v>258.04803466796994</c:v>
                </c:pt>
                <c:pt idx="1193">
                  <c:v>258.04803466796994</c:v>
                </c:pt>
                <c:pt idx="1194">
                  <c:v>258.04803466796994</c:v>
                </c:pt>
                <c:pt idx="1195">
                  <c:v>256.30130004882909</c:v>
                </c:pt>
                <c:pt idx="1196">
                  <c:v>256.30130004882909</c:v>
                </c:pt>
                <c:pt idx="1197">
                  <c:v>256.30130004882909</c:v>
                </c:pt>
                <c:pt idx="1198">
                  <c:v>256.30130004882909</c:v>
                </c:pt>
                <c:pt idx="1199">
                  <c:v>256.30130004882909</c:v>
                </c:pt>
                <c:pt idx="1200">
                  <c:v>256.30130004882909</c:v>
                </c:pt>
                <c:pt idx="1201">
                  <c:v>256.30130004882909</c:v>
                </c:pt>
                <c:pt idx="1202">
                  <c:v>256.30130004882909</c:v>
                </c:pt>
                <c:pt idx="1203">
                  <c:v>256.30130004882909</c:v>
                </c:pt>
                <c:pt idx="1204">
                  <c:v>256.30130004882909</c:v>
                </c:pt>
                <c:pt idx="1205">
                  <c:v>258.04803466796994</c:v>
                </c:pt>
                <c:pt idx="1206">
                  <c:v>256.30130004882909</c:v>
                </c:pt>
                <c:pt idx="1207">
                  <c:v>256.30130004882909</c:v>
                </c:pt>
                <c:pt idx="1208">
                  <c:v>256.30130004882909</c:v>
                </c:pt>
                <c:pt idx="1209">
                  <c:v>256.30130004882909</c:v>
                </c:pt>
                <c:pt idx="1210">
                  <c:v>256.30130004882909</c:v>
                </c:pt>
                <c:pt idx="1211">
                  <c:v>256.30130004882909</c:v>
                </c:pt>
                <c:pt idx="1212">
                  <c:v>256.30130004882909</c:v>
                </c:pt>
                <c:pt idx="1213">
                  <c:v>256.30130004882909</c:v>
                </c:pt>
                <c:pt idx="1214">
                  <c:v>256.30130004882909</c:v>
                </c:pt>
                <c:pt idx="1215">
                  <c:v>256.30130004882909</c:v>
                </c:pt>
                <c:pt idx="1216">
                  <c:v>256.30130004882909</c:v>
                </c:pt>
                <c:pt idx="1217">
                  <c:v>258.04803466796994</c:v>
                </c:pt>
                <c:pt idx="1218">
                  <c:v>258.04803466796994</c:v>
                </c:pt>
                <c:pt idx="1219">
                  <c:v>256.30130004882909</c:v>
                </c:pt>
                <c:pt idx="1220">
                  <c:v>256.30130004882909</c:v>
                </c:pt>
                <c:pt idx="1221">
                  <c:v>256.30130004882909</c:v>
                </c:pt>
                <c:pt idx="1222">
                  <c:v>256.30130004882909</c:v>
                </c:pt>
                <c:pt idx="1223">
                  <c:v>256.30130004882909</c:v>
                </c:pt>
                <c:pt idx="1224">
                  <c:v>256.30130004882909</c:v>
                </c:pt>
                <c:pt idx="1225">
                  <c:v>256.30130004882909</c:v>
                </c:pt>
                <c:pt idx="1226">
                  <c:v>256.30130004882909</c:v>
                </c:pt>
                <c:pt idx="1227">
                  <c:v>256.30130004882909</c:v>
                </c:pt>
                <c:pt idx="1228">
                  <c:v>256.30130004882909</c:v>
                </c:pt>
                <c:pt idx="1229">
                  <c:v>256.30130004882909</c:v>
                </c:pt>
                <c:pt idx="1230">
                  <c:v>256.30130004882909</c:v>
                </c:pt>
                <c:pt idx="1231">
                  <c:v>256.30130004882909</c:v>
                </c:pt>
                <c:pt idx="1232">
                  <c:v>256.30130004882909</c:v>
                </c:pt>
                <c:pt idx="1233">
                  <c:v>256.30130004882909</c:v>
                </c:pt>
                <c:pt idx="1234">
                  <c:v>256.30130004882909</c:v>
                </c:pt>
                <c:pt idx="1235">
                  <c:v>256.30130004882909</c:v>
                </c:pt>
                <c:pt idx="1236">
                  <c:v>256.30130004882909</c:v>
                </c:pt>
                <c:pt idx="1237">
                  <c:v>256.30130004882909</c:v>
                </c:pt>
                <c:pt idx="1238">
                  <c:v>256.30130004882909</c:v>
                </c:pt>
                <c:pt idx="1239">
                  <c:v>256.30130004882909</c:v>
                </c:pt>
                <c:pt idx="1240">
                  <c:v>256.30130004882909</c:v>
                </c:pt>
                <c:pt idx="1241">
                  <c:v>256.30130004882909</c:v>
                </c:pt>
                <c:pt idx="1242">
                  <c:v>256.30130004882909</c:v>
                </c:pt>
                <c:pt idx="1243">
                  <c:v>256.30130004882909</c:v>
                </c:pt>
                <c:pt idx="1244">
                  <c:v>256.30130004882909</c:v>
                </c:pt>
                <c:pt idx="1245">
                  <c:v>256.30130004882909</c:v>
                </c:pt>
                <c:pt idx="1246">
                  <c:v>256.30130004882909</c:v>
                </c:pt>
                <c:pt idx="1247">
                  <c:v>256.30130004882909</c:v>
                </c:pt>
                <c:pt idx="1248">
                  <c:v>256.30130004882909</c:v>
                </c:pt>
                <c:pt idx="1249">
                  <c:v>256.30130004882909</c:v>
                </c:pt>
                <c:pt idx="1250">
                  <c:v>256.30130004882909</c:v>
                </c:pt>
                <c:pt idx="1251">
                  <c:v>256.30130004882909</c:v>
                </c:pt>
                <c:pt idx="1252">
                  <c:v>256.30130004882909</c:v>
                </c:pt>
                <c:pt idx="1253">
                  <c:v>256.30130004882909</c:v>
                </c:pt>
                <c:pt idx="1254">
                  <c:v>256.30130004882909</c:v>
                </c:pt>
                <c:pt idx="1255">
                  <c:v>256.30130004882909</c:v>
                </c:pt>
                <c:pt idx="1256">
                  <c:v>256.30130004882909</c:v>
                </c:pt>
                <c:pt idx="1257">
                  <c:v>256.30130004882909</c:v>
                </c:pt>
                <c:pt idx="1258">
                  <c:v>256.30130004882909</c:v>
                </c:pt>
                <c:pt idx="1259">
                  <c:v>256.30130004882909</c:v>
                </c:pt>
                <c:pt idx="1260">
                  <c:v>256.30130004882909</c:v>
                </c:pt>
                <c:pt idx="1261">
                  <c:v>256.30130004882909</c:v>
                </c:pt>
                <c:pt idx="1262">
                  <c:v>256.30130004882909</c:v>
                </c:pt>
                <c:pt idx="1263">
                  <c:v>256.30130004882909</c:v>
                </c:pt>
                <c:pt idx="1264">
                  <c:v>256.30130004882909</c:v>
                </c:pt>
                <c:pt idx="1265">
                  <c:v>256.30130004882909</c:v>
                </c:pt>
                <c:pt idx="1266">
                  <c:v>256.30130004882909</c:v>
                </c:pt>
                <c:pt idx="1267">
                  <c:v>256.30130004882909</c:v>
                </c:pt>
                <c:pt idx="1268">
                  <c:v>256.30130004882909</c:v>
                </c:pt>
                <c:pt idx="1269">
                  <c:v>256.30130004882909</c:v>
                </c:pt>
                <c:pt idx="1270">
                  <c:v>256.30130004882909</c:v>
                </c:pt>
                <c:pt idx="1271">
                  <c:v>256.30130004882909</c:v>
                </c:pt>
                <c:pt idx="1272">
                  <c:v>256.30130004882909</c:v>
                </c:pt>
                <c:pt idx="1273">
                  <c:v>256.30130004882909</c:v>
                </c:pt>
                <c:pt idx="1274">
                  <c:v>256.30130004882909</c:v>
                </c:pt>
                <c:pt idx="1275">
                  <c:v>256.30130004882909</c:v>
                </c:pt>
                <c:pt idx="1276">
                  <c:v>256.30130004882909</c:v>
                </c:pt>
                <c:pt idx="1277">
                  <c:v>254.56756591797</c:v>
                </c:pt>
                <c:pt idx="1278">
                  <c:v>256.30130004882909</c:v>
                </c:pt>
                <c:pt idx="1279">
                  <c:v>256.30130004882909</c:v>
                </c:pt>
                <c:pt idx="1280">
                  <c:v>256.30130004882909</c:v>
                </c:pt>
                <c:pt idx="1281">
                  <c:v>256.30130004882909</c:v>
                </c:pt>
                <c:pt idx="1282">
                  <c:v>254.56756591797</c:v>
                </c:pt>
                <c:pt idx="1283">
                  <c:v>256.30130004882909</c:v>
                </c:pt>
                <c:pt idx="1284">
                  <c:v>254.56756591797</c:v>
                </c:pt>
                <c:pt idx="1285">
                  <c:v>254.56756591797</c:v>
                </c:pt>
                <c:pt idx="1286">
                  <c:v>254.56756591797</c:v>
                </c:pt>
                <c:pt idx="1287">
                  <c:v>254.56756591797</c:v>
                </c:pt>
                <c:pt idx="1288">
                  <c:v>254.56756591797</c:v>
                </c:pt>
                <c:pt idx="1289">
                  <c:v>254.56756591797</c:v>
                </c:pt>
                <c:pt idx="1290">
                  <c:v>254.56756591797</c:v>
                </c:pt>
                <c:pt idx="1291">
                  <c:v>254.56756591797</c:v>
                </c:pt>
                <c:pt idx="1292">
                  <c:v>254.56756591797</c:v>
                </c:pt>
                <c:pt idx="1293">
                  <c:v>256.30130004882909</c:v>
                </c:pt>
                <c:pt idx="1294">
                  <c:v>254.56756591797</c:v>
                </c:pt>
                <c:pt idx="1295">
                  <c:v>254.56756591797</c:v>
                </c:pt>
                <c:pt idx="1296">
                  <c:v>254.56756591797</c:v>
                </c:pt>
                <c:pt idx="1297">
                  <c:v>254.56756591797</c:v>
                </c:pt>
                <c:pt idx="1298">
                  <c:v>254.56756591797</c:v>
                </c:pt>
                <c:pt idx="1299">
                  <c:v>254.56756591797</c:v>
                </c:pt>
                <c:pt idx="1300">
                  <c:v>254.56756591797</c:v>
                </c:pt>
                <c:pt idx="1301">
                  <c:v>254.56756591797</c:v>
                </c:pt>
                <c:pt idx="1302">
                  <c:v>254.56756591797</c:v>
                </c:pt>
                <c:pt idx="1303">
                  <c:v>254.56756591797</c:v>
                </c:pt>
                <c:pt idx="1304">
                  <c:v>254.56756591797</c:v>
                </c:pt>
                <c:pt idx="1305">
                  <c:v>254.56756591797</c:v>
                </c:pt>
                <c:pt idx="1306">
                  <c:v>254.56756591797</c:v>
                </c:pt>
                <c:pt idx="1307">
                  <c:v>254.56756591797</c:v>
                </c:pt>
                <c:pt idx="1308">
                  <c:v>254.56756591797</c:v>
                </c:pt>
                <c:pt idx="1309">
                  <c:v>254.56756591797</c:v>
                </c:pt>
                <c:pt idx="1310">
                  <c:v>254.56756591797</c:v>
                </c:pt>
                <c:pt idx="1311">
                  <c:v>254.56756591797</c:v>
                </c:pt>
                <c:pt idx="1312">
                  <c:v>254.56756591797</c:v>
                </c:pt>
                <c:pt idx="1313">
                  <c:v>254.56756591797</c:v>
                </c:pt>
                <c:pt idx="1314">
                  <c:v>254.56756591797</c:v>
                </c:pt>
                <c:pt idx="1315">
                  <c:v>254.56756591797</c:v>
                </c:pt>
                <c:pt idx="1316">
                  <c:v>254.56756591797</c:v>
                </c:pt>
                <c:pt idx="1317">
                  <c:v>254.56756591797</c:v>
                </c:pt>
                <c:pt idx="1318">
                  <c:v>254.56756591797</c:v>
                </c:pt>
                <c:pt idx="1319">
                  <c:v>254.56756591797</c:v>
                </c:pt>
                <c:pt idx="1320">
                  <c:v>254.56756591797</c:v>
                </c:pt>
                <c:pt idx="1321">
                  <c:v>252.8466796875</c:v>
                </c:pt>
                <c:pt idx="1322">
                  <c:v>254.56756591797</c:v>
                </c:pt>
                <c:pt idx="1323">
                  <c:v>254.56756591797</c:v>
                </c:pt>
                <c:pt idx="1324">
                  <c:v>254.56756591797</c:v>
                </c:pt>
                <c:pt idx="1325">
                  <c:v>254.56756591797</c:v>
                </c:pt>
                <c:pt idx="1326">
                  <c:v>254.56756591797</c:v>
                </c:pt>
                <c:pt idx="1327">
                  <c:v>254.56756591797</c:v>
                </c:pt>
                <c:pt idx="1328">
                  <c:v>254.56756591797</c:v>
                </c:pt>
                <c:pt idx="1329">
                  <c:v>254.56756591797</c:v>
                </c:pt>
                <c:pt idx="1330">
                  <c:v>254.56756591797</c:v>
                </c:pt>
                <c:pt idx="1331">
                  <c:v>254.56756591797</c:v>
                </c:pt>
                <c:pt idx="1332">
                  <c:v>252.8466796875</c:v>
                </c:pt>
                <c:pt idx="1333">
                  <c:v>252.8466796875</c:v>
                </c:pt>
                <c:pt idx="1334">
                  <c:v>252.8466796875</c:v>
                </c:pt>
                <c:pt idx="1335">
                  <c:v>252.8466796875</c:v>
                </c:pt>
                <c:pt idx="1336">
                  <c:v>252.8466796875</c:v>
                </c:pt>
                <c:pt idx="1337">
                  <c:v>252.8466796875</c:v>
                </c:pt>
                <c:pt idx="1338">
                  <c:v>254.56756591797</c:v>
                </c:pt>
                <c:pt idx="1339">
                  <c:v>254.56756591797</c:v>
                </c:pt>
                <c:pt idx="1340">
                  <c:v>252.8466796875</c:v>
                </c:pt>
                <c:pt idx="1341">
                  <c:v>252.8466796875</c:v>
                </c:pt>
                <c:pt idx="1342">
                  <c:v>252.8466796875</c:v>
                </c:pt>
                <c:pt idx="1343">
                  <c:v>252.8466796875</c:v>
                </c:pt>
                <c:pt idx="1344">
                  <c:v>252.8466796875</c:v>
                </c:pt>
                <c:pt idx="1345">
                  <c:v>252.8466796875</c:v>
                </c:pt>
                <c:pt idx="1346">
                  <c:v>252.8466796875</c:v>
                </c:pt>
                <c:pt idx="1347">
                  <c:v>252.8466796875</c:v>
                </c:pt>
                <c:pt idx="1348">
                  <c:v>252.8466796875</c:v>
                </c:pt>
                <c:pt idx="1349">
                  <c:v>252.8466796875</c:v>
                </c:pt>
                <c:pt idx="1350">
                  <c:v>252.8466796875</c:v>
                </c:pt>
                <c:pt idx="1351">
                  <c:v>252.8466796875</c:v>
                </c:pt>
                <c:pt idx="1352">
                  <c:v>252.8466796875</c:v>
                </c:pt>
                <c:pt idx="1353">
                  <c:v>252.8466796875</c:v>
                </c:pt>
                <c:pt idx="1354">
                  <c:v>252.8466796875</c:v>
                </c:pt>
                <c:pt idx="1355">
                  <c:v>252.8466796875</c:v>
                </c:pt>
                <c:pt idx="1356">
                  <c:v>252.8466796875</c:v>
                </c:pt>
                <c:pt idx="1357">
                  <c:v>252.8466796875</c:v>
                </c:pt>
                <c:pt idx="1358">
                  <c:v>252.8466796875</c:v>
                </c:pt>
                <c:pt idx="1359">
                  <c:v>252.8466796875</c:v>
                </c:pt>
                <c:pt idx="1360">
                  <c:v>252.8466796875</c:v>
                </c:pt>
                <c:pt idx="1361">
                  <c:v>252.8466796875</c:v>
                </c:pt>
                <c:pt idx="1362">
                  <c:v>252.8466796875</c:v>
                </c:pt>
                <c:pt idx="1363">
                  <c:v>252.8466796875</c:v>
                </c:pt>
                <c:pt idx="1364">
                  <c:v>252.8466796875</c:v>
                </c:pt>
                <c:pt idx="1365">
                  <c:v>252.8466796875</c:v>
                </c:pt>
                <c:pt idx="1366">
                  <c:v>252.8466796875</c:v>
                </c:pt>
                <c:pt idx="1367">
                  <c:v>252.8466796875</c:v>
                </c:pt>
                <c:pt idx="1368">
                  <c:v>252.8466796875</c:v>
                </c:pt>
                <c:pt idx="1369">
                  <c:v>252.8466796875</c:v>
                </c:pt>
                <c:pt idx="1370">
                  <c:v>252.8466796875</c:v>
                </c:pt>
                <c:pt idx="1371">
                  <c:v>252.8466796875</c:v>
                </c:pt>
                <c:pt idx="1372">
                  <c:v>252.8466796875</c:v>
                </c:pt>
                <c:pt idx="1373">
                  <c:v>252.8466796875</c:v>
                </c:pt>
                <c:pt idx="1374">
                  <c:v>252.8466796875</c:v>
                </c:pt>
                <c:pt idx="1375">
                  <c:v>252.8466796875</c:v>
                </c:pt>
                <c:pt idx="1376">
                  <c:v>252.8466796875</c:v>
                </c:pt>
                <c:pt idx="1377">
                  <c:v>252.8466796875</c:v>
                </c:pt>
                <c:pt idx="1378">
                  <c:v>252.8466796875</c:v>
                </c:pt>
                <c:pt idx="1379">
                  <c:v>252.8466796875</c:v>
                </c:pt>
                <c:pt idx="1380">
                  <c:v>252.8466796875</c:v>
                </c:pt>
                <c:pt idx="1381">
                  <c:v>252.8466796875</c:v>
                </c:pt>
                <c:pt idx="1382">
                  <c:v>252.8466796875</c:v>
                </c:pt>
                <c:pt idx="1383">
                  <c:v>252.8466796875</c:v>
                </c:pt>
                <c:pt idx="1384">
                  <c:v>252.8466796875</c:v>
                </c:pt>
                <c:pt idx="1385">
                  <c:v>251.13848876953</c:v>
                </c:pt>
                <c:pt idx="1386">
                  <c:v>252.8466796875</c:v>
                </c:pt>
                <c:pt idx="1387">
                  <c:v>252.8466796875</c:v>
                </c:pt>
                <c:pt idx="1388">
                  <c:v>252.8466796875</c:v>
                </c:pt>
                <c:pt idx="1389">
                  <c:v>251.13848876953</c:v>
                </c:pt>
                <c:pt idx="1390">
                  <c:v>252.8466796875</c:v>
                </c:pt>
                <c:pt idx="1391">
                  <c:v>251.13848876953</c:v>
                </c:pt>
                <c:pt idx="1392">
                  <c:v>252.8466796875</c:v>
                </c:pt>
                <c:pt idx="1393">
                  <c:v>252.8466796875</c:v>
                </c:pt>
                <c:pt idx="1394">
                  <c:v>252.8466796875</c:v>
                </c:pt>
                <c:pt idx="1395">
                  <c:v>252.8466796875</c:v>
                </c:pt>
                <c:pt idx="1396">
                  <c:v>251.13848876953</c:v>
                </c:pt>
                <c:pt idx="1397">
                  <c:v>251.13848876953</c:v>
                </c:pt>
                <c:pt idx="1398">
                  <c:v>251.13848876953</c:v>
                </c:pt>
                <c:pt idx="1399">
                  <c:v>251.13848876953</c:v>
                </c:pt>
                <c:pt idx="1400">
                  <c:v>251.13848876953</c:v>
                </c:pt>
                <c:pt idx="1401">
                  <c:v>251.13848876953</c:v>
                </c:pt>
                <c:pt idx="1402">
                  <c:v>251.13848876953</c:v>
                </c:pt>
                <c:pt idx="1403">
                  <c:v>251.13848876953</c:v>
                </c:pt>
                <c:pt idx="1404">
                  <c:v>251.13848876953</c:v>
                </c:pt>
                <c:pt idx="1405">
                  <c:v>251.13848876953</c:v>
                </c:pt>
                <c:pt idx="1406">
                  <c:v>251.13848876953</c:v>
                </c:pt>
                <c:pt idx="1407">
                  <c:v>251.13848876953</c:v>
                </c:pt>
                <c:pt idx="1408">
                  <c:v>251.13848876953</c:v>
                </c:pt>
                <c:pt idx="1409">
                  <c:v>251.13848876953</c:v>
                </c:pt>
                <c:pt idx="1410">
                  <c:v>251.13848876953</c:v>
                </c:pt>
                <c:pt idx="1411">
                  <c:v>251.13848876953</c:v>
                </c:pt>
                <c:pt idx="1412">
                  <c:v>251.13848876953</c:v>
                </c:pt>
                <c:pt idx="1413">
                  <c:v>251.13848876953</c:v>
                </c:pt>
                <c:pt idx="1414">
                  <c:v>251.13848876953</c:v>
                </c:pt>
                <c:pt idx="1415">
                  <c:v>251.13848876953</c:v>
                </c:pt>
                <c:pt idx="1416">
                  <c:v>251.13848876953</c:v>
                </c:pt>
                <c:pt idx="1417">
                  <c:v>251.13848876953</c:v>
                </c:pt>
                <c:pt idx="1418">
                  <c:v>251.13848876953</c:v>
                </c:pt>
                <c:pt idx="1419">
                  <c:v>251.13848876953</c:v>
                </c:pt>
                <c:pt idx="1420">
                  <c:v>251.13848876953</c:v>
                </c:pt>
                <c:pt idx="1421">
                  <c:v>251.13848876953</c:v>
                </c:pt>
                <c:pt idx="1422">
                  <c:v>251.13848876953</c:v>
                </c:pt>
                <c:pt idx="1423">
                  <c:v>249.4428253173804</c:v>
                </c:pt>
                <c:pt idx="1424">
                  <c:v>251.13848876953</c:v>
                </c:pt>
                <c:pt idx="1425">
                  <c:v>251.13848876953</c:v>
                </c:pt>
                <c:pt idx="1426">
                  <c:v>251.13848876953</c:v>
                </c:pt>
                <c:pt idx="1427">
                  <c:v>251.13848876953</c:v>
                </c:pt>
                <c:pt idx="1428">
                  <c:v>249.4428253173804</c:v>
                </c:pt>
                <c:pt idx="1429">
                  <c:v>249.4428253173804</c:v>
                </c:pt>
                <c:pt idx="1430">
                  <c:v>249.4428253173804</c:v>
                </c:pt>
                <c:pt idx="1431">
                  <c:v>249.4428253173804</c:v>
                </c:pt>
                <c:pt idx="1432">
                  <c:v>249.4428253173804</c:v>
                </c:pt>
                <c:pt idx="1433">
                  <c:v>249.4428253173804</c:v>
                </c:pt>
                <c:pt idx="1434">
                  <c:v>249.4428253173804</c:v>
                </c:pt>
                <c:pt idx="1435">
                  <c:v>249.4428253173804</c:v>
                </c:pt>
                <c:pt idx="1436">
                  <c:v>249.4428253173804</c:v>
                </c:pt>
                <c:pt idx="1437">
                  <c:v>249.4428253173804</c:v>
                </c:pt>
                <c:pt idx="1438">
                  <c:v>249.4428253173804</c:v>
                </c:pt>
                <c:pt idx="1439">
                  <c:v>249.4428253173804</c:v>
                </c:pt>
                <c:pt idx="1440">
                  <c:v>249.4428253173804</c:v>
                </c:pt>
                <c:pt idx="1441">
                  <c:v>249.4428253173804</c:v>
                </c:pt>
                <c:pt idx="1442">
                  <c:v>249.4428253173804</c:v>
                </c:pt>
                <c:pt idx="1443">
                  <c:v>249.4428253173804</c:v>
                </c:pt>
                <c:pt idx="1444">
                  <c:v>249.4428253173804</c:v>
                </c:pt>
                <c:pt idx="1445">
                  <c:v>249.4428253173804</c:v>
                </c:pt>
                <c:pt idx="1446">
                  <c:v>249.4428253173804</c:v>
                </c:pt>
                <c:pt idx="1447">
                  <c:v>249.4428253173804</c:v>
                </c:pt>
                <c:pt idx="1448">
                  <c:v>249.4428253173804</c:v>
                </c:pt>
                <c:pt idx="1449">
                  <c:v>249.4428253173804</c:v>
                </c:pt>
                <c:pt idx="1450">
                  <c:v>249.4428253173804</c:v>
                </c:pt>
                <c:pt idx="1451">
                  <c:v>249.4428253173804</c:v>
                </c:pt>
                <c:pt idx="1452">
                  <c:v>249.4428253173804</c:v>
                </c:pt>
                <c:pt idx="1453">
                  <c:v>249.4428253173804</c:v>
                </c:pt>
                <c:pt idx="1454">
                  <c:v>249.4428253173804</c:v>
                </c:pt>
                <c:pt idx="1455">
                  <c:v>249.4428253173804</c:v>
                </c:pt>
                <c:pt idx="1456">
                  <c:v>249.4428253173804</c:v>
                </c:pt>
                <c:pt idx="1457">
                  <c:v>249.4428253173804</c:v>
                </c:pt>
                <c:pt idx="1458">
                  <c:v>249.4428253173804</c:v>
                </c:pt>
                <c:pt idx="1459">
                  <c:v>249.4428253173804</c:v>
                </c:pt>
                <c:pt idx="1460">
                  <c:v>249.4428253173804</c:v>
                </c:pt>
                <c:pt idx="1461">
                  <c:v>249.4428253173804</c:v>
                </c:pt>
                <c:pt idx="1462">
                  <c:v>249.4428253173804</c:v>
                </c:pt>
                <c:pt idx="1463">
                  <c:v>249.4428253173804</c:v>
                </c:pt>
                <c:pt idx="1464">
                  <c:v>249.4428253173804</c:v>
                </c:pt>
                <c:pt idx="1465">
                  <c:v>249.4428253173804</c:v>
                </c:pt>
                <c:pt idx="1466">
                  <c:v>249.4428253173804</c:v>
                </c:pt>
                <c:pt idx="1467">
                  <c:v>249.4428253173804</c:v>
                </c:pt>
                <c:pt idx="1468">
                  <c:v>249.4428253173804</c:v>
                </c:pt>
                <c:pt idx="1469">
                  <c:v>247.7595367431596</c:v>
                </c:pt>
                <c:pt idx="1470">
                  <c:v>247.7595367431596</c:v>
                </c:pt>
                <c:pt idx="1471">
                  <c:v>247.7595367431596</c:v>
                </c:pt>
                <c:pt idx="1472">
                  <c:v>249.4428253173804</c:v>
                </c:pt>
                <c:pt idx="1473">
                  <c:v>249.4428253173804</c:v>
                </c:pt>
                <c:pt idx="1474">
                  <c:v>249.4428253173804</c:v>
                </c:pt>
                <c:pt idx="1475">
                  <c:v>249.4428253173804</c:v>
                </c:pt>
                <c:pt idx="1476">
                  <c:v>247.7595367431596</c:v>
                </c:pt>
                <c:pt idx="1477">
                  <c:v>247.7595367431596</c:v>
                </c:pt>
                <c:pt idx="1478">
                  <c:v>249.4428253173804</c:v>
                </c:pt>
                <c:pt idx="1479">
                  <c:v>249.4428253173804</c:v>
                </c:pt>
                <c:pt idx="1480">
                  <c:v>249.4428253173804</c:v>
                </c:pt>
                <c:pt idx="1481">
                  <c:v>249.4428253173804</c:v>
                </c:pt>
                <c:pt idx="1482">
                  <c:v>247.7595367431596</c:v>
                </c:pt>
                <c:pt idx="1483">
                  <c:v>247.7595367431596</c:v>
                </c:pt>
                <c:pt idx="1484">
                  <c:v>249.4428253173804</c:v>
                </c:pt>
                <c:pt idx="1485">
                  <c:v>249.4428253173804</c:v>
                </c:pt>
                <c:pt idx="1486">
                  <c:v>249.4428253173804</c:v>
                </c:pt>
                <c:pt idx="1487">
                  <c:v>247.7595367431596</c:v>
                </c:pt>
                <c:pt idx="1488">
                  <c:v>247.7595367431596</c:v>
                </c:pt>
                <c:pt idx="1489">
                  <c:v>247.7595367431596</c:v>
                </c:pt>
                <c:pt idx="1490">
                  <c:v>247.7595367431596</c:v>
                </c:pt>
                <c:pt idx="1491">
                  <c:v>247.7595367431596</c:v>
                </c:pt>
                <c:pt idx="1492">
                  <c:v>247.7595367431596</c:v>
                </c:pt>
                <c:pt idx="1493">
                  <c:v>247.7595367431596</c:v>
                </c:pt>
                <c:pt idx="1494">
                  <c:v>247.7595367431596</c:v>
                </c:pt>
                <c:pt idx="1495">
                  <c:v>247.7595367431596</c:v>
                </c:pt>
                <c:pt idx="1496">
                  <c:v>247.7595367431596</c:v>
                </c:pt>
                <c:pt idx="1497">
                  <c:v>247.7595367431596</c:v>
                </c:pt>
                <c:pt idx="1498">
                  <c:v>247.7595367431596</c:v>
                </c:pt>
                <c:pt idx="1499">
                  <c:v>247.7595367431596</c:v>
                </c:pt>
                <c:pt idx="1500">
                  <c:v>247.7595367431596</c:v>
                </c:pt>
                <c:pt idx="1501">
                  <c:v>247.7595367431596</c:v>
                </c:pt>
                <c:pt idx="1502">
                  <c:v>247.7595367431596</c:v>
                </c:pt>
                <c:pt idx="1503">
                  <c:v>247.7595367431596</c:v>
                </c:pt>
                <c:pt idx="1504">
                  <c:v>247.7595367431596</c:v>
                </c:pt>
                <c:pt idx="1505">
                  <c:v>247.7595367431596</c:v>
                </c:pt>
                <c:pt idx="1506">
                  <c:v>247.7595367431596</c:v>
                </c:pt>
                <c:pt idx="1507">
                  <c:v>247.7595367431596</c:v>
                </c:pt>
                <c:pt idx="1508">
                  <c:v>247.7595367431596</c:v>
                </c:pt>
                <c:pt idx="1509">
                  <c:v>247.7595367431596</c:v>
                </c:pt>
                <c:pt idx="1510">
                  <c:v>247.7595367431596</c:v>
                </c:pt>
                <c:pt idx="1511">
                  <c:v>247.7595367431596</c:v>
                </c:pt>
                <c:pt idx="1512">
                  <c:v>247.7595367431596</c:v>
                </c:pt>
                <c:pt idx="1513">
                  <c:v>247.7595367431596</c:v>
                </c:pt>
                <c:pt idx="1514">
                  <c:v>247.7595367431596</c:v>
                </c:pt>
                <c:pt idx="1515">
                  <c:v>247.7595367431596</c:v>
                </c:pt>
                <c:pt idx="1516">
                  <c:v>247.7595367431596</c:v>
                </c:pt>
                <c:pt idx="1517">
                  <c:v>247.7595367431596</c:v>
                </c:pt>
                <c:pt idx="1518">
                  <c:v>246.0884857177704</c:v>
                </c:pt>
                <c:pt idx="1519">
                  <c:v>247.7595367431596</c:v>
                </c:pt>
                <c:pt idx="1520">
                  <c:v>247.7595367431596</c:v>
                </c:pt>
                <c:pt idx="1521">
                  <c:v>247.7595367431596</c:v>
                </c:pt>
                <c:pt idx="1522">
                  <c:v>247.7595367431596</c:v>
                </c:pt>
                <c:pt idx="1523">
                  <c:v>247.7595367431596</c:v>
                </c:pt>
                <c:pt idx="1524">
                  <c:v>247.7595367431596</c:v>
                </c:pt>
                <c:pt idx="1525">
                  <c:v>247.7595367431596</c:v>
                </c:pt>
                <c:pt idx="1526">
                  <c:v>247.7595367431596</c:v>
                </c:pt>
                <c:pt idx="1527">
                  <c:v>247.7595367431596</c:v>
                </c:pt>
                <c:pt idx="1528">
                  <c:v>247.7595367431596</c:v>
                </c:pt>
                <c:pt idx="1529">
                  <c:v>247.7595367431596</c:v>
                </c:pt>
                <c:pt idx="1530">
                  <c:v>247.7595367431596</c:v>
                </c:pt>
                <c:pt idx="1531">
                  <c:v>247.7595367431596</c:v>
                </c:pt>
                <c:pt idx="1532">
                  <c:v>247.7595367431596</c:v>
                </c:pt>
                <c:pt idx="1533">
                  <c:v>247.7595367431596</c:v>
                </c:pt>
                <c:pt idx="1534">
                  <c:v>247.7595367431596</c:v>
                </c:pt>
                <c:pt idx="1535">
                  <c:v>247.7595367431596</c:v>
                </c:pt>
                <c:pt idx="1536">
                  <c:v>247.7595367431596</c:v>
                </c:pt>
                <c:pt idx="1537">
                  <c:v>247.7595367431596</c:v>
                </c:pt>
                <c:pt idx="1538">
                  <c:v>246.0884857177704</c:v>
                </c:pt>
                <c:pt idx="1539">
                  <c:v>246.0884857177704</c:v>
                </c:pt>
                <c:pt idx="1540">
                  <c:v>246.0884857177704</c:v>
                </c:pt>
                <c:pt idx="1541">
                  <c:v>246.0884857177704</c:v>
                </c:pt>
                <c:pt idx="1542">
                  <c:v>246.0884857177704</c:v>
                </c:pt>
                <c:pt idx="1543">
                  <c:v>246.0884857177704</c:v>
                </c:pt>
                <c:pt idx="1544">
                  <c:v>246.0884857177704</c:v>
                </c:pt>
                <c:pt idx="1545">
                  <c:v>246.0884857177704</c:v>
                </c:pt>
                <c:pt idx="1546">
                  <c:v>246.0884857177704</c:v>
                </c:pt>
                <c:pt idx="1547">
                  <c:v>246.0884857177704</c:v>
                </c:pt>
                <c:pt idx="1548">
                  <c:v>246.0884857177704</c:v>
                </c:pt>
                <c:pt idx="1549">
                  <c:v>246.0884857177704</c:v>
                </c:pt>
                <c:pt idx="1550">
                  <c:v>246.0884857177704</c:v>
                </c:pt>
                <c:pt idx="1551">
                  <c:v>246.0884857177704</c:v>
                </c:pt>
                <c:pt idx="1552">
                  <c:v>246.0884857177704</c:v>
                </c:pt>
                <c:pt idx="1553">
                  <c:v>246.0884857177704</c:v>
                </c:pt>
                <c:pt idx="1554">
                  <c:v>246.0884857177704</c:v>
                </c:pt>
                <c:pt idx="1555">
                  <c:v>246.0884857177704</c:v>
                </c:pt>
                <c:pt idx="1556">
                  <c:v>246.0884857177704</c:v>
                </c:pt>
                <c:pt idx="1557">
                  <c:v>246.0884857177704</c:v>
                </c:pt>
                <c:pt idx="1558">
                  <c:v>246.0884857177704</c:v>
                </c:pt>
                <c:pt idx="1559">
                  <c:v>246.0884857177704</c:v>
                </c:pt>
                <c:pt idx="1560">
                  <c:v>246.0884857177704</c:v>
                </c:pt>
                <c:pt idx="1561">
                  <c:v>246.0884857177704</c:v>
                </c:pt>
                <c:pt idx="1562">
                  <c:v>246.0884857177704</c:v>
                </c:pt>
                <c:pt idx="1563">
                  <c:v>246.0884857177704</c:v>
                </c:pt>
                <c:pt idx="1564">
                  <c:v>246.0884857177704</c:v>
                </c:pt>
                <c:pt idx="1565">
                  <c:v>246.0884857177704</c:v>
                </c:pt>
                <c:pt idx="1566">
                  <c:v>246.0884857177704</c:v>
                </c:pt>
                <c:pt idx="1567">
                  <c:v>246.0884857177704</c:v>
                </c:pt>
                <c:pt idx="1568">
                  <c:v>246.0884857177704</c:v>
                </c:pt>
                <c:pt idx="1569">
                  <c:v>246.0884857177704</c:v>
                </c:pt>
                <c:pt idx="1570">
                  <c:v>246.0884857177704</c:v>
                </c:pt>
                <c:pt idx="1571">
                  <c:v>246.0884857177704</c:v>
                </c:pt>
                <c:pt idx="1572">
                  <c:v>246.0884857177704</c:v>
                </c:pt>
                <c:pt idx="1573">
                  <c:v>246.0884857177704</c:v>
                </c:pt>
                <c:pt idx="1574">
                  <c:v>246.0884857177704</c:v>
                </c:pt>
                <c:pt idx="1575">
                  <c:v>246.0884857177704</c:v>
                </c:pt>
                <c:pt idx="1576">
                  <c:v>246.0884857177704</c:v>
                </c:pt>
                <c:pt idx="1577">
                  <c:v>246.0884857177704</c:v>
                </c:pt>
                <c:pt idx="1578">
                  <c:v>246.0884857177704</c:v>
                </c:pt>
                <c:pt idx="1579">
                  <c:v>246.0884857177704</c:v>
                </c:pt>
                <c:pt idx="1580">
                  <c:v>244.42951965332</c:v>
                </c:pt>
                <c:pt idx="1581">
                  <c:v>246.0884857177704</c:v>
                </c:pt>
                <c:pt idx="1582">
                  <c:v>246.0884857177704</c:v>
                </c:pt>
                <c:pt idx="1583">
                  <c:v>246.0884857177704</c:v>
                </c:pt>
                <c:pt idx="1584">
                  <c:v>246.0884857177704</c:v>
                </c:pt>
                <c:pt idx="1585">
                  <c:v>246.0884857177704</c:v>
                </c:pt>
                <c:pt idx="1586">
                  <c:v>246.0884857177704</c:v>
                </c:pt>
                <c:pt idx="1587">
                  <c:v>246.0884857177704</c:v>
                </c:pt>
                <c:pt idx="1588">
                  <c:v>246.0884857177704</c:v>
                </c:pt>
                <c:pt idx="1589">
                  <c:v>246.0884857177704</c:v>
                </c:pt>
                <c:pt idx="1590">
                  <c:v>244.42951965332</c:v>
                </c:pt>
                <c:pt idx="1591">
                  <c:v>244.42951965332</c:v>
                </c:pt>
                <c:pt idx="1592">
                  <c:v>244.42951965332</c:v>
                </c:pt>
                <c:pt idx="1593">
                  <c:v>244.42951965332</c:v>
                </c:pt>
                <c:pt idx="1594">
                  <c:v>246.0884857177704</c:v>
                </c:pt>
                <c:pt idx="1595">
                  <c:v>244.42951965332</c:v>
                </c:pt>
                <c:pt idx="1596">
                  <c:v>244.42951965332</c:v>
                </c:pt>
                <c:pt idx="1597">
                  <c:v>244.42951965332</c:v>
                </c:pt>
                <c:pt idx="1598">
                  <c:v>246.0884857177704</c:v>
                </c:pt>
                <c:pt idx="1599">
                  <c:v>244.42951965332</c:v>
                </c:pt>
                <c:pt idx="1600">
                  <c:v>244.42951965332</c:v>
                </c:pt>
                <c:pt idx="1601">
                  <c:v>244.42951965332</c:v>
                </c:pt>
                <c:pt idx="1602">
                  <c:v>244.42951965332</c:v>
                </c:pt>
                <c:pt idx="1603">
                  <c:v>244.42951965332</c:v>
                </c:pt>
                <c:pt idx="1604">
                  <c:v>244.42951965332</c:v>
                </c:pt>
                <c:pt idx="1605">
                  <c:v>244.42951965332</c:v>
                </c:pt>
                <c:pt idx="1606">
                  <c:v>244.42951965332</c:v>
                </c:pt>
                <c:pt idx="1607">
                  <c:v>244.42951965332</c:v>
                </c:pt>
                <c:pt idx="1608">
                  <c:v>244.42951965332</c:v>
                </c:pt>
                <c:pt idx="1609">
                  <c:v>244.42951965332</c:v>
                </c:pt>
                <c:pt idx="1610">
                  <c:v>244.42951965332</c:v>
                </c:pt>
                <c:pt idx="1611">
                  <c:v>244.42951965332</c:v>
                </c:pt>
                <c:pt idx="1612">
                  <c:v>244.42951965332</c:v>
                </c:pt>
                <c:pt idx="1613">
                  <c:v>244.42951965332</c:v>
                </c:pt>
                <c:pt idx="1614">
                  <c:v>244.42951965332</c:v>
                </c:pt>
                <c:pt idx="1615">
                  <c:v>244.42951965332</c:v>
                </c:pt>
                <c:pt idx="1616">
                  <c:v>244.42951965332</c:v>
                </c:pt>
                <c:pt idx="1617">
                  <c:v>244.42951965332</c:v>
                </c:pt>
                <c:pt idx="1618">
                  <c:v>244.42951965332</c:v>
                </c:pt>
                <c:pt idx="1619">
                  <c:v>244.42951965332</c:v>
                </c:pt>
                <c:pt idx="1620">
                  <c:v>244.42951965332</c:v>
                </c:pt>
                <c:pt idx="1621">
                  <c:v>244.42951965332</c:v>
                </c:pt>
                <c:pt idx="1622">
                  <c:v>244.42951965332</c:v>
                </c:pt>
                <c:pt idx="1623">
                  <c:v>244.42951965332</c:v>
                </c:pt>
                <c:pt idx="1624">
                  <c:v>244.42951965332</c:v>
                </c:pt>
                <c:pt idx="1625">
                  <c:v>244.42951965332</c:v>
                </c:pt>
                <c:pt idx="1626">
                  <c:v>244.42951965332</c:v>
                </c:pt>
                <c:pt idx="1627">
                  <c:v>242.7822113037104</c:v>
                </c:pt>
                <c:pt idx="1628">
                  <c:v>244.42951965332</c:v>
                </c:pt>
                <c:pt idx="1629">
                  <c:v>242.7822113037104</c:v>
                </c:pt>
                <c:pt idx="1630">
                  <c:v>244.42951965332</c:v>
                </c:pt>
                <c:pt idx="1631">
                  <c:v>244.42951965332</c:v>
                </c:pt>
                <c:pt idx="1632">
                  <c:v>244.42951965332</c:v>
                </c:pt>
                <c:pt idx="1633">
                  <c:v>244.42951965332</c:v>
                </c:pt>
                <c:pt idx="1634">
                  <c:v>244.42951965332</c:v>
                </c:pt>
                <c:pt idx="1635">
                  <c:v>242.7822113037104</c:v>
                </c:pt>
                <c:pt idx="1636">
                  <c:v>242.7822113037104</c:v>
                </c:pt>
                <c:pt idx="1637">
                  <c:v>242.7822113037104</c:v>
                </c:pt>
                <c:pt idx="1638">
                  <c:v>242.7822113037104</c:v>
                </c:pt>
                <c:pt idx="1639">
                  <c:v>242.7822113037104</c:v>
                </c:pt>
                <c:pt idx="1640">
                  <c:v>242.7822113037104</c:v>
                </c:pt>
                <c:pt idx="1641">
                  <c:v>242.7822113037104</c:v>
                </c:pt>
                <c:pt idx="1642">
                  <c:v>242.7822113037104</c:v>
                </c:pt>
                <c:pt idx="1643">
                  <c:v>242.7822113037104</c:v>
                </c:pt>
                <c:pt idx="1644">
                  <c:v>242.7822113037104</c:v>
                </c:pt>
                <c:pt idx="1645">
                  <c:v>242.7822113037104</c:v>
                </c:pt>
                <c:pt idx="1646">
                  <c:v>242.7822113037104</c:v>
                </c:pt>
                <c:pt idx="1647">
                  <c:v>242.7822113037104</c:v>
                </c:pt>
                <c:pt idx="1648">
                  <c:v>242.7822113037104</c:v>
                </c:pt>
                <c:pt idx="1649">
                  <c:v>242.7822113037104</c:v>
                </c:pt>
                <c:pt idx="1650">
                  <c:v>242.7822113037104</c:v>
                </c:pt>
                <c:pt idx="1651">
                  <c:v>242.7822113037104</c:v>
                </c:pt>
                <c:pt idx="1652">
                  <c:v>242.7822113037104</c:v>
                </c:pt>
                <c:pt idx="1653">
                  <c:v>242.7822113037104</c:v>
                </c:pt>
                <c:pt idx="1654">
                  <c:v>242.7822113037104</c:v>
                </c:pt>
                <c:pt idx="1655">
                  <c:v>242.7822113037104</c:v>
                </c:pt>
                <c:pt idx="1656">
                  <c:v>242.7822113037104</c:v>
                </c:pt>
                <c:pt idx="1657">
                  <c:v>242.7822113037104</c:v>
                </c:pt>
                <c:pt idx="1658">
                  <c:v>242.7822113037104</c:v>
                </c:pt>
                <c:pt idx="1659">
                  <c:v>242.7822113037104</c:v>
                </c:pt>
                <c:pt idx="1660">
                  <c:v>242.7822113037104</c:v>
                </c:pt>
                <c:pt idx="1661">
                  <c:v>242.7822113037104</c:v>
                </c:pt>
                <c:pt idx="1662">
                  <c:v>242.7822113037104</c:v>
                </c:pt>
                <c:pt idx="1663">
                  <c:v>242.7822113037104</c:v>
                </c:pt>
                <c:pt idx="1664">
                  <c:v>242.7822113037104</c:v>
                </c:pt>
                <c:pt idx="1665">
                  <c:v>242.7822113037104</c:v>
                </c:pt>
                <c:pt idx="1666">
                  <c:v>242.7822113037104</c:v>
                </c:pt>
                <c:pt idx="1667">
                  <c:v>242.7822113037104</c:v>
                </c:pt>
                <c:pt idx="1668">
                  <c:v>242.7822113037104</c:v>
                </c:pt>
                <c:pt idx="1669">
                  <c:v>242.7822113037104</c:v>
                </c:pt>
                <c:pt idx="1670">
                  <c:v>242.7822113037104</c:v>
                </c:pt>
                <c:pt idx="1671">
                  <c:v>242.7822113037104</c:v>
                </c:pt>
                <c:pt idx="1672">
                  <c:v>242.7822113037104</c:v>
                </c:pt>
                <c:pt idx="1673">
                  <c:v>242.7822113037104</c:v>
                </c:pt>
                <c:pt idx="1674">
                  <c:v>242.7822113037104</c:v>
                </c:pt>
                <c:pt idx="1675">
                  <c:v>242.7822113037104</c:v>
                </c:pt>
                <c:pt idx="1676">
                  <c:v>242.7822113037104</c:v>
                </c:pt>
                <c:pt idx="1677">
                  <c:v>242.7822113037104</c:v>
                </c:pt>
                <c:pt idx="1678">
                  <c:v>242.7822113037104</c:v>
                </c:pt>
                <c:pt idx="1679">
                  <c:v>241.14697265624972</c:v>
                </c:pt>
                <c:pt idx="1680">
                  <c:v>241.14697265624972</c:v>
                </c:pt>
                <c:pt idx="1681">
                  <c:v>241.14697265624972</c:v>
                </c:pt>
                <c:pt idx="1682">
                  <c:v>241.14697265624972</c:v>
                </c:pt>
                <c:pt idx="1683">
                  <c:v>241.14697265624972</c:v>
                </c:pt>
                <c:pt idx="1684">
                  <c:v>242.7822113037104</c:v>
                </c:pt>
                <c:pt idx="1685">
                  <c:v>241.14697265624972</c:v>
                </c:pt>
                <c:pt idx="1686">
                  <c:v>242.7822113037104</c:v>
                </c:pt>
                <c:pt idx="1687">
                  <c:v>241.14697265624972</c:v>
                </c:pt>
                <c:pt idx="1688">
                  <c:v>241.14697265624972</c:v>
                </c:pt>
                <c:pt idx="1689">
                  <c:v>241.14697265624972</c:v>
                </c:pt>
                <c:pt idx="1690">
                  <c:v>241.14697265624972</c:v>
                </c:pt>
                <c:pt idx="1691">
                  <c:v>241.14697265624972</c:v>
                </c:pt>
                <c:pt idx="1692">
                  <c:v>241.14697265624972</c:v>
                </c:pt>
                <c:pt idx="1693">
                  <c:v>241.14697265624972</c:v>
                </c:pt>
                <c:pt idx="1694">
                  <c:v>241.14697265624972</c:v>
                </c:pt>
                <c:pt idx="1695">
                  <c:v>241.14697265624972</c:v>
                </c:pt>
                <c:pt idx="1696">
                  <c:v>241.14697265624972</c:v>
                </c:pt>
                <c:pt idx="1697">
                  <c:v>241.14697265624972</c:v>
                </c:pt>
                <c:pt idx="1698">
                  <c:v>241.14697265624972</c:v>
                </c:pt>
                <c:pt idx="1699">
                  <c:v>241.14697265624972</c:v>
                </c:pt>
                <c:pt idx="1700">
                  <c:v>241.14697265624972</c:v>
                </c:pt>
                <c:pt idx="1701">
                  <c:v>241.14697265624972</c:v>
                </c:pt>
                <c:pt idx="1702">
                  <c:v>241.14697265624972</c:v>
                </c:pt>
                <c:pt idx="1703">
                  <c:v>241.14697265624972</c:v>
                </c:pt>
                <c:pt idx="1704">
                  <c:v>241.14697265624972</c:v>
                </c:pt>
                <c:pt idx="1705">
                  <c:v>241.14697265624972</c:v>
                </c:pt>
                <c:pt idx="1706">
                  <c:v>241.14697265624972</c:v>
                </c:pt>
                <c:pt idx="1707">
                  <c:v>241.14697265624972</c:v>
                </c:pt>
                <c:pt idx="1708">
                  <c:v>241.14697265624972</c:v>
                </c:pt>
                <c:pt idx="1709">
                  <c:v>241.14697265624972</c:v>
                </c:pt>
                <c:pt idx="1710">
                  <c:v>241.14697265624972</c:v>
                </c:pt>
                <c:pt idx="1711">
                  <c:v>241.14697265624972</c:v>
                </c:pt>
                <c:pt idx="1712">
                  <c:v>239.52340698242079</c:v>
                </c:pt>
                <c:pt idx="1713">
                  <c:v>241.14697265624972</c:v>
                </c:pt>
                <c:pt idx="1714">
                  <c:v>241.14697265624972</c:v>
                </c:pt>
                <c:pt idx="1715">
                  <c:v>239.52340698242079</c:v>
                </c:pt>
                <c:pt idx="1716">
                  <c:v>241.14697265624972</c:v>
                </c:pt>
                <c:pt idx="1717">
                  <c:v>241.14697265624972</c:v>
                </c:pt>
                <c:pt idx="1718">
                  <c:v>241.14697265624972</c:v>
                </c:pt>
                <c:pt idx="1719">
                  <c:v>239.52340698242079</c:v>
                </c:pt>
                <c:pt idx="1720">
                  <c:v>239.52340698242079</c:v>
                </c:pt>
                <c:pt idx="1721">
                  <c:v>241.14697265624972</c:v>
                </c:pt>
                <c:pt idx="1722">
                  <c:v>239.52340698242079</c:v>
                </c:pt>
                <c:pt idx="1723">
                  <c:v>241.14697265624972</c:v>
                </c:pt>
                <c:pt idx="1724">
                  <c:v>241.14697265624972</c:v>
                </c:pt>
                <c:pt idx="1725">
                  <c:v>241.14697265624972</c:v>
                </c:pt>
                <c:pt idx="1726">
                  <c:v>239.52340698242079</c:v>
                </c:pt>
                <c:pt idx="1727">
                  <c:v>239.52340698242079</c:v>
                </c:pt>
                <c:pt idx="1728">
                  <c:v>239.52340698242079</c:v>
                </c:pt>
                <c:pt idx="1729">
                  <c:v>239.52340698242079</c:v>
                </c:pt>
                <c:pt idx="1730">
                  <c:v>241.14697265624972</c:v>
                </c:pt>
                <c:pt idx="1731">
                  <c:v>239.52340698242079</c:v>
                </c:pt>
                <c:pt idx="1732">
                  <c:v>239.52340698242079</c:v>
                </c:pt>
                <c:pt idx="1733">
                  <c:v>239.52340698242079</c:v>
                </c:pt>
                <c:pt idx="1734">
                  <c:v>239.52340698242079</c:v>
                </c:pt>
                <c:pt idx="1735">
                  <c:v>239.52340698242079</c:v>
                </c:pt>
                <c:pt idx="1736">
                  <c:v>239.52340698242079</c:v>
                </c:pt>
                <c:pt idx="1737">
                  <c:v>239.52340698242079</c:v>
                </c:pt>
                <c:pt idx="1738">
                  <c:v>239.52340698242079</c:v>
                </c:pt>
                <c:pt idx="1739">
                  <c:v>239.52340698242079</c:v>
                </c:pt>
                <c:pt idx="1740">
                  <c:v>239.52340698242079</c:v>
                </c:pt>
                <c:pt idx="1741">
                  <c:v>239.52340698242079</c:v>
                </c:pt>
                <c:pt idx="1742">
                  <c:v>239.52340698242079</c:v>
                </c:pt>
                <c:pt idx="1743">
                  <c:v>239.52340698242079</c:v>
                </c:pt>
                <c:pt idx="1744">
                  <c:v>239.52340698242079</c:v>
                </c:pt>
                <c:pt idx="1745">
                  <c:v>239.52340698242079</c:v>
                </c:pt>
                <c:pt idx="1746">
                  <c:v>239.52340698242079</c:v>
                </c:pt>
                <c:pt idx="1747">
                  <c:v>239.52340698242079</c:v>
                </c:pt>
                <c:pt idx="1748">
                  <c:v>239.52340698242079</c:v>
                </c:pt>
                <c:pt idx="1749">
                  <c:v>239.52340698242079</c:v>
                </c:pt>
                <c:pt idx="1750">
                  <c:v>239.52340698242079</c:v>
                </c:pt>
                <c:pt idx="1751">
                  <c:v>239.52340698242079</c:v>
                </c:pt>
                <c:pt idx="1752">
                  <c:v>239.52340698242079</c:v>
                </c:pt>
                <c:pt idx="1753">
                  <c:v>239.52340698242079</c:v>
                </c:pt>
                <c:pt idx="1754">
                  <c:v>239.52340698242079</c:v>
                </c:pt>
                <c:pt idx="1755">
                  <c:v>239.52340698242079</c:v>
                </c:pt>
                <c:pt idx="1756">
                  <c:v>239.52340698242079</c:v>
                </c:pt>
                <c:pt idx="1757">
                  <c:v>239.52340698242079</c:v>
                </c:pt>
                <c:pt idx="1758">
                  <c:v>239.52340698242079</c:v>
                </c:pt>
                <c:pt idx="1759">
                  <c:v>239.52340698242079</c:v>
                </c:pt>
                <c:pt idx="1760">
                  <c:v>239.52340698242079</c:v>
                </c:pt>
                <c:pt idx="1761">
                  <c:v>239.52340698242079</c:v>
                </c:pt>
                <c:pt idx="1762">
                  <c:v>239.52340698242079</c:v>
                </c:pt>
                <c:pt idx="1763">
                  <c:v>239.52340698242079</c:v>
                </c:pt>
                <c:pt idx="1764">
                  <c:v>239.52340698242079</c:v>
                </c:pt>
                <c:pt idx="1765">
                  <c:v>239.52340698242079</c:v>
                </c:pt>
                <c:pt idx="1766">
                  <c:v>239.52340698242079</c:v>
                </c:pt>
                <c:pt idx="1767">
                  <c:v>239.52340698242079</c:v>
                </c:pt>
                <c:pt idx="1768">
                  <c:v>239.52340698242079</c:v>
                </c:pt>
                <c:pt idx="1769">
                  <c:v>239.52340698242079</c:v>
                </c:pt>
                <c:pt idx="1770">
                  <c:v>239.52340698242079</c:v>
                </c:pt>
                <c:pt idx="1771">
                  <c:v>239.52340698242079</c:v>
                </c:pt>
                <c:pt idx="1772">
                  <c:v>239.52340698242079</c:v>
                </c:pt>
                <c:pt idx="1773">
                  <c:v>239.52340698242079</c:v>
                </c:pt>
                <c:pt idx="1774">
                  <c:v>239.52340698242079</c:v>
                </c:pt>
                <c:pt idx="1775">
                  <c:v>239.52340698242079</c:v>
                </c:pt>
                <c:pt idx="1776">
                  <c:v>239.52340698242079</c:v>
                </c:pt>
                <c:pt idx="1777">
                  <c:v>239.52340698242079</c:v>
                </c:pt>
                <c:pt idx="1778">
                  <c:v>239.52340698242079</c:v>
                </c:pt>
                <c:pt idx="1779">
                  <c:v>239.52340698242079</c:v>
                </c:pt>
                <c:pt idx="1780">
                  <c:v>239.52340698242079</c:v>
                </c:pt>
                <c:pt idx="1781">
                  <c:v>239.52340698242079</c:v>
                </c:pt>
                <c:pt idx="1782">
                  <c:v>239.52340698242079</c:v>
                </c:pt>
                <c:pt idx="1783">
                  <c:v>237.91136169433992</c:v>
                </c:pt>
                <c:pt idx="1784">
                  <c:v>239.52340698242079</c:v>
                </c:pt>
                <c:pt idx="1785">
                  <c:v>237.91136169433992</c:v>
                </c:pt>
                <c:pt idx="1786">
                  <c:v>237.91136169433992</c:v>
                </c:pt>
                <c:pt idx="1787">
                  <c:v>237.91136169433992</c:v>
                </c:pt>
                <c:pt idx="1788">
                  <c:v>239.52340698242079</c:v>
                </c:pt>
                <c:pt idx="1789">
                  <c:v>239.52340698242079</c:v>
                </c:pt>
                <c:pt idx="1790">
                  <c:v>239.52340698242079</c:v>
                </c:pt>
                <c:pt idx="1791">
                  <c:v>237.91136169433992</c:v>
                </c:pt>
                <c:pt idx="1792">
                  <c:v>237.91136169433992</c:v>
                </c:pt>
                <c:pt idx="1793">
                  <c:v>237.91136169433992</c:v>
                </c:pt>
                <c:pt idx="1794">
                  <c:v>237.91136169433992</c:v>
                </c:pt>
                <c:pt idx="1795">
                  <c:v>237.91136169433992</c:v>
                </c:pt>
                <c:pt idx="1796">
                  <c:v>237.91136169433992</c:v>
                </c:pt>
                <c:pt idx="1797">
                  <c:v>237.91136169433992</c:v>
                </c:pt>
                <c:pt idx="1798">
                  <c:v>237.91136169433992</c:v>
                </c:pt>
                <c:pt idx="1799">
                  <c:v>237.91136169433992</c:v>
                </c:pt>
                <c:pt idx="1800">
                  <c:v>237.91136169433992</c:v>
                </c:pt>
                <c:pt idx="1801">
                  <c:v>237.91136169433992</c:v>
                </c:pt>
                <c:pt idx="1802">
                  <c:v>237.91136169433992</c:v>
                </c:pt>
                <c:pt idx="1803">
                  <c:v>237.91136169433992</c:v>
                </c:pt>
                <c:pt idx="1804">
                  <c:v>237.91136169433992</c:v>
                </c:pt>
                <c:pt idx="1805">
                  <c:v>237.91136169433992</c:v>
                </c:pt>
                <c:pt idx="1806">
                  <c:v>237.91136169433992</c:v>
                </c:pt>
                <c:pt idx="1807">
                  <c:v>237.91136169433992</c:v>
                </c:pt>
                <c:pt idx="1808">
                  <c:v>237.91136169433992</c:v>
                </c:pt>
                <c:pt idx="1809">
                  <c:v>237.91136169433992</c:v>
                </c:pt>
                <c:pt idx="1810">
                  <c:v>237.91136169433992</c:v>
                </c:pt>
                <c:pt idx="1811">
                  <c:v>237.91136169433992</c:v>
                </c:pt>
                <c:pt idx="1812">
                  <c:v>236.31069946289</c:v>
                </c:pt>
                <c:pt idx="1813">
                  <c:v>237.91136169433992</c:v>
                </c:pt>
                <c:pt idx="1814">
                  <c:v>237.91136169433992</c:v>
                </c:pt>
                <c:pt idx="1815">
                  <c:v>237.91136169433992</c:v>
                </c:pt>
                <c:pt idx="1816">
                  <c:v>237.91136169433992</c:v>
                </c:pt>
                <c:pt idx="1817">
                  <c:v>237.91136169433992</c:v>
                </c:pt>
                <c:pt idx="1818">
                  <c:v>236.31069946289</c:v>
                </c:pt>
                <c:pt idx="1819">
                  <c:v>236.31069946289</c:v>
                </c:pt>
                <c:pt idx="1820">
                  <c:v>237.91136169433992</c:v>
                </c:pt>
                <c:pt idx="1821">
                  <c:v>237.91136169433992</c:v>
                </c:pt>
                <c:pt idx="1822">
                  <c:v>237.91136169433992</c:v>
                </c:pt>
                <c:pt idx="1823">
                  <c:v>236.31069946289</c:v>
                </c:pt>
                <c:pt idx="1824">
                  <c:v>236.31069946289</c:v>
                </c:pt>
                <c:pt idx="1825">
                  <c:v>236.31069946289</c:v>
                </c:pt>
                <c:pt idx="1826">
                  <c:v>236.31069946289</c:v>
                </c:pt>
                <c:pt idx="1827">
                  <c:v>236.31069946289</c:v>
                </c:pt>
                <c:pt idx="1828">
                  <c:v>236.31069946289</c:v>
                </c:pt>
                <c:pt idx="1829">
                  <c:v>236.31069946289</c:v>
                </c:pt>
                <c:pt idx="1830">
                  <c:v>236.31069946289</c:v>
                </c:pt>
                <c:pt idx="1831">
                  <c:v>236.31069946289</c:v>
                </c:pt>
                <c:pt idx="1832">
                  <c:v>236.31069946289</c:v>
                </c:pt>
                <c:pt idx="1833">
                  <c:v>236.31069946289</c:v>
                </c:pt>
                <c:pt idx="1834">
                  <c:v>236.31069946289</c:v>
                </c:pt>
                <c:pt idx="1835">
                  <c:v>236.31069946289</c:v>
                </c:pt>
                <c:pt idx="1836">
                  <c:v>236.31069946289</c:v>
                </c:pt>
                <c:pt idx="1837">
                  <c:v>236.31069946289</c:v>
                </c:pt>
                <c:pt idx="1838">
                  <c:v>236.31069946289</c:v>
                </c:pt>
                <c:pt idx="1839">
                  <c:v>236.31069946289</c:v>
                </c:pt>
                <c:pt idx="1840">
                  <c:v>236.31069946289</c:v>
                </c:pt>
                <c:pt idx="1841">
                  <c:v>236.31069946289</c:v>
                </c:pt>
                <c:pt idx="1842">
                  <c:v>236.31069946289</c:v>
                </c:pt>
                <c:pt idx="1843">
                  <c:v>236.31069946289</c:v>
                </c:pt>
                <c:pt idx="1844">
                  <c:v>236.31069946289</c:v>
                </c:pt>
                <c:pt idx="1845">
                  <c:v>236.31069946289</c:v>
                </c:pt>
                <c:pt idx="1846">
                  <c:v>236.31069946289</c:v>
                </c:pt>
                <c:pt idx="1847">
                  <c:v>236.31069946289</c:v>
                </c:pt>
                <c:pt idx="1848">
                  <c:v>236.31069946289</c:v>
                </c:pt>
                <c:pt idx="1849">
                  <c:v>236.31069946289</c:v>
                </c:pt>
                <c:pt idx="1850">
                  <c:v>234.72131347656</c:v>
                </c:pt>
                <c:pt idx="1851">
                  <c:v>236.31069946289</c:v>
                </c:pt>
                <c:pt idx="1852">
                  <c:v>236.31069946289</c:v>
                </c:pt>
                <c:pt idx="1853">
                  <c:v>236.31069946289</c:v>
                </c:pt>
                <c:pt idx="1854">
                  <c:v>236.31069946289</c:v>
                </c:pt>
                <c:pt idx="1855">
                  <c:v>236.31069946289</c:v>
                </c:pt>
                <c:pt idx="1856">
                  <c:v>236.31069946289</c:v>
                </c:pt>
                <c:pt idx="1857">
                  <c:v>236.31069946289</c:v>
                </c:pt>
                <c:pt idx="1858">
                  <c:v>236.31069946289</c:v>
                </c:pt>
                <c:pt idx="1859">
                  <c:v>236.31069946289</c:v>
                </c:pt>
                <c:pt idx="1860">
                  <c:v>236.31069946289</c:v>
                </c:pt>
                <c:pt idx="1861">
                  <c:v>236.31069946289</c:v>
                </c:pt>
                <c:pt idx="1862">
                  <c:v>236.31069946289</c:v>
                </c:pt>
                <c:pt idx="1863">
                  <c:v>234.72131347656</c:v>
                </c:pt>
                <c:pt idx="1864">
                  <c:v>236.31069946289</c:v>
                </c:pt>
                <c:pt idx="1865">
                  <c:v>234.72131347656</c:v>
                </c:pt>
                <c:pt idx="1866">
                  <c:v>234.72131347656</c:v>
                </c:pt>
                <c:pt idx="1867">
                  <c:v>236.31069946289</c:v>
                </c:pt>
                <c:pt idx="1868">
                  <c:v>234.72131347656</c:v>
                </c:pt>
                <c:pt idx="1869">
                  <c:v>234.72131347656</c:v>
                </c:pt>
                <c:pt idx="1870">
                  <c:v>234.72131347656</c:v>
                </c:pt>
                <c:pt idx="1871">
                  <c:v>234.72131347656</c:v>
                </c:pt>
                <c:pt idx="1872">
                  <c:v>234.72131347656</c:v>
                </c:pt>
                <c:pt idx="1873">
                  <c:v>234.72131347656</c:v>
                </c:pt>
                <c:pt idx="1874">
                  <c:v>234.72131347656</c:v>
                </c:pt>
                <c:pt idx="1875">
                  <c:v>234.72131347656</c:v>
                </c:pt>
                <c:pt idx="1876">
                  <c:v>234.72131347656</c:v>
                </c:pt>
                <c:pt idx="1877">
                  <c:v>234.72131347656</c:v>
                </c:pt>
                <c:pt idx="1878">
                  <c:v>234.72131347656</c:v>
                </c:pt>
                <c:pt idx="1879">
                  <c:v>234.72131347656</c:v>
                </c:pt>
                <c:pt idx="1880">
                  <c:v>234.72131347656</c:v>
                </c:pt>
                <c:pt idx="1881">
                  <c:v>234.72131347656</c:v>
                </c:pt>
                <c:pt idx="1882">
                  <c:v>234.72131347656</c:v>
                </c:pt>
                <c:pt idx="1883">
                  <c:v>234.72131347656</c:v>
                </c:pt>
                <c:pt idx="1884">
                  <c:v>234.72131347656</c:v>
                </c:pt>
                <c:pt idx="1885">
                  <c:v>234.72131347656</c:v>
                </c:pt>
                <c:pt idx="1886">
                  <c:v>234.72131347656</c:v>
                </c:pt>
                <c:pt idx="1887">
                  <c:v>234.72131347656</c:v>
                </c:pt>
                <c:pt idx="1888">
                  <c:v>234.72131347656</c:v>
                </c:pt>
                <c:pt idx="1889">
                  <c:v>234.72131347656</c:v>
                </c:pt>
                <c:pt idx="1890">
                  <c:v>234.72131347656</c:v>
                </c:pt>
                <c:pt idx="1891">
                  <c:v>234.72131347656</c:v>
                </c:pt>
                <c:pt idx="1892">
                  <c:v>234.72131347656</c:v>
                </c:pt>
                <c:pt idx="1893">
                  <c:v>234.72131347656</c:v>
                </c:pt>
                <c:pt idx="1894">
                  <c:v>234.72131347656</c:v>
                </c:pt>
                <c:pt idx="1895">
                  <c:v>234.72131347656</c:v>
                </c:pt>
                <c:pt idx="1896">
                  <c:v>233.14303588867</c:v>
                </c:pt>
                <c:pt idx="1897">
                  <c:v>233.14303588867</c:v>
                </c:pt>
                <c:pt idx="1898">
                  <c:v>234.72131347656</c:v>
                </c:pt>
                <c:pt idx="1899">
                  <c:v>234.72131347656</c:v>
                </c:pt>
                <c:pt idx="1900">
                  <c:v>234.72131347656</c:v>
                </c:pt>
                <c:pt idx="1901">
                  <c:v>234.72131347656</c:v>
                </c:pt>
                <c:pt idx="1902">
                  <c:v>234.72131347656</c:v>
                </c:pt>
                <c:pt idx="1903">
                  <c:v>233.14303588867</c:v>
                </c:pt>
                <c:pt idx="1904">
                  <c:v>233.14303588867</c:v>
                </c:pt>
                <c:pt idx="1905">
                  <c:v>233.14303588867</c:v>
                </c:pt>
                <c:pt idx="1906">
                  <c:v>233.14303588867</c:v>
                </c:pt>
                <c:pt idx="1907">
                  <c:v>233.14303588867</c:v>
                </c:pt>
                <c:pt idx="1908">
                  <c:v>233.14303588867</c:v>
                </c:pt>
                <c:pt idx="1909">
                  <c:v>233.14303588867</c:v>
                </c:pt>
                <c:pt idx="1910">
                  <c:v>233.14303588867</c:v>
                </c:pt>
                <c:pt idx="1911">
                  <c:v>233.14303588867</c:v>
                </c:pt>
                <c:pt idx="1912">
                  <c:v>233.14303588867</c:v>
                </c:pt>
                <c:pt idx="1913">
                  <c:v>233.14303588867</c:v>
                </c:pt>
                <c:pt idx="1914">
                  <c:v>233.14303588867</c:v>
                </c:pt>
                <c:pt idx="1915">
                  <c:v>233.14303588867</c:v>
                </c:pt>
                <c:pt idx="1916">
                  <c:v>233.14303588867</c:v>
                </c:pt>
                <c:pt idx="1917">
                  <c:v>233.14303588867</c:v>
                </c:pt>
                <c:pt idx="1918">
                  <c:v>233.14303588867</c:v>
                </c:pt>
                <c:pt idx="1919">
                  <c:v>233.14303588867</c:v>
                </c:pt>
                <c:pt idx="1920">
                  <c:v>233.14303588867</c:v>
                </c:pt>
                <c:pt idx="1921">
                  <c:v>233.14303588867</c:v>
                </c:pt>
                <c:pt idx="1922">
                  <c:v>233.14303588867</c:v>
                </c:pt>
                <c:pt idx="1923">
                  <c:v>233.14303588867</c:v>
                </c:pt>
                <c:pt idx="1924">
                  <c:v>233.14303588867</c:v>
                </c:pt>
                <c:pt idx="1925">
                  <c:v>233.14303588867</c:v>
                </c:pt>
                <c:pt idx="1926">
                  <c:v>233.14303588867</c:v>
                </c:pt>
                <c:pt idx="1927">
                  <c:v>233.14303588867</c:v>
                </c:pt>
                <c:pt idx="1928">
                  <c:v>233.14303588867</c:v>
                </c:pt>
                <c:pt idx="1929">
                  <c:v>233.14303588867</c:v>
                </c:pt>
                <c:pt idx="1930">
                  <c:v>233.14303588867</c:v>
                </c:pt>
                <c:pt idx="1931">
                  <c:v>233.14303588867</c:v>
                </c:pt>
                <c:pt idx="1932">
                  <c:v>233.14303588867</c:v>
                </c:pt>
                <c:pt idx="1933">
                  <c:v>233.14303588867</c:v>
                </c:pt>
                <c:pt idx="1934">
                  <c:v>233.14303588867</c:v>
                </c:pt>
                <c:pt idx="1935">
                  <c:v>233.14303588867</c:v>
                </c:pt>
                <c:pt idx="1936">
                  <c:v>233.14303588867</c:v>
                </c:pt>
                <c:pt idx="1937">
                  <c:v>233.14303588867</c:v>
                </c:pt>
                <c:pt idx="1938">
                  <c:v>233.14303588867</c:v>
                </c:pt>
                <c:pt idx="1939">
                  <c:v>233.14303588867</c:v>
                </c:pt>
                <c:pt idx="1940">
                  <c:v>233.14303588867</c:v>
                </c:pt>
                <c:pt idx="1941">
                  <c:v>233.14303588867</c:v>
                </c:pt>
                <c:pt idx="1942">
                  <c:v>233.14303588867</c:v>
                </c:pt>
                <c:pt idx="1943">
                  <c:v>233.14303588867</c:v>
                </c:pt>
                <c:pt idx="1944">
                  <c:v>231.5757751464796</c:v>
                </c:pt>
                <c:pt idx="1945">
                  <c:v>231.5757751464796</c:v>
                </c:pt>
                <c:pt idx="1946">
                  <c:v>231.5757751464796</c:v>
                </c:pt>
                <c:pt idx="1947">
                  <c:v>231.5757751464796</c:v>
                </c:pt>
                <c:pt idx="1948">
                  <c:v>231.5757751464796</c:v>
                </c:pt>
                <c:pt idx="1949">
                  <c:v>231.5757751464796</c:v>
                </c:pt>
                <c:pt idx="1950">
                  <c:v>231.5757751464796</c:v>
                </c:pt>
                <c:pt idx="1951">
                  <c:v>231.5757751464796</c:v>
                </c:pt>
                <c:pt idx="1952">
                  <c:v>233.14303588867</c:v>
                </c:pt>
                <c:pt idx="1953">
                  <c:v>231.5757751464796</c:v>
                </c:pt>
                <c:pt idx="1954">
                  <c:v>231.5757751464796</c:v>
                </c:pt>
                <c:pt idx="1955">
                  <c:v>231.5757751464796</c:v>
                </c:pt>
                <c:pt idx="1956">
                  <c:v>231.5757751464796</c:v>
                </c:pt>
                <c:pt idx="1957">
                  <c:v>231.5757751464796</c:v>
                </c:pt>
                <c:pt idx="1958">
                  <c:v>231.5757751464796</c:v>
                </c:pt>
                <c:pt idx="1959">
                  <c:v>231.5757751464796</c:v>
                </c:pt>
                <c:pt idx="1960">
                  <c:v>231.5757751464796</c:v>
                </c:pt>
                <c:pt idx="1961">
                  <c:v>231.5757751464796</c:v>
                </c:pt>
                <c:pt idx="1962">
                  <c:v>231.5757751464796</c:v>
                </c:pt>
                <c:pt idx="1963">
                  <c:v>231.5757751464796</c:v>
                </c:pt>
                <c:pt idx="1964">
                  <c:v>231.5757751464796</c:v>
                </c:pt>
                <c:pt idx="1965">
                  <c:v>231.5757751464796</c:v>
                </c:pt>
                <c:pt idx="1966">
                  <c:v>231.5757751464796</c:v>
                </c:pt>
                <c:pt idx="1967">
                  <c:v>231.5757751464796</c:v>
                </c:pt>
                <c:pt idx="1968">
                  <c:v>231.5757751464796</c:v>
                </c:pt>
                <c:pt idx="1969">
                  <c:v>231.5757751464796</c:v>
                </c:pt>
                <c:pt idx="1970">
                  <c:v>231.5757751464796</c:v>
                </c:pt>
                <c:pt idx="1971">
                  <c:v>231.5757751464796</c:v>
                </c:pt>
                <c:pt idx="1972">
                  <c:v>231.5757751464796</c:v>
                </c:pt>
                <c:pt idx="1973">
                  <c:v>231.5757751464796</c:v>
                </c:pt>
                <c:pt idx="1974">
                  <c:v>231.5757751464796</c:v>
                </c:pt>
                <c:pt idx="1975">
                  <c:v>230.01939392089992</c:v>
                </c:pt>
                <c:pt idx="1976">
                  <c:v>230.01939392089992</c:v>
                </c:pt>
                <c:pt idx="1977">
                  <c:v>230.01939392089992</c:v>
                </c:pt>
                <c:pt idx="1978">
                  <c:v>231.5757751464796</c:v>
                </c:pt>
                <c:pt idx="1979">
                  <c:v>230.01939392089992</c:v>
                </c:pt>
                <c:pt idx="1980">
                  <c:v>230.01939392089992</c:v>
                </c:pt>
                <c:pt idx="1981">
                  <c:v>231.5757751464796</c:v>
                </c:pt>
                <c:pt idx="1982">
                  <c:v>231.5757751464796</c:v>
                </c:pt>
                <c:pt idx="1983">
                  <c:v>230.01939392089992</c:v>
                </c:pt>
                <c:pt idx="1984">
                  <c:v>230.01939392089992</c:v>
                </c:pt>
                <c:pt idx="1985">
                  <c:v>230.01939392089992</c:v>
                </c:pt>
                <c:pt idx="1986">
                  <c:v>230.01939392089992</c:v>
                </c:pt>
                <c:pt idx="1987">
                  <c:v>230.01939392089992</c:v>
                </c:pt>
                <c:pt idx="1988">
                  <c:v>230.01939392089992</c:v>
                </c:pt>
                <c:pt idx="1989">
                  <c:v>230.01939392089992</c:v>
                </c:pt>
                <c:pt idx="1990">
                  <c:v>230.01939392089992</c:v>
                </c:pt>
                <c:pt idx="1991">
                  <c:v>230.01939392089992</c:v>
                </c:pt>
                <c:pt idx="1992">
                  <c:v>230.01939392089992</c:v>
                </c:pt>
                <c:pt idx="1993">
                  <c:v>230.01939392089992</c:v>
                </c:pt>
                <c:pt idx="1994">
                  <c:v>230.01939392089992</c:v>
                </c:pt>
                <c:pt idx="1995">
                  <c:v>230.01939392089992</c:v>
                </c:pt>
                <c:pt idx="1996">
                  <c:v>230.01939392089992</c:v>
                </c:pt>
                <c:pt idx="1997">
                  <c:v>230.01939392089992</c:v>
                </c:pt>
                <c:pt idx="1998">
                  <c:v>230.01939392089992</c:v>
                </c:pt>
                <c:pt idx="1999">
                  <c:v>230.01939392089992</c:v>
                </c:pt>
                <c:pt idx="2000">
                  <c:v>230.01939392089992</c:v>
                </c:pt>
                <c:pt idx="2001">
                  <c:v>230.01939392089992</c:v>
                </c:pt>
                <c:pt idx="2002">
                  <c:v>230.01939392089992</c:v>
                </c:pt>
                <c:pt idx="2003">
                  <c:v>230.01939392089992</c:v>
                </c:pt>
                <c:pt idx="2004">
                  <c:v>230.01939392089992</c:v>
                </c:pt>
                <c:pt idx="2005">
                  <c:v>230.01939392089992</c:v>
                </c:pt>
                <c:pt idx="2006">
                  <c:v>230.01939392089992</c:v>
                </c:pt>
                <c:pt idx="2007">
                  <c:v>230.01939392089992</c:v>
                </c:pt>
                <c:pt idx="2008">
                  <c:v>230.01939392089992</c:v>
                </c:pt>
                <c:pt idx="2009">
                  <c:v>230.01939392089992</c:v>
                </c:pt>
                <c:pt idx="2010">
                  <c:v>230.01939392089992</c:v>
                </c:pt>
                <c:pt idx="2011">
                  <c:v>230.01939392089992</c:v>
                </c:pt>
                <c:pt idx="2012">
                  <c:v>230.01939392089992</c:v>
                </c:pt>
                <c:pt idx="2013">
                  <c:v>230.01939392089992</c:v>
                </c:pt>
                <c:pt idx="2014">
                  <c:v>230.01939392089992</c:v>
                </c:pt>
                <c:pt idx="2015">
                  <c:v>230.01939392089992</c:v>
                </c:pt>
                <c:pt idx="2016">
                  <c:v>228.47377014159972</c:v>
                </c:pt>
                <c:pt idx="2017">
                  <c:v>230.01939392089992</c:v>
                </c:pt>
                <c:pt idx="2018">
                  <c:v>230.01939392089992</c:v>
                </c:pt>
                <c:pt idx="2019">
                  <c:v>228.47377014159972</c:v>
                </c:pt>
                <c:pt idx="2020">
                  <c:v>228.47377014159972</c:v>
                </c:pt>
                <c:pt idx="2021">
                  <c:v>228.47377014159972</c:v>
                </c:pt>
                <c:pt idx="2022">
                  <c:v>228.47377014159972</c:v>
                </c:pt>
                <c:pt idx="2023">
                  <c:v>228.47377014159972</c:v>
                </c:pt>
                <c:pt idx="2024">
                  <c:v>228.47377014159972</c:v>
                </c:pt>
                <c:pt idx="2025">
                  <c:v>228.47377014159972</c:v>
                </c:pt>
                <c:pt idx="2026">
                  <c:v>228.47377014159972</c:v>
                </c:pt>
                <c:pt idx="2027">
                  <c:v>228.47377014159972</c:v>
                </c:pt>
                <c:pt idx="2028">
                  <c:v>228.47377014159972</c:v>
                </c:pt>
                <c:pt idx="2029">
                  <c:v>228.47377014159972</c:v>
                </c:pt>
                <c:pt idx="2030">
                  <c:v>228.47377014159972</c:v>
                </c:pt>
                <c:pt idx="2031">
                  <c:v>228.47377014159972</c:v>
                </c:pt>
                <c:pt idx="2032">
                  <c:v>228.47377014159972</c:v>
                </c:pt>
                <c:pt idx="2033">
                  <c:v>228.47377014159972</c:v>
                </c:pt>
                <c:pt idx="2034">
                  <c:v>228.47377014159972</c:v>
                </c:pt>
                <c:pt idx="2035">
                  <c:v>228.47377014159972</c:v>
                </c:pt>
                <c:pt idx="2036">
                  <c:v>228.47377014159972</c:v>
                </c:pt>
                <c:pt idx="2037">
                  <c:v>228.47377014159972</c:v>
                </c:pt>
                <c:pt idx="2038">
                  <c:v>228.47377014159972</c:v>
                </c:pt>
                <c:pt idx="2039">
                  <c:v>228.47377014159972</c:v>
                </c:pt>
                <c:pt idx="2040">
                  <c:v>228.47377014159972</c:v>
                </c:pt>
                <c:pt idx="2041">
                  <c:v>228.47377014159972</c:v>
                </c:pt>
                <c:pt idx="2042">
                  <c:v>228.47377014159972</c:v>
                </c:pt>
                <c:pt idx="2043">
                  <c:v>228.47377014159972</c:v>
                </c:pt>
                <c:pt idx="2044">
                  <c:v>228.47377014159972</c:v>
                </c:pt>
                <c:pt idx="2045">
                  <c:v>228.47377014159972</c:v>
                </c:pt>
                <c:pt idx="2046">
                  <c:v>226.84329223632992</c:v>
                </c:pt>
                <c:pt idx="2047">
                  <c:v>226.84329223632992</c:v>
                </c:pt>
                <c:pt idx="2048">
                  <c:v>228.47377014159972</c:v>
                </c:pt>
                <c:pt idx="2049">
                  <c:v>226.84329223632992</c:v>
                </c:pt>
                <c:pt idx="2050">
                  <c:v>226.84329223632992</c:v>
                </c:pt>
                <c:pt idx="2051">
                  <c:v>226.84329223632992</c:v>
                </c:pt>
                <c:pt idx="2052">
                  <c:v>226.84329223632992</c:v>
                </c:pt>
                <c:pt idx="2053">
                  <c:v>226.84329223632992</c:v>
                </c:pt>
                <c:pt idx="2054">
                  <c:v>226.84329223632992</c:v>
                </c:pt>
                <c:pt idx="2055">
                  <c:v>226.84329223632992</c:v>
                </c:pt>
                <c:pt idx="2056">
                  <c:v>226.84329223632992</c:v>
                </c:pt>
                <c:pt idx="2057">
                  <c:v>226.84329223632992</c:v>
                </c:pt>
                <c:pt idx="2058">
                  <c:v>226.84329223632992</c:v>
                </c:pt>
                <c:pt idx="2059">
                  <c:v>226.84329223632992</c:v>
                </c:pt>
                <c:pt idx="2060">
                  <c:v>226.84329223632992</c:v>
                </c:pt>
                <c:pt idx="2061">
                  <c:v>226.84329223632992</c:v>
                </c:pt>
                <c:pt idx="2062">
                  <c:v>226.84329223632992</c:v>
                </c:pt>
                <c:pt idx="2063">
                  <c:v>226.84329223632992</c:v>
                </c:pt>
                <c:pt idx="2064">
                  <c:v>226.84329223632992</c:v>
                </c:pt>
                <c:pt idx="2065">
                  <c:v>226.84329223632992</c:v>
                </c:pt>
                <c:pt idx="2066">
                  <c:v>226.84329223632992</c:v>
                </c:pt>
                <c:pt idx="2067">
                  <c:v>226.84329223632992</c:v>
                </c:pt>
                <c:pt idx="2068">
                  <c:v>226.84329223632992</c:v>
                </c:pt>
                <c:pt idx="2069">
                  <c:v>226.84329223632992</c:v>
                </c:pt>
                <c:pt idx="2070">
                  <c:v>226.84329223632992</c:v>
                </c:pt>
                <c:pt idx="2071">
                  <c:v>226.84329223632992</c:v>
                </c:pt>
                <c:pt idx="2072">
                  <c:v>226.84329223632992</c:v>
                </c:pt>
                <c:pt idx="2073">
                  <c:v>226.84329223632992</c:v>
                </c:pt>
                <c:pt idx="2074">
                  <c:v>226.84329223632992</c:v>
                </c:pt>
                <c:pt idx="2075">
                  <c:v>226.84329223632992</c:v>
                </c:pt>
                <c:pt idx="2076">
                  <c:v>226.84329223632992</c:v>
                </c:pt>
                <c:pt idx="2077">
                  <c:v>226.84329223632992</c:v>
                </c:pt>
                <c:pt idx="2078">
                  <c:v>226.84329223632992</c:v>
                </c:pt>
                <c:pt idx="2079">
                  <c:v>226.84329223632992</c:v>
                </c:pt>
                <c:pt idx="2080">
                  <c:v>226.84329223632992</c:v>
                </c:pt>
                <c:pt idx="2081">
                  <c:v>226.84329223632992</c:v>
                </c:pt>
                <c:pt idx="2082">
                  <c:v>226.84329223632992</c:v>
                </c:pt>
                <c:pt idx="2083">
                  <c:v>226.84329223632992</c:v>
                </c:pt>
                <c:pt idx="2084">
                  <c:v>226.84329223632992</c:v>
                </c:pt>
                <c:pt idx="2085">
                  <c:v>226.84329223632992</c:v>
                </c:pt>
                <c:pt idx="2086">
                  <c:v>225.31947326659972</c:v>
                </c:pt>
                <c:pt idx="2087">
                  <c:v>225.31947326659972</c:v>
                </c:pt>
                <c:pt idx="2088">
                  <c:v>225.31947326659972</c:v>
                </c:pt>
                <c:pt idx="2089">
                  <c:v>225.31947326659972</c:v>
                </c:pt>
                <c:pt idx="2090">
                  <c:v>225.31947326659972</c:v>
                </c:pt>
                <c:pt idx="2091">
                  <c:v>225.31947326659972</c:v>
                </c:pt>
                <c:pt idx="2092">
                  <c:v>225.31947326659972</c:v>
                </c:pt>
                <c:pt idx="2093">
                  <c:v>225.31947326659972</c:v>
                </c:pt>
                <c:pt idx="2094">
                  <c:v>225.31947326659972</c:v>
                </c:pt>
                <c:pt idx="2095">
                  <c:v>225.31947326659972</c:v>
                </c:pt>
                <c:pt idx="2096">
                  <c:v>225.31947326659972</c:v>
                </c:pt>
                <c:pt idx="2097">
                  <c:v>225.31947326659972</c:v>
                </c:pt>
                <c:pt idx="2098">
                  <c:v>225.31947326659972</c:v>
                </c:pt>
                <c:pt idx="2099">
                  <c:v>225.31947326659972</c:v>
                </c:pt>
                <c:pt idx="2100">
                  <c:v>225.31947326659972</c:v>
                </c:pt>
                <c:pt idx="2101">
                  <c:v>225.31947326659972</c:v>
                </c:pt>
                <c:pt idx="2102">
                  <c:v>225.31947326659972</c:v>
                </c:pt>
                <c:pt idx="2103">
                  <c:v>223.8060760498</c:v>
                </c:pt>
                <c:pt idx="2104">
                  <c:v>225.31947326659972</c:v>
                </c:pt>
                <c:pt idx="2105">
                  <c:v>225.31947326659972</c:v>
                </c:pt>
                <c:pt idx="2106">
                  <c:v>225.31947326659972</c:v>
                </c:pt>
                <c:pt idx="2107">
                  <c:v>223.8060760498</c:v>
                </c:pt>
                <c:pt idx="2108">
                  <c:v>223.8060760498</c:v>
                </c:pt>
                <c:pt idx="2109">
                  <c:v>223.8060760498</c:v>
                </c:pt>
                <c:pt idx="2110">
                  <c:v>223.8060760498</c:v>
                </c:pt>
                <c:pt idx="2111">
                  <c:v>223.8060760498</c:v>
                </c:pt>
                <c:pt idx="2112">
                  <c:v>223.8060760498</c:v>
                </c:pt>
                <c:pt idx="2113">
                  <c:v>223.8060760498</c:v>
                </c:pt>
                <c:pt idx="2114">
                  <c:v>223.8060760498</c:v>
                </c:pt>
                <c:pt idx="2115">
                  <c:v>223.8060760498</c:v>
                </c:pt>
                <c:pt idx="2116">
                  <c:v>223.8060760498</c:v>
                </c:pt>
                <c:pt idx="2117">
                  <c:v>223.8060760498</c:v>
                </c:pt>
                <c:pt idx="2118">
                  <c:v>223.8060760498</c:v>
                </c:pt>
                <c:pt idx="2119">
                  <c:v>223.8060760498</c:v>
                </c:pt>
                <c:pt idx="2120">
                  <c:v>223.8060760498</c:v>
                </c:pt>
                <c:pt idx="2121">
                  <c:v>223.8060760498</c:v>
                </c:pt>
                <c:pt idx="2122">
                  <c:v>223.8060760498</c:v>
                </c:pt>
                <c:pt idx="2123">
                  <c:v>223.8060760498</c:v>
                </c:pt>
                <c:pt idx="2124">
                  <c:v>223.8060760498</c:v>
                </c:pt>
                <c:pt idx="2125">
                  <c:v>223.8060760498</c:v>
                </c:pt>
                <c:pt idx="2126">
                  <c:v>223.8060760498</c:v>
                </c:pt>
                <c:pt idx="2127">
                  <c:v>223.8060760498</c:v>
                </c:pt>
                <c:pt idx="2128">
                  <c:v>223.8060760498</c:v>
                </c:pt>
                <c:pt idx="2129">
                  <c:v>223.8060760498</c:v>
                </c:pt>
                <c:pt idx="2130">
                  <c:v>223.8060760498</c:v>
                </c:pt>
                <c:pt idx="2131">
                  <c:v>223.8060760498</c:v>
                </c:pt>
                <c:pt idx="2132">
                  <c:v>223.8060760498</c:v>
                </c:pt>
                <c:pt idx="2133">
                  <c:v>223.8060760498</c:v>
                </c:pt>
                <c:pt idx="2134">
                  <c:v>223.8060760498</c:v>
                </c:pt>
                <c:pt idx="2135">
                  <c:v>223.8060760498</c:v>
                </c:pt>
                <c:pt idx="2136">
                  <c:v>223.8060760498</c:v>
                </c:pt>
                <c:pt idx="2137">
                  <c:v>223.8060760498</c:v>
                </c:pt>
                <c:pt idx="2138">
                  <c:v>223.8060760498</c:v>
                </c:pt>
                <c:pt idx="2139">
                  <c:v>223.8060760498</c:v>
                </c:pt>
                <c:pt idx="2140">
                  <c:v>223.8060760498</c:v>
                </c:pt>
                <c:pt idx="2141">
                  <c:v>223.8060760498</c:v>
                </c:pt>
                <c:pt idx="2142">
                  <c:v>223.8060760498</c:v>
                </c:pt>
                <c:pt idx="2143">
                  <c:v>223.8060760498</c:v>
                </c:pt>
                <c:pt idx="2144">
                  <c:v>223.8060760498</c:v>
                </c:pt>
                <c:pt idx="2145">
                  <c:v>223.8060760498</c:v>
                </c:pt>
                <c:pt idx="2146">
                  <c:v>222.30294799805043</c:v>
                </c:pt>
                <c:pt idx="2147">
                  <c:v>222.30294799805043</c:v>
                </c:pt>
                <c:pt idx="2148">
                  <c:v>222.30294799805043</c:v>
                </c:pt>
                <c:pt idx="2149">
                  <c:v>223.8060760498</c:v>
                </c:pt>
                <c:pt idx="2150">
                  <c:v>222.30294799805043</c:v>
                </c:pt>
                <c:pt idx="2151">
                  <c:v>222.30294799805043</c:v>
                </c:pt>
                <c:pt idx="2152">
                  <c:v>222.30294799805043</c:v>
                </c:pt>
                <c:pt idx="2153">
                  <c:v>222.30294799805043</c:v>
                </c:pt>
                <c:pt idx="2154">
                  <c:v>222.30294799805043</c:v>
                </c:pt>
                <c:pt idx="2155">
                  <c:v>222.30294799805043</c:v>
                </c:pt>
                <c:pt idx="2156">
                  <c:v>222.30294799805043</c:v>
                </c:pt>
                <c:pt idx="2157">
                  <c:v>222.30294799805043</c:v>
                </c:pt>
                <c:pt idx="2158">
                  <c:v>222.30294799805043</c:v>
                </c:pt>
                <c:pt idx="2159">
                  <c:v>222.30294799805043</c:v>
                </c:pt>
                <c:pt idx="2160">
                  <c:v>222.30294799805043</c:v>
                </c:pt>
                <c:pt idx="2161">
                  <c:v>222.30294799805043</c:v>
                </c:pt>
                <c:pt idx="2162">
                  <c:v>222.30294799805043</c:v>
                </c:pt>
                <c:pt idx="2163">
                  <c:v>222.30294799805043</c:v>
                </c:pt>
                <c:pt idx="2164">
                  <c:v>222.30294799805043</c:v>
                </c:pt>
                <c:pt idx="2165">
                  <c:v>222.30294799805043</c:v>
                </c:pt>
                <c:pt idx="2166">
                  <c:v>222.30294799805043</c:v>
                </c:pt>
                <c:pt idx="2167">
                  <c:v>222.30294799805043</c:v>
                </c:pt>
                <c:pt idx="2168">
                  <c:v>222.30294799805043</c:v>
                </c:pt>
                <c:pt idx="2169">
                  <c:v>222.30294799805043</c:v>
                </c:pt>
                <c:pt idx="2170">
                  <c:v>222.30294799805043</c:v>
                </c:pt>
                <c:pt idx="2171">
                  <c:v>220.8100128173804</c:v>
                </c:pt>
                <c:pt idx="2172">
                  <c:v>222.30294799805043</c:v>
                </c:pt>
                <c:pt idx="2173">
                  <c:v>220.8100128173804</c:v>
                </c:pt>
                <c:pt idx="2174">
                  <c:v>220.8100128173804</c:v>
                </c:pt>
                <c:pt idx="2175">
                  <c:v>222.30294799805043</c:v>
                </c:pt>
                <c:pt idx="2176">
                  <c:v>220.8100128173804</c:v>
                </c:pt>
                <c:pt idx="2177">
                  <c:v>222.30294799805043</c:v>
                </c:pt>
                <c:pt idx="2178">
                  <c:v>220.8100128173804</c:v>
                </c:pt>
                <c:pt idx="2179">
                  <c:v>220.8100128173804</c:v>
                </c:pt>
                <c:pt idx="2180">
                  <c:v>220.8100128173804</c:v>
                </c:pt>
                <c:pt idx="2181">
                  <c:v>220.8100128173804</c:v>
                </c:pt>
                <c:pt idx="2182">
                  <c:v>220.8100128173804</c:v>
                </c:pt>
                <c:pt idx="2183">
                  <c:v>220.8100128173804</c:v>
                </c:pt>
                <c:pt idx="2184">
                  <c:v>220.8100128173804</c:v>
                </c:pt>
                <c:pt idx="2185">
                  <c:v>220.8100128173804</c:v>
                </c:pt>
                <c:pt idx="2186">
                  <c:v>220.8100128173804</c:v>
                </c:pt>
                <c:pt idx="2187">
                  <c:v>220.8100128173804</c:v>
                </c:pt>
                <c:pt idx="2188">
                  <c:v>220.8100128173804</c:v>
                </c:pt>
                <c:pt idx="2189">
                  <c:v>220.8100128173804</c:v>
                </c:pt>
                <c:pt idx="2190">
                  <c:v>220.8100128173804</c:v>
                </c:pt>
                <c:pt idx="2191">
                  <c:v>220.8100128173804</c:v>
                </c:pt>
                <c:pt idx="2192">
                  <c:v>220.8100128173804</c:v>
                </c:pt>
                <c:pt idx="2193">
                  <c:v>220.8100128173804</c:v>
                </c:pt>
                <c:pt idx="2194">
                  <c:v>220.8100128173804</c:v>
                </c:pt>
                <c:pt idx="2195">
                  <c:v>220.8100128173804</c:v>
                </c:pt>
                <c:pt idx="2196">
                  <c:v>220.8100128173804</c:v>
                </c:pt>
                <c:pt idx="2197">
                  <c:v>220.8100128173804</c:v>
                </c:pt>
                <c:pt idx="2198">
                  <c:v>220.8100128173804</c:v>
                </c:pt>
                <c:pt idx="2199">
                  <c:v>220.8100128173804</c:v>
                </c:pt>
                <c:pt idx="2200">
                  <c:v>220.8100128173804</c:v>
                </c:pt>
                <c:pt idx="2201">
                  <c:v>220.8100128173804</c:v>
                </c:pt>
                <c:pt idx="2202">
                  <c:v>220.8100128173804</c:v>
                </c:pt>
                <c:pt idx="2203">
                  <c:v>220.8100128173804</c:v>
                </c:pt>
                <c:pt idx="2204">
                  <c:v>220.8100128173804</c:v>
                </c:pt>
                <c:pt idx="2205">
                  <c:v>220.8100128173804</c:v>
                </c:pt>
                <c:pt idx="2206">
                  <c:v>220.8100128173804</c:v>
                </c:pt>
                <c:pt idx="2207">
                  <c:v>220.8100128173804</c:v>
                </c:pt>
                <c:pt idx="2208">
                  <c:v>220.8100128173804</c:v>
                </c:pt>
                <c:pt idx="2209">
                  <c:v>219.3271331787104</c:v>
                </c:pt>
                <c:pt idx="2210">
                  <c:v>219.3271331787104</c:v>
                </c:pt>
                <c:pt idx="2211">
                  <c:v>220.8100128173804</c:v>
                </c:pt>
                <c:pt idx="2212">
                  <c:v>219.3271331787104</c:v>
                </c:pt>
                <c:pt idx="2213">
                  <c:v>219.3271331787104</c:v>
                </c:pt>
                <c:pt idx="2214">
                  <c:v>219.3271331787104</c:v>
                </c:pt>
                <c:pt idx="2215">
                  <c:v>219.3271331787104</c:v>
                </c:pt>
                <c:pt idx="2216">
                  <c:v>219.3271331787104</c:v>
                </c:pt>
                <c:pt idx="2217">
                  <c:v>219.3271331787104</c:v>
                </c:pt>
                <c:pt idx="2218">
                  <c:v>219.3271331787104</c:v>
                </c:pt>
                <c:pt idx="2219">
                  <c:v>219.3271331787104</c:v>
                </c:pt>
                <c:pt idx="2220">
                  <c:v>219.3271331787104</c:v>
                </c:pt>
                <c:pt idx="2221">
                  <c:v>219.3271331787104</c:v>
                </c:pt>
                <c:pt idx="2222">
                  <c:v>219.3271331787104</c:v>
                </c:pt>
                <c:pt idx="2223">
                  <c:v>219.3271331787104</c:v>
                </c:pt>
                <c:pt idx="2224">
                  <c:v>219.3271331787104</c:v>
                </c:pt>
                <c:pt idx="2225">
                  <c:v>219.3271331787104</c:v>
                </c:pt>
                <c:pt idx="2226">
                  <c:v>219.3271331787104</c:v>
                </c:pt>
                <c:pt idx="2227">
                  <c:v>219.3271331787104</c:v>
                </c:pt>
                <c:pt idx="2228">
                  <c:v>219.3271331787104</c:v>
                </c:pt>
                <c:pt idx="2229">
                  <c:v>219.3271331787104</c:v>
                </c:pt>
                <c:pt idx="2230">
                  <c:v>219.3271331787104</c:v>
                </c:pt>
                <c:pt idx="2231">
                  <c:v>219.3271331787104</c:v>
                </c:pt>
                <c:pt idx="2232">
                  <c:v>219.3271331787104</c:v>
                </c:pt>
                <c:pt idx="2233">
                  <c:v>219.3271331787104</c:v>
                </c:pt>
                <c:pt idx="2234">
                  <c:v>219.3271331787104</c:v>
                </c:pt>
                <c:pt idx="2235">
                  <c:v>217.8542175293</c:v>
                </c:pt>
                <c:pt idx="2236">
                  <c:v>217.8542175293</c:v>
                </c:pt>
                <c:pt idx="2237">
                  <c:v>217.8542175293</c:v>
                </c:pt>
                <c:pt idx="2238">
                  <c:v>217.8542175293</c:v>
                </c:pt>
                <c:pt idx="2239">
                  <c:v>217.8542175293</c:v>
                </c:pt>
                <c:pt idx="2240">
                  <c:v>217.8542175293</c:v>
                </c:pt>
                <c:pt idx="2241">
                  <c:v>217.8542175293</c:v>
                </c:pt>
                <c:pt idx="2242">
                  <c:v>217.8542175293</c:v>
                </c:pt>
                <c:pt idx="2243">
                  <c:v>217.8542175293</c:v>
                </c:pt>
                <c:pt idx="2244">
                  <c:v>217.8542175293</c:v>
                </c:pt>
                <c:pt idx="2245">
                  <c:v>217.8542175293</c:v>
                </c:pt>
                <c:pt idx="2246">
                  <c:v>217.8542175293</c:v>
                </c:pt>
                <c:pt idx="2247">
                  <c:v>217.8542175293</c:v>
                </c:pt>
                <c:pt idx="2248">
                  <c:v>217.8542175293</c:v>
                </c:pt>
                <c:pt idx="2249">
                  <c:v>217.8542175293</c:v>
                </c:pt>
                <c:pt idx="2250">
                  <c:v>217.8542175293</c:v>
                </c:pt>
                <c:pt idx="2251">
                  <c:v>217.8542175293</c:v>
                </c:pt>
                <c:pt idx="2252">
                  <c:v>217.8542175293</c:v>
                </c:pt>
                <c:pt idx="2253">
                  <c:v>217.8542175293</c:v>
                </c:pt>
                <c:pt idx="2254">
                  <c:v>217.8542175293</c:v>
                </c:pt>
                <c:pt idx="2255">
                  <c:v>217.8542175293</c:v>
                </c:pt>
                <c:pt idx="2256">
                  <c:v>217.8542175293</c:v>
                </c:pt>
                <c:pt idx="2257">
                  <c:v>217.8542175293</c:v>
                </c:pt>
                <c:pt idx="2258">
                  <c:v>217.8542175293</c:v>
                </c:pt>
                <c:pt idx="2259">
                  <c:v>217.8542175293</c:v>
                </c:pt>
                <c:pt idx="2260">
                  <c:v>217.8542175293</c:v>
                </c:pt>
                <c:pt idx="2261">
                  <c:v>217.8542175293</c:v>
                </c:pt>
                <c:pt idx="2262">
                  <c:v>217.8542175293</c:v>
                </c:pt>
                <c:pt idx="2263">
                  <c:v>217.8542175293</c:v>
                </c:pt>
                <c:pt idx="2264">
                  <c:v>217.8542175293</c:v>
                </c:pt>
                <c:pt idx="2265">
                  <c:v>217.8542175293</c:v>
                </c:pt>
                <c:pt idx="2266">
                  <c:v>217.8542175293</c:v>
                </c:pt>
                <c:pt idx="2267">
                  <c:v>216.3911590576208</c:v>
                </c:pt>
                <c:pt idx="2268">
                  <c:v>217.8542175293</c:v>
                </c:pt>
                <c:pt idx="2269">
                  <c:v>217.8542175293</c:v>
                </c:pt>
                <c:pt idx="2270">
                  <c:v>217.8542175293</c:v>
                </c:pt>
                <c:pt idx="2271">
                  <c:v>217.8542175293</c:v>
                </c:pt>
                <c:pt idx="2272">
                  <c:v>217.8542175293</c:v>
                </c:pt>
                <c:pt idx="2273">
                  <c:v>216.3911590576208</c:v>
                </c:pt>
                <c:pt idx="2274">
                  <c:v>216.3911590576208</c:v>
                </c:pt>
                <c:pt idx="2275">
                  <c:v>216.3911590576208</c:v>
                </c:pt>
                <c:pt idx="2276">
                  <c:v>216.3911590576208</c:v>
                </c:pt>
                <c:pt idx="2277">
                  <c:v>216.3911590576208</c:v>
                </c:pt>
                <c:pt idx="2278">
                  <c:v>217.8542175293</c:v>
                </c:pt>
                <c:pt idx="2279">
                  <c:v>216.3911590576208</c:v>
                </c:pt>
                <c:pt idx="2280">
                  <c:v>216.3911590576208</c:v>
                </c:pt>
                <c:pt idx="2281">
                  <c:v>216.3911590576208</c:v>
                </c:pt>
                <c:pt idx="2282">
                  <c:v>216.3911590576208</c:v>
                </c:pt>
                <c:pt idx="2283">
                  <c:v>216.3911590576208</c:v>
                </c:pt>
                <c:pt idx="2284">
                  <c:v>216.3911590576208</c:v>
                </c:pt>
                <c:pt idx="2285">
                  <c:v>216.3911590576208</c:v>
                </c:pt>
                <c:pt idx="2286">
                  <c:v>216.3911590576208</c:v>
                </c:pt>
                <c:pt idx="2287">
                  <c:v>216.3911590576208</c:v>
                </c:pt>
                <c:pt idx="2288">
                  <c:v>216.3911590576208</c:v>
                </c:pt>
                <c:pt idx="2289">
                  <c:v>216.3911590576208</c:v>
                </c:pt>
                <c:pt idx="2290">
                  <c:v>216.3911590576208</c:v>
                </c:pt>
                <c:pt idx="2291">
                  <c:v>216.3911590576208</c:v>
                </c:pt>
                <c:pt idx="2292">
                  <c:v>216.3911590576208</c:v>
                </c:pt>
                <c:pt idx="2293">
                  <c:v>216.3911590576208</c:v>
                </c:pt>
                <c:pt idx="2294">
                  <c:v>216.3911590576208</c:v>
                </c:pt>
                <c:pt idx="2295">
                  <c:v>216.3911590576208</c:v>
                </c:pt>
                <c:pt idx="2296">
                  <c:v>216.3911590576208</c:v>
                </c:pt>
                <c:pt idx="2297">
                  <c:v>216.3911590576208</c:v>
                </c:pt>
                <c:pt idx="2298">
                  <c:v>216.3911590576208</c:v>
                </c:pt>
                <c:pt idx="2299">
                  <c:v>214.93786621094</c:v>
                </c:pt>
                <c:pt idx="2300">
                  <c:v>216.3911590576208</c:v>
                </c:pt>
                <c:pt idx="2301">
                  <c:v>216.3911590576208</c:v>
                </c:pt>
                <c:pt idx="2302">
                  <c:v>216.3911590576208</c:v>
                </c:pt>
                <c:pt idx="2303">
                  <c:v>214.93786621094</c:v>
                </c:pt>
                <c:pt idx="2304">
                  <c:v>216.3911590576208</c:v>
                </c:pt>
                <c:pt idx="2305">
                  <c:v>214.93786621094</c:v>
                </c:pt>
                <c:pt idx="2306">
                  <c:v>214.93786621094</c:v>
                </c:pt>
                <c:pt idx="2307">
                  <c:v>214.93786621094</c:v>
                </c:pt>
                <c:pt idx="2308">
                  <c:v>216.3911590576208</c:v>
                </c:pt>
                <c:pt idx="2309">
                  <c:v>214.93786621094</c:v>
                </c:pt>
                <c:pt idx="2310">
                  <c:v>216.3911590576208</c:v>
                </c:pt>
                <c:pt idx="2311">
                  <c:v>216.3911590576208</c:v>
                </c:pt>
                <c:pt idx="2312">
                  <c:v>214.93786621094</c:v>
                </c:pt>
                <c:pt idx="2313">
                  <c:v>214.93786621094</c:v>
                </c:pt>
                <c:pt idx="2314">
                  <c:v>214.93786621094</c:v>
                </c:pt>
                <c:pt idx="2315">
                  <c:v>214.93786621094</c:v>
                </c:pt>
                <c:pt idx="2316">
                  <c:v>214.93786621094</c:v>
                </c:pt>
                <c:pt idx="2317">
                  <c:v>214.93786621094</c:v>
                </c:pt>
                <c:pt idx="2318">
                  <c:v>214.93786621094</c:v>
                </c:pt>
                <c:pt idx="2319">
                  <c:v>214.93786621094</c:v>
                </c:pt>
                <c:pt idx="2320">
                  <c:v>214.93786621094</c:v>
                </c:pt>
                <c:pt idx="2321">
                  <c:v>214.93786621094</c:v>
                </c:pt>
                <c:pt idx="2322">
                  <c:v>214.93786621094</c:v>
                </c:pt>
                <c:pt idx="2323">
                  <c:v>214.93786621094</c:v>
                </c:pt>
                <c:pt idx="2324">
                  <c:v>214.93786621094</c:v>
                </c:pt>
                <c:pt idx="2325">
                  <c:v>214.93786621094</c:v>
                </c:pt>
                <c:pt idx="2326">
                  <c:v>214.93786621094</c:v>
                </c:pt>
                <c:pt idx="2327">
                  <c:v>214.93786621094</c:v>
                </c:pt>
                <c:pt idx="2328">
                  <c:v>214.93786621094</c:v>
                </c:pt>
                <c:pt idx="2329">
                  <c:v>214.93786621094</c:v>
                </c:pt>
                <c:pt idx="2330">
                  <c:v>214.93786621094</c:v>
                </c:pt>
                <c:pt idx="2331">
                  <c:v>214.93786621094</c:v>
                </c:pt>
                <c:pt idx="2332">
                  <c:v>214.93786621094</c:v>
                </c:pt>
                <c:pt idx="2333">
                  <c:v>214.93786621094</c:v>
                </c:pt>
                <c:pt idx="2334">
                  <c:v>214.93786621094</c:v>
                </c:pt>
                <c:pt idx="2335">
                  <c:v>214.93786621094</c:v>
                </c:pt>
                <c:pt idx="2336">
                  <c:v>214.93786621094</c:v>
                </c:pt>
                <c:pt idx="2337">
                  <c:v>214.93786621094</c:v>
                </c:pt>
                <c:pt idx="2338">
                  <c:v>214.93786621094</c:v>
                </c:pt>
                <c:pt idx="2339">
                  <c:v>214.93786621094</c:v>
                </c:pt>
                <c:pt idx="2340">
                  <c:v>214.93786621094</c:v>
                </c:pt>
                <c:pt idx="2341">
                  <c:v>214.93786621094</c:v>
                </c:pt>
                <c:pt idx="2342">
                  <c:v>214.93786621094</c:v>
                </c:pt>
                <c:pt idx="2343">
                  <c:v>214.93786621094</c:v>
                </c:pt>
                <c:pt idx="2344">
                  <c:v>214.93786621094</c:v>
                </c:pt>
                <c:pt idx="2345">
                  <c:v>214.93786621094</c:v>
                </c:pt>
                <c:pt idx="2346">
                  <c:v>214.93786621094</c:v>
                </c:pt>
                <c:pt idx="2347">
                  <c:v>214.93786621094</c:v>
                </c:pt>
                <c:pt idx="2348">
                  <c:v>214.93786621094</c:v>
                </c:pt>
                <c:pt idx="2349">
                  <c:v>214.93786621094</c:v>
                </c:pt>
                <c:pt idx="2350">
                  <c:v>214.93786621094</c:v>
                </c:pt>
                <c:pt idx="2351">
                  <c:v>214.93786621094</c:v>
                </c:pt>
                <c:pt idx="2352">
                  <c:v>214.93786621094</c:v>
                </c:pt>
                <c:pt idx="2353">
                  <c:v>214.93786621094</c:v>
                </c:pt>
                <c:pt idx="2354">
                  <c:v>214.93786621094</c:v>
                </c:pt>
                <c:pt idx="2355">
                  <c:v>214.93786621094</c:v>
                </c:pt>
                <c:pt idx="2356">
                  <c:v>214.93786621094</c:v>
                </c:pt>
                <c:pt idx="2357">
                  <c:v>214.93786621094</c:v>
                </c:pt>
                <c:pt idx="2358">
                  <c:v>213.49421691895043</c:v>
                </c:pt>
                <c:pt idx="2359">
                  <c:v>214.93786621094</c:v>
                </c:pt>
                <c:pt idx="2360">
                  <c:v>214.93786621094</c:v>
                </c:pt>
                <c:pt idx="2361">
                  <c:v>213.49421691895043</c:v>
                </c:pt>
                <c:pt idx="2362">
                  <c:v>214.93786621094</c:v>
                </c:pt>
                <c:pt idx="2363">
                  <c:v>213.49421691895043</c:v>
                </c:pt>
                <c:pt idx="2364">
                  <c:v>213.49421691895043</c:v>
                </c:pt>
                <c:pt idx="2365">
                  <c:v>213.49421691895043</c:v>
                </c:pt>
                <c:pt idx="2366">
                  <c:v>213.49421691895043</c:v>
                </c:pt>
                <c:pt idx="2367">
                  <c:v>214.93786621094</c:v>
                </c:pt>
                <c:pt idx="2368">
                  <c:v>213.49421691895043</c:v>
                </c:pt>
                <c:pt idx="2369">
                  <c:v>213.49421691895043</c:v>
                </c:pt>
                <c:pt idx="2370">
                  <c:v>213.49421691895043</c:v>
                </c:pt>
                <c:pt idx="2371">
                  <c:v>213.49421691895043</c:v>
                </c:pt>
                <c:pt idx="2372">
                  <c:v>213.49421691895043</c:v>
                </c:pt>
                <c:pt idx="2373">
                  <c:v>213.49421691895043</c:v>
                </c:pt>
                <c:pt idx="2374">
                  <c:v>213.49421691895043</c:v>
                </c:pt>
                <c:pt idx="2375">
                  <c:v>213.49421691895043</c:v>
                </c:pt>
                <c:pt idx="2376">
                  <c:v>213.49421691895043</c:v>
                </c:pt>
                <c:pt idx="2377">
                  <c:v>213.49421691895043</c:v>
                </c:pt>
                <c:pt idx="2378">
                  <c:v>212.06011962891</c:v>
                </c:pt>
                <c:pt idx="2379">
                  <c:v>213.49421691895043</c:v>
                </c:pt>
                <c:pt idx="2380">
                  <c:v>213.49421691895043</c:v>
                </c:pt>
                <c:pt idx="2381">
                  <c:v>213.49421691895043</c:v>
                </c:pt>
                <c:pt idx="2382">
                  <c:v>213.49421691895043</c:v>
                </c:pt>
                <c:pt idx="2383">
                  <c:v>213.49421691895043</c:v>
                </c:pt>
                <c:pt idx="2384">
                  <c:v>212.06011962891</c:v>
                </c:pt>
                <c:pt idx="2385">
                  <c:v>212.06011962891</c:v>
                </c:pt>
                <c:pt idx="2386">
                  <c:v>213.49421691895043</c:v>
                </c:pt>
                <c:pt idx="2387">
                  <c:v>212.06011962891</c:v>
                </c:pt>
                <c:pt idx="2388">
                  <c:v>213.49421691895043</c:v>
                </c:pt>
                <c:pt idx="2389">
                  <c:v>212.06011962891</c:v>
                </c:pt>
                <c:pt idx="2390">
                  <c:v>212.06011962891</c:v>
                </c:pt>
                <c:pt idx="2391">
                  <c:v>212.06011962891</c:v>
                </c:pt>
                <c:pt idx="2392">
                  <c:v>212.06011962891</c:v>
                </c:pt>
                <c:pt idx="2393">
                  <c:v>212.06011962891</c:v>
                </c:pt>
                <c:pt idx="2394">
                  <c:v>212.06011962891</c:v>
                </c:pt>
                <c:pt idx="2395">
                  <c:v>212.06011962891</c:v>
                </c:pt>
                <c:pt idx="2396">
                  <c:v>212.06011962891</c:v>
                </c:pt>
                <c:pt idx="2397">
                  <c:v>212.06011962891</c:v>
                </c:pt>
                <c:pt idx="2398">
                  <c:v>212.06011962891</c:v>
                </c:pt>
                <c:pt idx="2399">
                  <c:v>212.06011962891</c:v>
                </c:pt>
                <c:pt idx="2400">
                  <c:v>212.06011962891</c:v>
                </c:pt>
                <c:pt idx="2401">
                  <c:v>212.06011962891</c:v>
                </c:pt>
                <c:pt idx="2402">
                  <c:v>212.06011962891</c:v>
                </c:pt>
                <c:pt idx="2403">
                  <c:v>212.06011962891</c:v>
                </c:pt>
                <c:pt idx="2404">
                  <c:v>212.06011962891</c:v>
                </c:pt>
                <c:pt idx="2405">
                  <c:v>212.06011962891</c:v>
                </c:pt>
                <c:pt idx="2406">
                  <c:v>212.06011962891</c:v>
                </c:pt>
                <c:pt idx="2407">
                  <c:v>212.06011962891</c:v>
                </c:pt>
                <c:pt idx="2408">
                  <c:v>212.06011962891</c:v>
                </c:pt>
                <c:pt idx="2409">
                  <c:v>212.06011962891</c:v>
                </c:pt>
                <c:pt idx="2410">
                  <c:v>212.06011962891</c:v>
                </c:pt>
                <c:pt idx="2411">
                  <c:v>212.06011962891</c:v>
                </c:pt>
                <c:pt idx="2412">
                  <c:v>212.06011962891</c:v>
                </c:pt>
                <c:pt idx="2413">
                  <c:v>212.06011962891</c:v>
                </c:pt>
                <c:pt idx="2414">
                  <c:v>212.06011962891</c:v>
                </c:pt>
                <c:pt idx="2415">
                  <c:v>212.06011962891</c:v>
                </c:pt>
                <c:pt idx="2416">
                  <c:v>212.06011962891</c:v>
                </c:pt>
                <c:pt idx="2417">
                  <c:v>212.06011962891</c:v>
                </c:pt>
                <c:pt idx="2418">
                  <c:v>212.06011962891</c:v>
                </c:pt>
                <c:pt idx="2419">
                  <c:v>212.06011962891</c:v>
                </c:pt>
                <c:pt idx="2420">
                  <c:v>212.06011962891</c:v>
                </c:pt>
                <c:pt idx="2421">
                  <c:v>212.06011962891</c:v>
                </c:pt>
                <c:pt idx="2422">
                  <c:v>212.06011962891</c:v>
                </c:pt>
                <c:pt idx="2423">
                  <c:v>212.06011962891</c:v>
                </c:pt>
                <c:pt idx="2424">
                  <c:v>212.06011962891</c:v>
                </c:pt>
                <c:pt idx="2425">
                  <c:v>212.06011962891</c:v>
                </c:pt>
                <c:pt idx="2426">
                  <c:v>210.63548278809</c:v>
                </c:pt>
                <c:pt idx="2427">
                  <c:v>212.06011962891</c:v>
                </c:pt>
                <c:pt idx="2428">
                  <c:v>212.06011962891</c:v>
                </c:pt>
                <c:pt idx="2429">
                  <c:v>212.06011962891</c:v>
                </c:pt>
                <c:pt idx="2430">
                  <c:v>210.63548278809</c:v>
                </c:pt>
                <c:pt idx="2431">
                  <c:v>210.63548278809</c:v>
                </c:pt>
                <c:pt idx="2432">
                  <c:v>210.63548278809</c:v>
                </c:pt>
                <c:pt idx="2433">
                  <c:v>210.63548278809</c:v>
                </c:pt>
                <c:pt idx="2434">
                  <c:v>210.63548278809</c:v>
                </c:pt>
                <c:pt idx="2435">
                  <c:v>210.63548278809</c:v>
                </c:pt>
                <c:pt idx="2436">
                  <c:v>210.63548278809</c:v>
                </c:pt>
                <c:pt idx="2437">
                  <c:v>210.63548278809</c:v>
                </c:pt>
                <c:pt idx="2438">
                  <c:v>210.63548278809</c:v>
                </c:pt>
                <c:pt idx="2439">
                  <c:v>210.63548278809</c:v>
                </c:pt>
                <c:pt idx="2440">
                  <c:v>210.63548278809</c:v>
                </c:pt>
                <c:pt idx="2441">
                  <c:v>210.63548278809</c:v>
                </c:pt>
                <c:pt idx="2442">
                  <c:v>210.63548278809</c:v>
                </c:pt>
                <c:pt idx="2443">
                  <c:v>210.63548278809</c:v>
                </c:pt>
                <c:pt idx="2444">
                  <c:v>210.63548278809</c:v>
                </c:pt>
                <c:pt idx="2445">
                  <c:v>210.63548278809</c:v>
                </c:pt>
                <c:pt idx="2446">
                  <c:v>210.63548278809</c:v>
                </c:pt>
                <c:pt idx="2447">
                  <c:v>210.63548278809</c:v>
                </c:pt>
                <c:pt idx="2448">
                  <c:v>210.63548278809</c:v>
                </c:pt>
                <c:pt idx="2449">
                  <c:v>210.63548278809</c:v>
                </c:pt>
                <c:pt idx="2450">
                  <c:v>210.63548278809</c:v>
                </c:pt>
                <c:pt idx="2451">
                  <c:v>210.63548278809</c:v>
                </c:pt>
                <c:pt idx="2452">
                  <c:v>210.63548278809</c:v>
                </c:pt>
                <c:pt idx="2453">
                  <c:v>210.63548278809</c:v>
                </c:pt>
                <c:pt idx="2454">
                  <c:v>210.63548278809</c:v>
                </c:pt>
                <c:pt idx="2455">
                  <c:v>210.63548278809</c:v>
                </c:pt>
                <c:pt idx="2456">
                  <c:v>210.63548278809</c:v>
                </c:pt>
                <c:pt idx="2457">
                  <c:v>210.63548278809</c:v>
                </c:pt>
                <c:pt idx="2458">
                  <c:v>210.63548278809</c:v>
                </c:pt>
                <c:pt idx="2459">
                  <c:v>209.22019958496</c:v>
                </c:pt>
                <c:pt idx="2460">
                  <c:v>209.22019958496</c:v>
                </c:pt>
                <c:pt idx="2461">
                  <c:v>209.22019958496</c:v>
                </c:pt>
                <c:pt idx="2462">
                  <c:v>210.63548278809</c:v>
                </c:pt>
                <c:pt idx="2463">
                  <c:v>209.22019958496</c:v>
                </c:pt>
                <c:pt idx="2464">
                  <c:v>209.22019958496</c:v>
                </c:pt>
                <c:pt idx="2465">
                  <c:v>209.22019958496</c:v>
                </c:pt>
                <c:pt idx="2466">
                  <c:v>209.22019958496</c:v>
                </c:pt>
                <c:pt idx="2467">
                  <c:v>209.22019958496</c:v>
                </c:pt>
                <c:pt idx="2468">
                  <c:v>209.22019958496</c:v>
                </c:pt>
                <c:pt idx="2469">
                  <c:v>209.22019958496</c:v>
                </c:pt>
                <c:pt idx="2470">
                  <c:v>209.22019958496</c:v>
                </c:pt>
                <c:pt idx="2471">
                  <c:v>209.22019958496</c:v>
                </c:pt>
                <c:pt idx="2472">
                  <c:v>209.22019958496</c:v>
                </c:pt>
                <c:pt idx="2473">
                  <c:v>209.22019958496</c:v>
                </c:pt>
                <c:pt idx="2474">
                  <c:v>209.22019958496</c:v>
                </c:pt>
                <c:pt idx="2475">
                  <c:v>209.22019958496</c:v>
                </c:pt>
                <c:pt idx="2476">
                  <c:v>209.22019958496</c:v>
                </c:pt>
                <c:pt idx="2477">
                  <c:v>209.22019958496</c:v>
                </c:pt>
                <c:pt idx="2478">
                  <c:v>209.22019958496</c:v>
                </c:pt>
                <c:pt idx="2479">
                  <c:v>209.22019958496</c:v>
                </c:pt>
                <c:pt idx="2480">
                  <c:v>209.22019958496</c:v>
                </c:pt>
                <c:pt idx="2481">
                  <c:v>209.22019958496</c:v>
                </c:pt>
                <c:pt idx="2482">
                  <c:v>209.22019958496</c:v>
                </c:pt>
                <c:pt idx="2483">
                  <c:v>209.22019958496</c:v>
                </c:pt>
                <c:pt idx="2484">
                  <c:v>209.22019958496</c:v>
                </c:pt>
                <c:pt idx="2485">
                  <c:v>209.22019958496</c:v>
                </c:pt>
                <c:pt idx="2486">
                  <c:v>209.22019958496</c:v>
                </c:pt>
                <c:pt idx="2487">
                  <c:v>209.22019958496</c:v>
                </c:pt>
                <c:pt idx="2488">
                  <c:v>209.22019958496</c:v>
                </c:pt>
                <c:pt idx="2489">
                  <c:v>209.22019958496</c:v>
                </c:pt>
                <c:pt idx="2490">
                  <c:v>209.22019958496</c:v>
                </c:pt>
                <c:pt idx="2491">
                  <c:v>209.22019958496</c:v>
                </c:pt>
                <c:pt idx="2492">
                  <c:v>209.22019958496</c:v>
                </c:pt>
                <c:pt idx="2493">
                  <c:v>209.22019958496</c:v>
                </c:pt>
                <c:pt idx="2494">
                  <c:v>209.22019958496</c:v>
                </c:pt>
                <c:pt idx="2495">
                  <c:v>209.22019958496</c:v>
                </c:pt>
                <c:pt idx="2496">
                  <c:v>209.22019958496</c:v>
                </c:pt>
                <c:pt idx="2497">
                  <c:v>209.22019958496</c:v>
                </c:pt>
                <c:pt idx="2498">
                  <c:v>209.22019958496</c:v>
                </c:pt>
                <c:pt idx="2499">
                  <c:v>207.81394958496</c:v>
                </c:pt>
                <c:pt idx="2500">
                  <c:v>209.22019958496</c:v>
                </c:pt>
                <c:pt idx="2501">
                  <c:v>207.81394958496</c:v>
                </c:pt>
                <c:pt idx="2502">
                  <c:v>209.22019958496</c:v>
                </c:pt>
                <c:pt idx="2503">
                  <c:v>209.22019958496</c:v>
                </c:pt>
                <c:pt idx="2504">
                  <c:v>207.81394958496</c:v>
                </c:pt>
                <c:pt idx="2505">
                  <c:v>207.81394958496</c:v>
                </c:pt>
                <c:pt idx="2506">
                  <c:v>207.81394958496</c:v>
                </c:pt>
                <c:pt idx="2507">
                  <c:v>209.22019958496</c:v>
                </c:pt>
                <c:pt idx="2508">
                  <c:v>209.22019958496</c:v>
                </c:pt>
                <c:pt idx="2509">
                  <c:v>209.22019958496</c:v>
                </c:pt>
                <c:pt idx="2510">
                  <c:v>207.81394958496</c:v>
                </c:pt>
                <c:pt idx="2511">
                  <c:v>207.81394958496</c:v>
                </c:pt>
                <c:pt idx="2512">
                  <c:v>207.81394958496</c:v>
                </c:pt>
                <c:pt idx="2513">
                  <c:v>207.81394958496</c:v>
                </c:pt>
                <c:pt idx="2514">
                  <c:v>207.81394958496</c:v>
                </c:pt>
                <c:pt idx="2515">
                  <c:v>207.81394958496</c:v>
                </c:pt>
                <c:pt idx="2516">
                  <c:v>207.81394958496</c:v>
                </c:pt>
                <c:pt idx="2517">
                  <c:v>207.81394958496</c:v>
                </c:pt>
                <c:pt idx="2518">
                  <c:v>207.81394958496</c:v>
                </c:pt>
                <c:pt idx="2519">
                  <c:v>207.81394958496</c:v>
                </c:pt>
                <c:pt idx="2520">
                  <c:v>207.81394958496</c:v>
                </c:pt>
                <c:pt idx="2521">
                  <c:v>207.81394958496</c:v>
                </c:pt>
                <c:pt idx="2522">
                  <c:v>207.81394958496</c:v>
                </c:pt>
                <c:pt idx="2523">
                  <c:v>207.81394958496</c:v>
                </c:pt>
                <c:pt idx="2524">
                  <c:v>207.81394958496</c:v>
                </c:pt>
                <c:pt idx="2525">
                  <c:v>207.81394958496</c:v>
                </c:pt>
                <c:pt idx="2526">
                  <c:v>207.81394958496</c:v>
                </c:pt>
                <c:pt idx="2527">
                  <c:v>206.41711425781</c:v>
                </c:pt>
                <c:pt idx="2528">
                  <c:v>207.81394958496</c:v>
                </c:pt>
                <c:pt idx="2529">
                  <c:v>207.81394958496</c:v>
                </c:pt>
                <c:pt idx="2530">
                  <c:v>207.81394958496</c:v>
                </c:pt>
                <c:pt idx="2531">
                  <c:v>207.81394958496</c:v>
                </c:pt>
                <c:pt idx="2532">
                  <c:v>207.81394958496</c:v>
                </c:pt>
                <c:pt idx="2533">
                  <c:v>207.81394958496</c:v>
                </c:pt>
                <c:pt idx="2534">
                  <c:v>207.81394958496</c:v>
                </c:pt>
                <c:pt idx="2535">
                  <c:v>207.81394958496</c:v>
                </c:pt>
                <c:pt idx="2536">
                  <c:v>207.81394958496</c:v>
                </c:pt>
                <c:pt idx="2537">
                  <c:v>207.81394958496</c:v>
                </c:pt>
                <c:pt idx="2538">
                  <c:v>207.81394958496</c:v>
                </c:pt>
                <c:pt idx="2539">
                  <c:v>207.81394958496</c:v>
                </c:pt>
                <c:pt idx="2540">
                  <c:v>207.81394958496</c:v>
                </c:pt>
                <c:pt idx="2541">
                  <c:v>207.81394958496</c:v>
                </c:pt>
                <c:pt idx="2542">
                  <c:v>207.81394958496</c:v>
                </c:pt>
                <c:pt idx="2543">
                  <c:v>207.81394958496</c:v>
                </c:pt>
                <c:pt idx="2544">
                  <c:v>207.81394958496</c:v>
                </c:pt>
                <c:pt idx="2545">
                  <c:v>207.81394958496</c:v>
                </c:pt>
                <c:pt idx="2546">
                  <c:v>207.81394958496</c:v>
                </c:pt>
                <c:pt idx="2547">
                  <c:v>207.81394958496</c:v>
                </c:pt>
                <c:pt idx="2548">
                  <c:v>207.81394958496</c:v>
                </c:pt>
                <c:pt idx="2549">
                  <c:v>207.81394958496</c:v>
                </c:pt>
                <c:pt idx="2550">
                  <c:v>206.41711425781</c:v>
                </c:pt>
                <c:pt idx="2551">
                  <c:v>206.41711425781</c:v>
                </c:pt>
                <c:pt idx="2552">
                  <c:v>206.41711425781</c:v>
                </c:pt>
                <c:pt idx="2553">
                  <c:v>206.41711425781</c:v>
                </c:pt>
                <c:pt idx="2554">
                  <c:v>206.41711425781</c:v>
                </c:pt>
                <c:pt idx="2555">
                  <c:v>206.41711425781</c:v>
                </c:pt>
                <c:pt idx="2556">
                  <c:v>206.41711425781</c:v>
                </c:pt>
                <c:pt idx="2557">
                  <c:v>206.41711425781</c:v>
                </c:pt>
                <c:pt idx="2558">
                  <c:v>206.41711425781</c:v>
                </c:pt>
                <c:pt idx="2559">
                  <c:v>206.41711425781</c:v>
                </c:pt>
                <c:pt idx="2560">
                  <c:v>206.41711425781</c:v>
                </c:pt>
                <c:pt idx="2561">
                  <c:v>206.41711425781</c:v>
                </c:pt>
                <c:pt idx="2562">
                  <c:v>206.41711425781</c:v>
                </c:pt>
                <c:pt idx="2563">
                  <c:v>206.41711425781</c:v>
                </c:pt>
                <c:pt idx="2564">
                  <c:v>206.41711425781</c:v>
                </c:pt>
                <c:pt idx="2565">
                  <c:v>206.41711425781</c:v>
                </c:pt>
                <c:pt idx="2566">
                  <c:v>206.41711425781</c:v>
                </c:pt>
                <c:pt idx="2567">
                  <c:v>206.41711425781</c:v>
                </c:pt>
                <c:pt idx="2568">
                  <c:v>206.41711425781</c:v>
                </c:pt>
                <c:pt idx="2569">
                  <c:v>206.41711425781</c:v>
                </c:pt>
                <c:pt idx="2570">
                  <c:v>206.41711425781</c:v>
                </c:pt>
                <c:pt idx="2571">
                  <c:v>206.41711425781</c:v>
                </c:pt>
                <c:pt idx="2572">
                  <c:v>206.41711425781</c:v>
                </c:pt>
                <c:pt idx="2573">
                  <c:v>206.41711425781</c:v>
                </c:pt>
                <c:pt idx="2574">
                  <c:v>206.41711425781</c:v>
                </c:pt>
                <c:pt idx="2575">
                  <c:v>206.41711425781</c:v>
                </c:pt>
                <c:pt idx="2576">
                  <c:v>206.41711425781</c:v>
                </c:pt>
                <c:pt idx="2577">
                  <c:v>206.41711425781</c:v>
                </c:pt>
                <c:pt idx="2578">
                  <c:v>206.41711425781</c:v>
                </c:pt>
                <c:pt idx="2579">
                  <c:v>206.41711425781</c:v>
                </c:pt>
                <c:pt idx="2580">
                  <c:v>206.41711425781</c:v>
                </c:pt>
                <c:pt idx="2581">
                  <c:v>206.41711425781</c:v>
                </c:pt>
                <c:pt idx="2582">
                  <c:v>206.41711425781</c:v>
                </c:pt>
                <c:pt idx="2583">
                  <c:v>206.41711425781</c:v>
                </c:pt>
                <c:pt idx="2584">
                  <c:v>206.41711425781</c:v>
                </c:pt>
                <c:pt idx="2585">
                  <c:v>206.41711425781</c:v>
                </c:pt>
                <c:pt idx="2586">
                  <c:v>206.41711425781</c:v>
                </c:pt>
                <c:pt idx="2587">
                  <c:v>206.41711425781</c:v>
                </c:pt>
                <c:pt idx="2588">
                  <c:v>206.41711425781</c:v>
                </c:pt>
                <c:pt idx="2589">
                  <c:v>206.41711425781</c:v>
                </c:pt>
                <c:pt idx="2590">
                  <c:v>206.41711425781</c:v>
                </c:pt>
                <c:pt idx="2591">
                  <c:v>206.41711425781</c:v>
                </c:pt>
                <c:pt idx="2592">
                  <c:v>205.02935791016</c:v>
                </c:pt>
                <c:pt idx="2593">
                  <c:v>205.02935791016</c:v>
                </c:pt>
                <c:pt idx="2594">
                  <c:v>205.02935791016</c:v>
                </c:pt>
                <c:pt idx="2595">
                  <c:v>205.02935791016</c:v>
                </c:pt>
                <c:pt idx="2596">
                  <c:v>206.41711425781</c:v>
                </c:pt>
                <c:pt idx="2597">
                  <c:v>206.41711425781</c:v>
                </c:pt>
                <c:pt idx="2598">
                  <c:v>206.41711425781</c:v>
                </c:pt>
                <c:pt idx="2599">
                  <c:v>205.02935791016</c:v>
                </c:pt>
                <c:pt idx="2600">
                  <c:v>205.02935791016</c:v>
                </c:pt>
                <c:pt idx="2601">
                  <c:v>205.02935791016</c:v>
                </c:pt>
                <c:pt idx="2602">
                  <c:v>205.02935791016</c:v>
                </c:pt>
                <c:pt idx="2603">
                  <c:v>205.02935791016</c:v>
                </c:pt>
                <c:pt idx="2604">
                  <c:v>205.02935791016</c:v>
                </c:pt>
                <c:pt idx="2605">
                  <c:v>205.02935791016</c:v>
                </c:pt>
                <c:pt idx="2606">
                  <c:v>205.02935791016</c:v>
                </c:pt>
                <c:pt idx="2607">
                  <c:v>205.02935791016</c:v>
                </c:pt>
                <c:pt idx="2608">
                  <c:v>205.02935791016</c:v>
                </c:pt>
                <c:pt idx="2609">
                  <c:v>205.02935791016</c:v>
                </c:pt>
                <c:pt idx="2610">
                  <c:v>205.02935791016</c:v>
                </c:pt>
                <c:pt idx="2611">
                  <c:v>205.02935791016</c:v>
                </c:pt>
                <c:pt idx="2612">
                  <c:v>205.02935791016</c:v>
                </c:pt>
                <c:pt idx="2613">
                  <c:v>205.02935791016</c:v>
                </c:pt>
                <c:pt idx="2614">
                  <c:v>205.02935791016</c:v>
                </c:pt>
                <c:pt idx="2615">
                  <c:v>205.02935791016</c:v>
                </c:pt>
                <c:pt idx="2616">
                  <c:v>205.02935791016</c:v>
                </c:pt>
                <c:pt idx="2617">
                  <c:v>205.02935791016</c:v>
                </c:pt>
                <c:pt idx="2618">
                  <c:v>205.02935791016</c:v>
                </c:pt>
                <c:pt idx="2619">
                  <c:v>205.02935791016</c:v>
                </c:pt>
                <c:pt idx="2620">
                  <c:v>205.02935791016</c:v>
                </c:pt>
                <c:pt idx="2621">
                  <c:v>205.02935791016</c:v>
                </c:pt>
                <c:pt idx="2622">
                  <c:v>205.02935791016</c:v>
                </c:pt>
                <c:pt idx="2623">
                  <c:v>205.02935791016</c:v>
                </c:pt>
                <c:pt idx="2624">
                  <c:v>205.02935791016</c:v>
                </c:pt>
                <c:pt idx="2625">
                  <c:v>205.02935791016</c:v>
                </c:pt>
                <c:pt idx="2626">
                  <c:v>205.02935791016</c:v>
                </c:pt>
                <c:pt idx="2627">
                  <c:v>205.02935791016</c:v>
                </c:pt>
                <c:pt idx="2628">
                  <c:v>205.02935791016</c:v>
                </c:pt>
                <c:pt idx="2629">
                  <c:v>203.65058898926</c:v>
                </c:pt>
                <c:pt idx="2630">
                  <c:v>205.02935791016</c:v>
                </c:pt>
                <c:pt idx="2631">
                  <c:v>205.02935791016</c:v>
                </c:pt>
                <c:pt idx="2632">
                  <c:v>203.65058898926</c:v>
                </c:pt>
                <c:pt idx="2633">
                  <c:v>203.65058898926</c:v>
                </c:pt>
                <c:pt idx="2634">
                  <c:v>205.02935791016</c:v>
                </c:pt>
                <c:pt idx="2635">
                  <c:v>205.02935791016</c:v>
                </c:pt>
                <c:pt idx="2636">
                  <c:v>203.65058898926</c:v>
                </c:pt>
                <c:pt idx="2637">
                  <c:v>203.65058898926</c:v>
                </c:pt>
                <c:pt idx="2638">
                  <c:v>205.02935791016</c:v>
                </c:pt>
                <c:pt idx="2639">
                  <c:v>205.02935791016</c:v>
                </c:pt>
                <c:pt idx="2640">
                  <c:v>203.65058898926</c:v>
                </c:pt>
                <c:pt idx="2641">
                  <c:v>203.65058898926</c:v>
                </c:pt>
                <c:pt idx="2642">
                  <c:v>203.65058898926</c:v>
                </c:pt>
                <c:pt idx="2643">
                  <c:v>203.65058898926</c:v>
                </c:pt>
                <c:pt idx="2644">
                  <c:v>203.65058898926</c:v>
                </c:pt>
                <c:pt idx="2645">
                  <c:v>203.65058898926</c:v>
                </c:pt>
                <c:pt idx="2646">
                  <c:v>203.65058898926</c:v>
                </c:pt>
                <c:pt idx="2647">
                  <c:v>203.65058898926</c:v>
                </c:pt>
                <c:pt idx="2648">
                  <c:v>203.65058898926</c:v>
                </c:pt>
                <c:pt idx="2649">
                  <c:v>203.65058898926</c:v>
                </c:pt>
                <c:pt idx="2650">
                  <c:v>203.65058898926</c:v>
                </c:pt>
                <c:pt idx="2651">
                  <c:v>203.65058898926</c:v>
                </c:pt>
                <c:pt idx="2652">
                  <c:v>203.65058898926</c:v>
                </c:pt>
                <c:pt idx="2653">
                  <c:v>203.65058898926</c:v>
                </c:pt>
                <c:pt idx="2654">
                  <c:v>203.65058898926</c:v>
                </c:pt>
                <c:pt idx="2655">
                  <c:v>203.65058898926</c:v>
                </c:pt>
                <c:pt idx="2656">
                  <c:v>203.65058898926</c:v>
                </c:pt>
                <c:pt idx="2657">
                  <c:v>203.65058898926</c:v>
                </c:pt>
                <c:pt idx="2658">
                  <c:v>203.65058898926</c:v>
                </c:pt>
                <c:pt idx="2659">
                  <c:v>203.65058898926</c:v>
                </c:pt>
                <c:pt idx="2660">
                  <c:v>203.65058898926</c:v>
                </c:pt>
                <c:pt idx="2661">
                  <c:v>203.65058898926</c:v>
                </c:pt>
                <c:pt idx="2662">
                  <c:v>203.65058898926</c:v>
                </c:pt>
                <c:pt idx="2663">
                  <c:v>203.65058898926</c:v>
                </c:pt>
                <c:pt idx="2664">
                  <c:v>203.65058898926</c:v>
                </c:pt>
                <c:pt idx="2665">
                  <c:v>203.65058898926</c:v>
                </c:pt>
                <c:pt idx="2666">
                  <c:v>203.65058898926</c:v>
                </c:pt>
                <c:pt idx="2667">
                  <c:v>203.65058898926</c:v>
                </c:pt>
                <c:pt idx="2668">
                  <c:v>203.65058898926</c:v>
                </c:pt>
                <c:pt idx="2669">
                  <c:v>203.65058898926</c:v>
                </c:pt>
                <c:pt idx="2670">
                  <c:v>203.65058898926</c:v>
                </c:pt>
                <c:pt idx="2671">
                  <c:v>203.65058898926</c:v>
                </c:pt>
                <c:pt idx="2672">
                  <c:v>203.65058898926</c:v>
                </c:pt>
                <c:pt idx="2673">
                  <c:v>203.65058898926</c:v>
                </c:pt>
                <c:pt idx="2674">
                  <c:v>203.65058898926</c:v>
                </c:pt>
                <c:pt idx="2675">
                  <c:v>203.65058898926</c:v>
                </c:pt>
                <c:pt idx="2676">
                  <c:v>203.65058898926</c:v>
                </c:pt>
                <c:pt idx="2677">
                  <c:v>203.65058898926</c:v>
                </c:pt>
                <c:pt idx="2678">
                  <c:v>203.65058898926</c:v>
                </c:pt>
                <c:pt idx="2679">
                  <c:v>202.2807464599604</c:v>
                </c:pt>
                <c:pt idx="2680">
                  <c:v>203.65058898926</c:v>
                </c:pt>
                <c:pt idx="2681">
                  <c:v>203.65058898926</c:v>
                </c:pt>
                <c:pt idx="2682">
                  <c:v>203.65058898926</c:v>
                </c:pt>
                <c:pt idx="2683">
                  <c:v>203.65058898926</c:v>
                </c:pt>
                <c:pt idx="2684">
                  <c:v>203.65058898926</c:v>
                </c:pt>
                <c:pt idx="2685">
                  <c:v>203.65058898926</c:v>
                </c:pt>
                <c:pt idx="2686">
                  <c:v>202.2807464599604</c:v>
                </c:pt>
                <c:pt idx="2687">
                  <c:v>202.2807464599604</c:v>
                </c:pt>
                <c:pt idx="2688">
                  <c:v>202.2807464599604</c:v>
                </c:pt>
                <c:pt idx="2689">
                  <c:v>202.2807464599604</c:v>
                </c:pt>
                <c:pt idx="2690">
                  <c:v>202.2807464599604</c:v>
                </c:pt>
                <c:pt idx="2691">
                  <c:v>202.2807464599604</c:v>
                </c:pt>
                <c:pt idx="2692">
                  <c:v>202.2807464599604</c:v>
                </c:pt>
                <c:pt idx="2693">
                  <c:v>202.2807464599604</c:v>
                </c:pt>
                <c:pt idx="2694">
                  <c:v>202.2807464599604</c:v>
                </c:pt>
                <c:pt idx="2695">
                  <c:v>203.65058898926</c:v>
                </c:pt>
                <c:pt idx="2696">
                  <c:v>202.2807464599604</c:v>
                </c:pt>
                <c:pt idx="2697">
                  <c:v>202.2807464599604</c:v>
                </c:pt>
                <c:pt idx="2698">
                  <c:v>202.2807464599604</c:v>
                </c:pt>
                <c:pt idx="2699">
                  <c:v>202.2807464599604</c:v>
                </c:pt>
                <c:pt idx="2700">
                  <c:v>202.2807464599604</c:v>
                </c:pt>
                <c:pt idx="2701">
                  <c:v>202.2807464599604</c:v>
                </c:pt>
                <c:pt idx="2702">
                  <c:v>202.2807464599604</c:v>
                </c:pt>
                <c:pt idx="2703">
                  <c:v>202.2807464599604</c:v>
                </c:pt>
                <c:pt idx="2704">
                  <c:v>202.2807464599604</c:v>
                </c:pt>
                <c:pt idx="2705">
                  <c:v>202.2807464599604</c:v>
                </c:pt>
                <c:pt idx="2706">
                  <c:v>202.2807464599604</c:v>
                </c:pt>
                <c:pt idx="2707">
                  <c:v>200.9197082519496</c:v>
                </c:pt>
                <c:pt idx="2708">
                  <c:v>202.2807464599604</c:v>
                </c:pt>
                <c:pt idx="2709">
                  <c:v>202.2807464599604</c:v>
                </c:pt>
                <c:pt idx="2710">
                  <c:v>202.2807464599604</c:v>
                </c:pt>
                <c:pt idx="2711">
                  <c:v>202.2807464599604</c:v>
                </c:pt>
                <c:pt idx="2712">
                  <c:v>202.2807464599604</c:v>
                </c:pt>
                <c:pt idx="2713">
                  <c:v>202.2807464599604</c:v>
                </c:pt>
                <c:pt idx="2714">
                  <c:v>202.2807464599604</c:v>
                </c:pt>
                <c:pt idx="2715">
                  <c:v>202.2807464599604</c:v>
                </c:pt>
                <c:pt idx="2716">
                  <c:v>202.2807464599604</c:v>
                </c:pt>
                <c:pt idx="2717">
                  <c:v>202.2807464599604</c:v>
                </c:pt>
                <c:pt idx="2718">
                  <c:v>202.2807464599604</c:v>
                </c:pt>
                <c:pt idx="2719">
                  <c:v>202.2807464599604</c:v>
                </c:pt>
                <c:pt idx="2720">
                  <c:v>202.2807464599604</c:v>
                </c:pt>
                <c:pt idx="2721">
                  <c:v>202.2807464599604</c:v>
                </c:pt>
                <c:pt idx="2722">
                  <c:v>202.2807464599604</c:v>
                </c:pt>
                <c:pt idx="2723">
                  <c:v>202.2807464599604</c:v>
                </c:pt>
                <c:pt idx="2724">
                  <c:v>202.2807464599604</c:v>
                </c:pt>
                <c:pt idx="2725">
                  <c:v>202.2807464599604</c:v>
                </c:pt>
                <c:pt idx="2726">
                  <c:v>200.9197082519496</c:v>
                </c:pt>
                <c:pt idx="2727">
                  <c:v>200.9197082519496</c:v>
                </c:pt>
                <c:pt idx="2728">
                  <c:v>200.9197082519496</c:v>
                </c:pt>
                <c:pt idx="2729">
                  <c:v>200.9197082519496</c:v>
                </c:pt>
                <c:pt idx="2730">
                  <c:v>200.9197082519496</c:v>
                </c:pt>
                <c:pt idx="2731">
                  <c:v>200.9197082519496</c:v>
                </c:pt>
                <c:pt idx="2732">
                  <c:v>200.9197082519496</c:v>
                </c:pt>
                <c:pt idx="2733">
                  <c:v>200.9197082519496</c:v>
                </c:pt>
                <c:pt idx="2734">
                  <c:v>200.9197082519496</c:v>
                </c:pt>
                <c:pt idx="2735">
                  <c:v>200.9197082519496</c:v>
                </c:pt>
                <c:pt idx="2736">
                  <c:v>200.9197082519496</c:v>
                </c:pt>
                <c:pt idx="2737">
                  <c:v>200.9197082519496</c:v>
                </c:pt>
                <c:pt idx="2738">
                  <c:v>200.9197082519496</c:v>
                </c:pt>
                <c:pt idx="2739">
                  <c:v>200.9197082519496</c:v>
                </c:pt>
                <c:pt idx="2740">
                  <c:v>200.9197082519496</c:v>
                </c:pt>
                <c:pt idx="2741">
                  <c:v>200.9197082519496</c:v>
                </c:pt>
                <c:pt idx="2742">
                  <c:v>200.9197082519496</c:v>
                </c:pt>
                <c:pt idx="2743">
                  <c:v>200.9197082519496</c:v>
                </c:pt>
                <c:pt idx="2744">
                  <c:v>200.9197082519496</c:v>
                </c:pt>
                <c:pt idx="2745">
                  <c:v>200.9197082519496</c:v>
                </c:pt>
                <c:pt idx="2746">
                  <c:v>200.9197082519496</c:v>
                </c:pt>
                <c:pt idx="2747">
                  <c:v>200.9197082519496</c:v>
                </c:pt>
                <c:pt idx="2748">
                  <c:v>200.9197082519496</c:v>
                </c:pt>
                <c:pt idx="2749">
                  <c:v>200.9197082519496</c:v>
                </c:pt>
                <c:pt idx="2750">
                  <c:v>200.9197082519496</c:v>
                </c:pt>
                <c:pt idx="2751">
                  <c:v>200.9197082519496</c:v>
                </c:pt>
                <c:pt idx="2752">
                  <c:v>200.9197082519496</c:v>
                </c:pt>
                <c:pt idx="2753">
                  <c:v>200.9197082519496</c:v>
                </c:pt>
                <c:pt idx="2754">
                  <c:v>200.9197082519496</c:v>
                </c:pt>
                <c:pt idx="2755">
                  <c:v>200.9197082519496</c:v>
                </c:pt>
                <c:pt idx="2756">
                  <c:v>200.9197082519496</c:v>
                </c:pt>
                <c:pt idx="2757">
                  <c:v>200.9197082519496</c:v>
                </c:pt>
                <c:pt idx="2758">
                  <c:v>200.9197082519496</c:v>
                </c:pt>
                <c:pt idx="2759">
                  <c:v>200.9197082519496</c:v>
                </c:pt>
                <c:pt idx="2760">
                  <c:v>200.9197082519496</c:v>
                </c:pt>
                <c:pt idx="2761">
                  <c:v>200.9197082519496</c:v>
                </c:pt>
                <c:pt idx="2762">
                  <c:v>200.9197082519496</c:v>
                </c:pt>
                <c:pt idx="2763">
                  <c:v>200.9197082519496</c:v>
                </c:pt>
                <c:pt idx="2764">
                  <c:v>200.9197082519496</c:v>
                </c:pt>
                <c:pt idx="2765">
                  <c:v>200.9197082519496</c:v>
                </c:pt>
                <c:pt idx="2766">
                  <c:v>200.9197082519496</c:v>
                </c:pt>
                <c:pt idx="2767">
                  <c:v>200.9197082519496</c:v>
                </c:pt>
                <c:pt idx="2768">
                  <c:v>200.9197082519496</c:v>
                </c:pt>
                <c:pt idx="2769">
                  <c:v>200.9197082519496</c:v>
                </c:pt>
                <c:pt idx="2770">
                  <c:v>200.9197082519496</c:v>
                </c:pt>
                <c:pt idx="2771">
                  <c:v>200.9197082519496</c:v>
                </c:pt>
                <c:pt idx="2772">
                  <c:v>200.9197082519496</c:v>
                </c:pt>
                <c:pt idx="2773">
                  <c:v>200.9197082519496</c:v>
                </c:pt>
                <c:pt idx="2774">
                  <c:v>200.9197082519496</c:v>
                </c:pt>
                <c:pt idx="2775">
                  <c:v>200.9197082519496</c:v>
                </c:pt>
                <c:pt idx="2776">
                  <c:v>200.9197082519496</c:v>
                </c:pt>
                <c:pt idx="2777">
                  <c:v>200.9197082519496</c:v>
                </c:pt>
                <c:pt idx="2778">
                  <c:v>200.9197082519496</c:v>
                </c:pt>
                <c:pt idx="2779">
                  <c:v>200.9197082519496</c:v>
                </c:pt>
                <c:pt idx="2780">
                  <c:v>200.9197082519496</c:v>
                </c:pt>
                <c:pt idx="2781">
                  <c:v>200.9197082519496</c:v>
                </c:pt>
                <c:pt idx="2782">
                  <c:v>200.9197082519496</c:v>
                </c:pt>
                <c:pt idx="2783">
                  <c:v>200.9197082519496</c:v>
                </c:pt>
                <c:pt idx="2784">
                  <c:v>200.9197082519496</c:v>
                </c:pt>
                <c:pt idx="2785">
                  <c:v>200.9197082519496</c:v>
                </c:pt>
                <c:pt idx="2786">
                  <c:v>200.9197082519496</c:v>
                </c:pt>
                <c:pt idx="2787">
                  <c:v>200.9197082519496</c:v>
                </c:pt>
                <c:pt idx="2788">
                  <c:v>200.9197082519496</c:v>
                </c:pt>
                <c:pt idx="2789">
                  <c:v>200.9197082519496</c:v>
                </c:pt>
                <c:pt idx="2790">
                  <c:v>200.9197082519496</c:v>
                </c:pt>
                <c:pt idx="2791">
                  <c:v>199.5674133300804</c:v>
                </c:pt>
                <c:pt idx="2792">
                  <c:v>199.5674133300804</c:v>
                </c:pt>
                <c:pt idx="2793">
                  <c:v>199.5674133300804</c:v>
                </c:pt>
                <c:pt idx="2794">
                  <c:v>199.5674133300804</c:v>
                </c:pt>
                <c:pt idx="2795">
                  <c:v>199.5674133300804</c:v>
                </c:pt>
                <c:pt idx="2796">
                  <c:v>199.5674133300804</c:v>
                </c:pt>
                <c:pt idx="2797">
                  <c:v>199.5674133300804</c:v>
                </c:pt>
                <c:pt idx="2798">
                  <c:v>199.5674133300804</c:v>
                </c:pt>
                <c:pt idx="2799">
                  <c:v>199.5674133300804</c:v>
                </c:pt>
                <c:pt idx="2800">
                  <c:v>199.5674133300804</c:v>
                </c:pt>
                <c:pt idx="2801">
                  <c:v>199.5674133300804</c:v>
                </c:pt>
                <c:pt idx="2802">
                  <c:v>199.5674133300804</c:v>
                </c:pt>
                <c:pt idx="2803">
                  <c:v>198.22377014159972</c:v>
                </c:pt>
                <c:pt idx="2804">
                  <c:v>199.5674133300804</c:v>
                </c:pt>
                <c:pt idx="2805">
                  <c:v>198.22377014159972</c:v>
                </c:pt>
                <c:pt idx="2806">
                  <c:v>198.22377014159972</c:v>
                </c:pt>
                <c:pt idx="2807">
                  <c:v>198.22377014159972</c:v>
                </c:pt>
                <c:pt idx="2808">
                  <c:v>198.22377014159972</c:v>
                </c:pt>
                <c:pt idx="2809">
                  <c:v>198.22377014159972</c:v>
                </c:pt>
                <c:pt idx="2810">
                  <c:v>198.22377014159972</c:v>
                </c:pt>
                <c:pt idx="2811">
                  <c:v>198.22377014159972</c:v>
                </c:pt>
                <c:pt idx="2812">
                  <c:v>198.22377014159972</c:v>
                </c:pt>
                <c:pt idx="2813">
                  <c:v>198.22377014159972</c:v>
                </c:pt>
                <c:pt idx="2814">
                  <c:v>198.22377014159972</c:v>
                </c:pt>
                <c:pt idx="2815">
                  <c:v>198.22377014159972</c:v>
                </c:pt>
                <c:pt idx="2816">
                  <c:v>198.22377014159972</c:v>
                </c:pt>
                <c:pt idx="2817">
                  <c:v>198.22377014159972</c:v>
                </c:pt>
                <c:pt idx="2818">
                  <c:v>198.22377014159972</c:v>
                </c:pt>
                <c:pt idx="2819">
                  <c:v>198.22377014159972</c:v>
                </c:pt>
                <c:pt idx="2820">
                  <c:v>198.22377014159972</c:v>
                </c:pt>
                <c:pt idx="2821">
                  <c:v>198.22377014159972</c:v>
                </c:pt>
                <c:pt idx="2822">
                  <c:v>198.22377014159972</c:v>
                </c:pt>
                <c:pt idx="2823">
                  <c:v>198.22377014159972</c:v>
                </c:pt>
                <c:pt idx="2824">
                  <c:v>198.22377014159972</c:v>
                </c:pt>
                <c:pt idx="2825">
                  <c:v>198.22377014159972</c:v>
                </c:pt>
                <c:pt idx="2826">
                  <c:v>198.22377014159972</c:v>
                </c:pt>
                <c:pt idx="2827">
                  <c:v>198.22377014159972</c:v>
                </c:pt>
                <c:pt idx="2828">
                  <c:v>198.22377014159972</c:v>
                </c:pt>
                <c:pt idx="2829">
                  <c:v>198.22377014159972</c:v>
                </c:pt>
                <c:pt idx="2830">
                  <c:v>198.22377014159972</c:v>
                </c:pt>
                <c:pt idx="2831">
                  <c:v>198.22377014159972</c:v>
                </c:pt>
                <c:pt idx="2832">
                  <c:v>196.8887023925804</c:v>
                </c:pt>
                <c:pt idx="2833">
                  <c:v>198.22377014159972</c:v>
                </c:pt>
                <c:pt idx="2834">
                  <c:v>198.22377014159972</c:v>
                </c:pt>
                <c:pt idx="2835">
                  <c:v>196.8887023925804</c:v>
                </c:pt>
                <c:pt idx="2836">
                  <c:v>196.8887023925804</c:v>
                </c:pt>
                <c:pt idx="2837">
                  <c:v>196.8887023925804</c:v>
                </c:pt>
                <c:pt idx="2838">
                  <c:v>196.8887023925804</c:v>
                </c:pt>
                <c:pt idx="2839">
                  <c:v>196.8887023925804</c:v>
                </c:pt>
                <c:pt idx="2840">
                  <c:v>196.8887023925804</c:v>
                </c:pt>
                <c:pt idx="2841">
                  <c:v>196.8887023925804</c:v>
                </c:pt>
                <c:pt idx="2842">
                  <c:v>196.8887023925804</c:v>
                </c:pt>
                <c:pt idx="2843">
                  <c:v>196.8887023925804</c:v>
                </c:pt>
                <c:pt idx="2844">
                  <c:v>196.8887023925804</c:v>
                </c:pt>
                <c:pt idx="2845">
                  <c:v>196.8887023925804</c:v>
                </c:pt>
                <c:pt idx="2846">
                  <c:v>196.8887023925804</c:v>
                </c:pt>
                <c:pt idx="2847">
                  <c:v>196.8887023925804</c:v>
                </c:pt>
                <c:pt idx="2848">
                  <c:v>196.8887023925804</c:v>
                </c:pt>
                <c:pt idx="2849">
                  <c:v>196.8887023925804</c:v>
                </c:pt>
                <c:pt idx="2850">
                  <c:v>196.8887023925804</c:v>
                </c:pt>
                <c:pt idx="2851">
                  <c:v>196.8887023925804</c:v>
                </c:pt>
                <c:pt idx="2852">
                  <c:v>196.8887023925804</c:v>
                </c:pt>
                <c:pt idx="2853">
                  <c:v>196.8887023925804</c:v>
                </c:pt>
                <c:pt idx="2854">
                  <c:v>196.8887023925804</c:v>
                </c:pt>
                <c:pt idx="2855">
                  <c:v>196.8887023925804</c:v>
                </c:pt>
                <c:pt idx="2856">
                  <c:v>196.8887023925804</c:v>
                </c:pt>
                <c:pt idx="2857">
                  <c:v>196.8887023925804</c:v>
                </c:pt>
                <c:pt idx="2858">
                  <c:v>196.8887023925804</c:v>
                </c:pt>
                <c:pt idx="2859">
                  <c:v>196.8887023925804</c:v>
                </c:pt>
                <c:pt idx="2860">
                  <c:v>196.8887023925804</c:v>
                </c:pt>
                <c:pt idx="2861">
                  <c:v>196.8887023925804</c:v>
                </c:pt>
                <c:pt idx="2862">
                  <c:v>196.8887023925804</c:v>
                </c:pt>
                <c:pt idx="2863">
                  <c:v>196.8887023925804</c:v>
                </c:pt>
                <c:pt idx="2864">
                  <c:v>195.5621185302704</c:v>
                </c:pt>
                <c:pt idx="2865">
                  <c:v>195.5621185302704</c:v>
                </c:pt>
                <c:pt idx="2866">
                  <c:v>195.5621185302704</c:v>
                </c:pt>
                <c:pt idx="2867">
                  <c:v>195.5621185302704</c:v>
                </c:pt>
                <c:pt idx="2868">
                  <c:v>195.5621185302704</c:v>
                </c:pt>
                <c:pt idx="2869">
                  <c:v>195.5621185302704</c:v>
                </c:pt>
                <c:pt idx="2870">
                  <c:v>195.5621185302704</c:v>
                </c:pt>
                <c:pt idx="2871">
                  <c:v>195.5621185302704</c:v>
                </c:pt>
                <c:pt idx="2872">
                  <c:v>195.5621185302704</c:v>
                </c:pt>
                <c:pt idx="2873">
                  <c:v>195.5621185302704</c:v>
                </c:pt>
                <c:pt idx="2874">
                  <c:v>195.5621185302704</c:v>
                </c:pt>
                <c:pt idx="2875">
                  <c:v>195.5621185302704</c:v>
                </c:pt>
                <c:pt idx="2876">
                  <c:v>195.5621185302704</c:v>
                </c:pt>
                <c:pt idx="2877">
                  <c:v>195.5621185302704</c:v>
                </c:pt>
                <c:pt idx="2878">
                  <c:v>195.5621185302704</c:v>
                </c:pt>
                <c:pt idx="2879">
                  <c:v>195.5621185302704</c:v>
                </c:pt>
                <c:pt idx="2880">
                  <c:v>195.5621185302704</c:v>
                </c:pt>
                <c:pt idx="2881">
                  <c:v>195.5621185302704</c:v>
                </c:pt>
                <c:pt idx="2882">
                  <c:v>195.5621185302704</c:v>
                </c:pt>
                <c:pt idx="2883">
                  <c:v>195.5621185302704</c:v>
                </c:pt>
                <c:pt idx="2884">
                  <c:v>195.5621185302704</c:v>
                </c:pt>
                <c:pt idx="2885">
                  <c:v>195.5621185302704</c:v>
                </c:pt>
                <c:pt idx="2886">
                  <c:v>195.5621185302704</c:v>
                </c:pt>
                <c:pt idx="2887">
                  <c:v>195.5621185302704</c:v>
                </c:pt>
                <c:pt idx="2888">
                  <c:v>195.5621185302704</c:v>
                </c:pt>
                <c:pt idx="2889">
                  <c:v>195.5621185302704</c:v>
                </c:pt>
                <c:pt idx="2890">
                  <c:v>195.5621185302704</c:v>
                </c:pt>
                <c:pt idx="2891">
                  <c:v>195.5621185302704</c:v>
                </c:pt>
                <c:pt idx="2892">
                  <c:v>195.5621185302704</c:v>
                </c:pt>
                <c:pt idx="2893">
                  <c:v>195.5621185302704</c:v>
                </c:pt>
                <c:pt idx="2894">
                  <c:v>194.24395751952972</c:v>
                </c:pt>
                <c:pt idx="2895">
                  <c:v>195.5621185302704</c:v>
                </c:pt>
                <c:pt idx="2896">
                  <c:v>195.5621185302704</c:v>
                </c:pt>
                <c:pt idx="2897">
                  <c:v>195.5621185302704</c:v>
                </c:pt>
                <c:pt idx="2898">
                  <c:v>194.24395751952972</c:v>
                </c:pt>
                <c:pt idx="2899">
                  <c:v>195.5621185302704</c:v>
                </c:pt>
                <c:pt idx="2900">
                  <c:v>194.24395751952972</c:v>
                </c:pt>
                <c:pt idx="2901">
                  <c:v>194.24395751952972</c:v>
                </c:pt>
                <c:pt idx="2902">
                  <c:v>194.24395751952972</c:v>
                </c:pt>
                <c:pt idx="2903">
                  <c:v>194.24395751952972</c:v>
                </c:pt>
                <c:pt idx="2904">
                  <c:v>194.24395751952972</c:v>
                </c:pt>
                <c:pt idx="2905">
                  <c:v>194.24395751952972</c:v>
                </c:pt>
                <c:pt idx="2906">
                  <c:v>194.24395751952972</c:v>
                </c:pt>
                <c:pt idx="2907">
                  <c:v>194.24395751952972</c:v>
                </c:pt>
                <c:pt idx="2908">
                  <c:v>194.24395751952972</c:v>
                </c:pt>
                <c:pt idx="2909">
                  <c:v>194.24395751952972</c:v>
                </c:pt>
                <c:pt idx="2910">
                  <c:v>194.24395751952972</c:v>
                </c:pt>
                <c:pt idx="2911">
                  <c:v>194.24395751952972</c:v>
                </c:pt>
                <c:pt idx="2912">
                  <c:v>194.24395751952972</c:v>
                </c:pt>
                <c:pt idx="2913">
                  <c:v>194.24395751952972</c:v>
                </c:pt>
                <c:pt idx="2914">
                  <c:v>194.24395751952972</c:v>
                </c:pt>
                <c:pt idx="2915">
                  <c:v>194.24395751952972</c:v>
                </c:pt>
                <c:pt idx="2916">
                  <c:v>194.24395751952972</c:v>
                </c:pt>
                <c:pt idx="2917">
                  <c:v>194.24395751952972</c:v>
                </c:pt>
                <c:pt idx="2918">
                  <c:v>194.24395751952972</c:v>
                </c:pt>
                <c:pt idx="2919">
                  <c:v>192.9341278076208</c:v>
                </c:pt>
                <c:pt idx="2920">
                  <c:v>192.9341278076208</c:v>
                </c:pt>
                <c:pt idx="2921">
                  <c:v>194.24395751952972</c:v>
                </c:pt>
                <c:pt idx="2922">
                  <c:v>192.9341278076208</c:v>
                </c:pt>
                <c:pt idx="2923">
                  <c:v>192.9341278076208</c:v>
                </c:pt>
                <c:pt idx="2924">
                  <c:v>192.9341278076208</c:v>
                </c:pt>
                <c:pt idx="2925">
                  <c:v>192.9341278076208</c:v>
                </c:pt>
                <c:pt idx="2926">
                  <c:v>192.9341278076208</c:v>
                </c:pt>
                <c:pt idx="2927">
                  <c:v>192.9341278076208</c:v>
                </c:pt>
                <c:pt idx="2928">
                  <c:v>192.9341278076208</c:v>
                </c:pt>
                <c:pt idx="2929">
                  <c:v>192.9341278076208</c:v>
                </c:pt>
                <c:pt idx="2930">
                  <c:v>192.9341278076208</c:v>
                </c:pt>
                <c:pt idx="2931">
                  <c:v>192.9341278076208</c:v>
                </c:pt>
                <c:pt idx="2932">
                  <c:v>192.9341278076208</c:v>
                </c:pt>
                <c:pt idx="2933">
                  <c:v>192.9341278076208</c:v>
                </c:pt>
                <c:pt idx="2934">
                  <c:v>192.9341278076208</c:v>
                </c:pt>
                <c:pt idx="2935">
                  <c:v>192.9341278076208</c:v>
                </c:pt>
                <c:pt idx="2936">
                  <c:v>192.9341278076208</c:v>
                </c:pt>
                <c:pt idx="2937">
                  <c:v>192.9341278076208</c:v>
                </c:pt>
                <c:pt idx="2938">
                  <c:v>192.9341278076208</c:v>
                </c:pt>
                <c:pt idx="2939">
                  <c:v>192.9341278076208</c:v>
                </c:pt>
                <c:pt idx="2940">
                  <c:v>192.9341278076208</c:v>
                </c:pt>
                <c:pt idx="2941">
                  <c:v>192.9341278076208</c:v>
                </c:pt>
                <c:pt idx="2942">
                  <c:v>192.9341278076208</c:v>
                </c:pt>
                <c:pt idx="2943">
                  <c:v>192.9341278076208</c:v>
                </c:pt>
                <c:pt idx="2944">
                  <c:v>192.9341278076208</c:v>
                </c:pt>
                <c:pt idx="2945">
                  <c:v>192.9341278076208</c:v>
                </c:pt>
                <c:pt idx="2946">
                  <c:v>192.9341278076208</c:v>
                </c:pt>
                <c:pt idx="2947">
                  <c:v>192.9341278076208</c:v>
                </c:pt>
                <c:pt idx="2948">
                  <c:v>192.9341278076208</c:v>
                </c:pt>
                <c:pt idx="2949">
                  <c:v>192.9341278076208</c:v>
                </c:pt>
                <c:pt idx="2950">
                  <c:v>192.9341278076208</c:v>
                </c:pt>
                <c:pt idx="2951">
                  <c:v>192.9341278076208</c:v>
                </c:pt>
                <c:pt idx="2952">
                  <c:v>192.9341278076208</c:v>
                </c:pt>
                <c:pt idx="2953">
                  <c:v>191.63255310058992</c:v>
                </c:pt>
                <c:pt idx="2954">
                  <c:v>192.9341278076208</c:v>
                </c:pt>
                <c:pt idx="2955">
                  <c:v>191.63255310058992</c:v>
                </c:pt>
                <c:pt idx="2956">
                  <c:v>192.9341278076208</c:v>
                </c:pt>
                <c:pt idx="2957">
                  <c:v>191.63255310058992</c:v>
                </c:pt>
                <c:pt idx="2958">
                  <c:v>191.63255310058992</c:v>
                </c:pt>
                <c:pt idx="2959">
                  <c:v>192.9341278076208</c:v>
                </c:pt>
                <c:pt idx="2960">
                  <c:v>191.63255310058992</c:v>
                </c:pt>
                <c:pt idx="2961">
                  <c:v>191.63255310058992</c:v>
                </c:pt>
                <c:pt idx="2962">
                  <c:v>191.63255310058992</c:v>
                </c:pt>
                <c:pt idx="2963">
                  <c:v>191.63255310058992</c:v>
                </c:pt>
                <c:pt idx="2964">
                  <c:v>191.63255310058992</c:v>
                </c:pt>
                <c:pt idx="2965">
                  <c:v>191.63255310058992</c:v>
                </c:pt>
                <c:pt idx="2966">
                  <c:v>191.63255310058992</c:v>
                </c:pt>
                <c:pt idx="2967">
                  <c:v>191.63255310058992</c:v>
                </c:pt>
                <c:pt idx="2968">
                  <c:v>191.63255310058992</c:v>
                </c:pt>
                <c:pt idx="2969">
                  <c:v>191.63255310058992</c:v>
                </c:pt>
                <c:pt idx="2970">
                  <c:v>191.63255310058992</c:v>
                </c:pt>
                <c:pt idx="2971">
                  <c:v>191.63255310058992</c:v>
                </c:pt>
                <c:pt idx="2972">
                  <c:v>191.63255310058992</c:v>
                </c:pt>
                <c:pt idx="2973">
                  <c:v>190.33917236328</c:v>
                </c:pt>
                <c:pt idx="2974">
                  <c:v>191.63255310058992</c:v>
                </c:pt>
                <c:pt idx="2975">
                  <c:v>191.63255310058992</c:v>
                </c:pt>
                <c:pt idx="2976">
                  <c:v>190.33917236328</c:v>
                </c:pt>
                <c:pt idx="2977">
                  <c:v>190.33917236328</c:v>
                </c:pt>
                <c:pt idx="2978">
                  <c:v>190.33917236328</c:v>
                </c:pt>
                <c:pt idx="2979">
                  <c:v>190.33917236328</c:v>
                </c:pt>
                <c:pt idx="2980">
                  <c:v>190.33917236328</c:v>
                </c:pt>
                <c:pt idx="2981">
                  <c:v>190.33917236328</c:v>
                </c:pt>
                <c:pt idx="2982">
                  <c:v>190.33917236328</c:v>
                </c:pt>
                <c:pt idx="2983">
                  <c:v>190.33917236328</c:v>
                </c:pt>
                <c:pt idx="2984">
                  <c:v>190.33917236328</c:v>
                </c:pt>
                <c:pt idx="2985">
                  <c:v>190.33917236328</c:v>
                </c:pt>
                <c:pt idx="2986">
                  <c:v>190.33917236328</c:v>
                </c:pt>
                <c:pt idx="2987">
                  <c:v>190.33917236328</c:v>
                </c:pt>
                <c:pt idx="2988">
                  <c:v>190.33917236328</c:v>
                </c:pt>
                <c:pt idx="2989">
                  <c:v>190.33917236328</c:v>
                </c:pt>
                <c:pt idx="2990">
                  <c:v>190.33917236328</c:v>
                </c:pt>
                <c:pt idx="2991">
                  <c:v>190.33917236328</c:v>
                </c:pt>
                <c:pt idx="2992">
                  <c:v>190.33917236328</c:v>
                </c:pt>
                <c:pt idx="2993">
                  <c:v>190.33917236328</c:v>
                </c:pt>
                <c:pt idx="2994">
                  <c:v>190.33917236328</c:v>
                </c:pt>
                <c:pt idx="2995">
                  <c:v>190.33917236328</c:v>
                </c:pt>
                <c:pt idx="2996">
                  <c:v>190.33917236328</c:v>
                </c:pt>
                <c:pt idx="2997">
                  <c:v>190.33917236328</c:v>
                </c:pt>
                <c:pt idx="2998">
                  <c:v>190.33917236328</c:v>
                </c:pt>
                <c:pt idx="2999">
                  <c:v>190.33917236328</c:v>
                </c:pt>
                <c:pt idx="3000">
                  <c:v>190.33917236328</c:v>
                </c:pt>
                <c:pt idx="3001">
                  <c:v>190.33917236328</c:v>
                </c:pt>
                <c:pt idx="3002">
                  <c:v>189.05389404297</c:v>
                </c:pt>
                <c:pt idx="3003">
                  <c:v>189.05389404297</c:v>
                </c:pt>
                <c:pt idx="3004">
                  <c:v>189.05389404297</c:v>
                </c:pt>
                <c:pt idx="3005">
                  <c:v>189.05389404297</c:v>
                </c:pt>
                <c:pt idx="3006">
                  <c:v>189.05389404297</c:v>
                </c:pt>
                <c:pt idx="3007">
                  <c:v>189.05389404297</c:v>
                </c:pt>
                <c:pt idx="3008">
                  <c:v>189.05389404297</c:v>
                </c:pt>
                <c:pt idx="3009">
                  <c:v>189.05389404297</c:v>
                </c:pt>
                <c:pt idx="3010">
                  <c:v>189.05389404297</c:v>
                </c:pt>
                <c:pt idx="3011">
                  <c:v>189.05389404297</c:v>
                </c:pt>
                <c:pt idx="3012">
                  <c:v>189.05389404297</c:v>
                </c:pt>
                <c:pt idx="3013">
                  <c:v>189.05389404297</c:v>
                </c:pt>
                <c:pt idx="3014">
                  <c:v>189.05389404297</c:v>
                </c:pt>
                <c:pt idx="3015">
                  <c:v>189.05389404297</c:v>
                </c:pt>
                <c:pt idx="3016">
                  <c:v>189.05389404297</c:v>
                </c:pt>
                <c:pt idx="3017">
                  <c:v>189.05389404297</c:v>
                </c:pt>
                <c:pt idx="3018">
                  <c:v>189.05389404297</c:v>
                </c:pt>
                <c:pt idx="3019">
                  <c:v>189.05389404297</c:v>
                </c:pt>
                <c:pt idx="3020">
                  <c:v>189.05389404297</c:v>
                </c:pt>
                <c:pt idx="3021">
                  <c:v>189.05389404297</c:v>
                </c:pt>
                <c:pt idx="3022">
                  <c:v>189.05389404297</c:v>
                </c:pt>
                <c:pt idx="3023">
                  <c:v>187.69717407227</c:v>
                </c:pt>
                <c:pt idx="3024">
                  <c:v>187.69717407227</c:v>
                </c:pt>
                <c:pt idx="3025">
                  <c:v>189.05389404297</c:v>
                </c:pt>
                <c:pt idx="3026">
                  <c:v>187.69717407227</c:v>
                </c:pt>
                <c:pt idx="3027">
                  <c:v>187.69717407227</c:v>
                </c:pt>
                <c:pt idx="3028">
                  <c:v>187.69717407227</c:v>
                </c:pt>
                <c:pt idx="3029">
                  <c:v>187.69717407227</c:v>
                </c:pt>
                <c:pt idx="3030">
                  <c:v>187.69717407227</c:v>
                </c:pt>
                <c:pt idx="3031">
                  <c:v>187.69717407227</c:v>
                </c:pt>
                <c:pt idx="3032">
                  <c:v>187.69717407227</c:v>
                </c:pt>
                <c:pt idx="3033">
                  <c:v>187.69717407227</c:v>
                </c:pt>
                <c:pt idx="3034">
                  <c:v>187.69717407227</c:v>
                </c:pt>
                <c:pt idx="3035">
                  <c:v>187.69717407227</c:v>
                </c:pt>
                <c:pt idx="3036">
                  <c:v>187.69717407227</c:v>
                </c:pt>
                <c:pt idx="3037">
                  <c:v>187.69717407227</c:v>
                </c:pt>
                <c:pt idx="3038">
                  <c:v>187.69717407227</c:v>
                </c:pt>
                <c:pt idx="3039">
                  <c:v>187.69717407227</c:v>
                </c:pt>
                <c:pt idx="3040">
                  <c:v>187.69717407227</c:v>
                </c:pt>
                <c:pt idx="3041">
                  <c:v>187.69717407227</c:v>
                </c:pt>
                <c:pt idx="3042">
                  <c:v>187.69717407227</c:v>
                </c:pt>
                <c:pt idx="3043">
                  <c:v>187.69717407227</c:v>
                </c:pt>
                <c:pt idx="3044">
                  <c:v>187.69717407227</c:v>
                </c:pt>
                <c:pt idx="3045">
                  <c:v>187.69717407227</c:v>
                </c:pt>
                <c:pt idx="3046">
                  <c:v>187.69717407227</c:v>
                </c:pt>
                <c:pt idx="3047">
                  <c:v>187.69717407227</c:v>
                </c:pt>
                <c:pt idx="3048">
                  <c:v>186.4283905029308</c:v>
                </c:pt>
                <c:pt idx="3049">
                  <c:v>187.69717407227</c:v>
                </c:pt>
                <c:pt idx="3050">
                  <c:v>187.69717407227</c:v>
                </c:pt>
                <c:pt idx="3051">
                  <c:v>187.69717407227</c:v>
                </c:pt>
                <c:pt idx="3052">
                  <c:v>186.4283905029308</c:v>
                </c:pt>
                <c:pt idx="3053">
                  <c:v>187.69717407227</c:v>
                </c:pt>
                <c:pt idx="3054">
                  <c:v>186.4283905029308</c:v>
                </c:pt>
                <c:pt idx="3055">
                  <c:v>186.4283905029308</c:v>
                </c:pt>
                <c:pt idx="3056">
                  <c:v>186.4283905029308</c:v>
                </c:pt>
                <c:pt idx="3057">
                  <c:v>186.4283905029308</c:v>
                </c:pt>
                <c:pt idx="3058">
                  <c:v>186.4283905029308</c:v>
                </c:pt>
                <c:pt idx="3059">
                  <c:v>186.4283905029308</c:v>
                </c:pt>
                <c:pt idx="3060">
                  <c:v>186.4283905029308</c:v>
                </c:pt>
                <c:pt idx="3061">
                  <c:v>186.4283905029308</c:v>
                </c:pt>
                <c:pt idx="3062">
                  <c:v>186.4283905029308</c:v>
                </c:pt>
                <c:pt idx="3063">
                  <c:v>186.4283905029308</c:v>
                </c:pt>
                <c:pt idx="3064">
                  <c:v>186.4283905029308</c:v>
                </c:pt>
                <c:pt idx="3065">
                  <c:v>186.4283905029308</c:v>
                </c:pt>
                <c:pt idx="3066">
                  <c:v>186.4283905029308</c:v>
                </c:pt>
                <c:pt idx="3067">
                  <c:v>186.4283905029308</c:v>
                </c:pt>
                <c:pt idx="3068">
                  <c:v>186.4283905029308</c:v>
                </c:pt>
                <c:pt idx="3069">
                  <c:v>185.16752624512</c:v>
                </c:pt>
                <c:pt idx="3070">
                  <c:v>185.16752624512</c:v>
                </c:pt>
                <c:pt idx="3071">
                  <c:v>186.4283905029308</c:v>
                </c:pt>
                <c:pt idx="3072">
                  <c:v>185.16752624512</c:v>
                </c:pt>
                <c:pt idx="3073">
                  <c:v>185.16752624512</c:v>
                </c:pt>
                <c:pt idx="3074">
                  <c:v>185.16752624512</c:v>
                </c:pt>
                <c:pt idx="3075">
                  <c:v>185.16752624512</c:v>
                </c:pt>
                <c:pt idx="3076">
                  <c:v>185.16752624512</c:v>
                </c:pt>
                <c:pt idx="3077">
                  <c:v>185.16752624512</c:v>
                </c:pt>
                <c:pt idx="3078">
                  <c:v>185.16752624512</c:v>
                </c:pt>
                <c:pt idx="3079">
                  <c:v>185.16752624512</c:v>
                </c:pt>
                <c:pt idx="3080">
                  <c:v>185.16752624512</c:v>
                </c:pt>
                <c:pt idx="3081">
                  <c:v>185.16752624512</c:v>
                </c:pt>
                <c:pt idx="3082">
                  <c:v>185.16752624512</c:v>
                </c:pt>
                <c:pt idx="3083">
                  <c:v>185.16752624512</c:v>
                </c:pt>
                <c:pt idx="3084">
                  <c:v>185.16752624512</c:v>
                </c:pt>
                <c:pt idx="3085">
                  <c:v>185.16752624512</c:v>
                </c:pt>
                <c:pt idx="3086">
                  <c:v>185.16752624512</c:v>
                </c:pt>
                <c:pt idx="3087">
                  <c:v>185.16752624512</c:v>
                </c:pt>
                <c:pt idx="3088">
                  <c:v>185.16752624512</c:v>
                </c:pt>
                <c:pt idx="3089">
                  <c:v>185.16752624512</c:v>
                </c:pt>
                <c:pt idx="3090">
                  <c:v>185.16752624512</c:v>
                </c:pt>
                <c:pt idx="3091">
                  <c:v>185.16752624512</c:v>
                </c:pt>
                <c:pt idx="3092">
                  <c:v>185.16752624512</c:v>
                </c:pt>
                <c:pt idx="3093">
                  <c:v>185.16752624512</c:v>
                </c:pt>
                <c:pt idx="3094">
                  <c:v>185.16752624512</c:v>
                </c:pt>
                <c:pt idx="3095">
                  <c:v>183.9144744873</c:v>
                </c:pt>
                <c:pt idx="3096">
                  <c:v>185.16752624512</c:v>
                </c:pt>
                <c:pt idx="3097">
                  <c:v>185.16752624512</c:v>
                </c:pt>
                <c:pt idx="3098">
                  <c:v>183.9144744873</c:v>
                </c:pt>
                <c:pt idx="3099">
                  <c:v>183.9144744873</c:v>
                </c:pt>
                <c:pt idx="3100">
                  <c:v>183.9144744873</c:v>
                </c:pt>
                <c:pt idx="3101">
                  <c:v>183.9144744873</c:v>
                </c:pt>
                <c:pt idx="3102">
                  <c:v>183.9144744873</c:v>
                </c:pt>
                <c:pt idx="3103">
                  <c:v>183.9144744873</c:v>
                </c:pt>
                <c:pt idx="3104">
                  <c:v>183.9144744873</c:v>
                </c:pt>
                <c:pt idx="3105">
                  <c:v>183.9144744873</c:v>
                </c:pt>
                <c:pt idx="3106">
                  <c:v>183.9144744873</c:v>
                </c:pt>
                <c:pt idx="3107">
                  <c:v>183.9144744873</c:v>
                </c:pt>
                <c:pt idx="3108">
                  <c:v>183.9144744873</c:v>
                </c:pt>
                <c:pt idx="3109">
                  <c:v>183.9144744873</c:v>
                </c:pt>
                <c:pt idx="3110">
                  <c:v>183.9144744873</c:v>
                </c:pt>
                <c:pt idx="3111">
                  <c:v>183.9144744873</c:v>
                </c:pt>
                <c:pt idx="3112">
                  <c:v>183.9144744873</c:v>
                </c:pt>
                <c:pt idx="3113">
                  <c:v>183.9144744873</c:v>
                </c:pt>
                <c:pt idx="3114">
                  <c:v>183.9144744873</c:v>
                </c:pt>
                <c:pt idx="3115">
                  <c:v>183.9144744873</c:v>
                </c:pt>
                <c:pt idx="3116">
                  <c:v>183.9144744873</c:v>
                </c:pt>
                <c:pt idx="3117">
                  <c:v>182.66917419433935</c:v>
                </c:pt>
                <c:pt idx="3118">
                  <c:v>182.66917419433935</c:v>
                </c:pt>
                <c:pt idx="3119">
                  <c:v>183.9144744873</c:v>
                </c:pt>
                <c:pt idx="3120">
                  <c:v>182.66917419433935</c:v>
                </c:pt>
                <c:pt idx="3121">
                  <c:v>182.66917419433935</c:v>
                </c:pt>
                <c:pt idx="3122">
                  <c:v>182.66917419433935</c:v>
                </c:pt>
                <c:pt idx="3123">
                  <c:v>182.66917419433935</c:v>
                </c:pt>
                <c:pt idx="3124">
                  <c:v>182.66917419433935</c:v>
                </c:pt>
                <c:pt idx="3125">
                  <c:v>182.66917419433935</c:v>
                </c:pt>
                <c:pt idx="3126">
                  <c:v>182.66917419433935</c:v>
                </c:pt>
                <c:pt idx="3127">
                  <c:v>182.66917419433935</c:v>
                </c:pt>
                <c:pt idx="3128">
                  <c:v>182.66917419433935</c:v>
                </c:pt>
                <c:pt idx="3129">
                  <c:v>182.66917419433935</c:v>
                </c:pt>
                <c:pt idx="3130">
                  <c:v>182.66917419433935</c:v>
                </c:pt>
                <c:pt idx="3131">
                  <c:v>182.66917419433935</c:v>
                </c:pt>
                <c:pt idx="3132">
                  <c:v>182.66917419433935</c:v>
                </c:pt>
                <c:pt idx="3133">
                  <c:v>182.66917419433935</c:v>
                </c:pt>
                <c:pt idx="3134">
                  <c:v>182.66917419433935</c:v>
                </c:pt>
                <c:pt idx="3135">
                  <c:v>182.66917419433935</c:v>
                </c:pt>
                <c:pt idx="3136">
                  <c:v>182.66917419433935</c:v>
                </c:pt>
                <c:pt idx="3137">
                  <c:v>182.66917419433935</c:v>
                </c:pt>
                <c:pt idx="3138">
                  <c:v>182.66917419433935</c:v>
                </c:pt>
                <c:pt idx="3139">
                  <c:v>182.66917419433935</c:v>
                </c:pt>
                <c:pt idx="3140">
                  <c:v>182.66917419433935</c:v>
                </c:pt>
                <c:pt idx="3141">
                  <c:v>182.66917419433935</c:v>
                </c:pt>
                <c:pt idx="3142">
                  <c:v>181.43157958983997</c:v>
                </c:pt>
                <c:pt idx="3143">
                  <c:v>181.43157958983997</c:v>
                </c:pt>
                <c:pt idx="3144">
                  <c:v>181.43157958983997</c:v>
                </c:pt>
                <c:pt idx="3145">
                  <c:v>181.43157958983997</c:v>
                </c:pt>
                <c:pt idx="3146">
                  <c:v>181.43157958983997</c:v>
                </c:pt>
                <c:pt idx="3147">
                  <c:v>181.43157958983997</c:v>
                </c:pt>
                <c:pt idx="3148">
                  <c:v>181.43157958983997</c:v>
                </c:pt>
                <c:pt idx="3149">
                  <c:v>181.43157958983997</c:v>
                </c:pt>
                <c:pt idx="3150">
                  <c:v>181.43157958983997</c:v>
                </c:pt>
                <c:pt idx="3151">
                  <c:v>181.43157958983997</c:v>
                </c:pt>
                <c:pt idx="3152">
                  <c:v>181.43157958983997</c:v>
                </c:pt>
                <c:pt idx="3153">
                  <c:v>181.43157958983997</c:v>
                </c:pt>
                <c:pt idx="3154">
                  <c:v>181.43157958983997</c:v>
                </c:pt>
                <c:pt idx="3155">
                  <c:v>181.43157958983997</c:v>
                </c:pt>
                <c:pt idx="3156">
                  <c:v>181.43157958983997</c:v>
                </c:pt>
                <c:pt idx="3157">
                  <c:v>181.43157958983997</c:v>
                </c:pt>
                <c:pt idx="3158">
                  <c:v>181.43157958983997</c:v>
                </c:pt>
                <c:pt idx="3159">
                  <c:v>181.43157958983997</c:v>
                </c:pt>
                <c:pt idx="3160">
                  <c:v>181.43157958983997</c:v>
                </c:pt>
                <c:pt idx="3161">
                  <c:v>181.43157958983997</c:v>
                </c:pt>
                <c:pt idx="3162">
                  <c:v>181.43157958983997</c:v>
                </c:pt>
                <c:pt idx="3163">
                  <c:v>181.43157958983997</c:v>
                </c:pt>
                <c:pt idx="3164">
                  <c:v>180.2016143798796</c:v>
                </c:pt>
                <c:pt idx="3165">
                  <c:v>180.2016143798796</c:v>
                </c:pt>
                <c:pt idx="3166">
                  <c:v>180.2016143798796</c:v>
                </c:pt>
                <c:pt idx="3167">
                  <c:v>180.2016143798796</c:v>
                </c:pt>
                <c:pt idx="3168">
                  <c:v>180.2016143798796</c:v>
                </c:pt>
                <c:pt idx="3169">
                  <c:v>180.2016143798796</c:v>
                </c:pt>
                <c:pt idx="3170">
                  <c:v>180.2016143798796</c:v>
                </c:pt>
                <c:pt idx="3171">
                  <c:v>180.2016143798796</c:v>
                </c:pt>
                <c:pt idx="3172">
                  <c:v>180.2016143798796</c:v>
                </c:pt>
                <c:pt idx="3173">
                  <c:v>180.2016143798796</c:v>
                </c:pt>
                <c:pt idx="3174">
                  <c:v>180.2016143798796</c:v>
                </c:pt>
                <c:pt idx="3175">
                  <c:v>180.2016143798796</c:v>
                </c:pt>
                <c:pt idx="3176">
                  <c:v>180.2016143798796</c:v>
                </c:pt>
                <c:pt idx="3177">
                  <c:v>180.2016143798796</c:v>
                </c:pt>
                <c:pt idx="3178">
                  <c:v>180.2016143798796</c:v>
                </c:pt>
                <c:pt idx="3179">
                  <c:v>180.2016143798796</c:v>
                </c:pt>
                <c:pt idx="3180">
                  <c:v>180.2016143798796</c:v>
                </c:pt>
                <c:pt idx="3181">
                  <c:v>180.2016143798796</c:v>
                </c:pt>
                <c:pt idx="3182">
                  <c:v>180.2016143798796</c:v>
                </c:pt>
                <c:pt idx="3183">
                  <c:v>180.2016143798796</c:v>
                </c:pt>
                <c:pt idx="3184">
                  <c:v>180.2016143798796</c:v>
                </c:pt>
                <c:pt idx="3185">
                  <c:v>180.2016143798796</c:v>
                </c:pt>
                <c:pt idx="3186">
                  <c:v>180.2016143798796</c:v>
                </c:pt>
                <c:pt idx="3187">
                  <c:v>180.2016143798796</c:v>
                </c:pt>
                <c:pt idx="3188">
                  <c:v>180.2016143798796</c:v>
                </c:pt>
                <c:pt idx="3189">
                  <c:v>180.2016143798796</c:v>
                </c:pt>
                <c:pt idx="3190">
                  <c:v>178.97900390624972</c:v>
                </c:pt>
                <c:pt idx="3191">
                  <c:v>178.97900390624972</c:v>
                </c:pt>
                <c:pt idx="3192">
                  <c:v>180.2016143798796</c:v>
                </c:pt>
                <c:pt idx="3193">
                  <c:v>178.97900390624972</c:v>
                </c:pt>
                <c:pt idx="3194">
                  <c:v>178.97900390624972</c:v>
                </c:pt>
                <c:pt idx="3195">
                  <c:v>178.97900390624972</c:v>
                </c:pt>
                <c:pt idx="3196">
                  <c:v>178.97900390624972</c:v>
                </c:pt>
                <c:pt idx="3197">
                  <c:v>178.97900390624972</c:v>
                </c:pt>
                <c:pt idx="3198">
                  <c:v>178.97900390624972</c:v>
                </c:pt>
                <c:pt idx="3199">
                  <c:v>178.97900390624972</c:v>
                </c:pt>
                <c:pt idx="3200">
                  <c:v>178.97900390624972</c:v>
                </c:pt>
                <c:pt idx="3201">
                  <c:v>178.97900390624972</c:v>
                </c:pt>
                <c:pt idx="3202">
                  <c:v>178.97900390624972</c:v>
                </c:pt>
                <c:pt idx="3203">
                  <c:v>178.97900390624972</c:v>
                </c:pt>
                <c:pt idx="3204">
                  <c:v>178.97900390624972</c:v>
                </c:pt>
                <c:pt idx="3205">
                  <c:v>178.97900390624972</c:v>
                </c:pt>
                <c:pt idx="3206">
                  <c:v>178.97900390624972</c:v>
                </c:pt>
                <c:pt idx="3207">
                  <c:v>178.97900390624972</c:v>
                </c:pt>
                <c:pt idx="3208">
                  <c:v>178.97900390624972</c:v>
                </c:pt>
                <c:pt idx="3209">
                  <c:v>178.97900390624972</c:v>
                </c:pt>
                <c:pt idx="3210">
                  <c:v>178.97900390624972</c:v>
                </c:pt>
                <c:pt idx="3211">
                  <c:v>178.97900390624972</c:v>
                </c:pt>
                <c:pt idx="3212">
                  <c:v>177.7640991210896</c:v>
                </c:pt>
                <c:pt idx="3213">
                  <c:v>177.7640991210896</c:v>
                </c:pt>
                <c:pt idx="3214">
                  <c:v>177.7640991210896</c:v>
                </c:pt>
                <c:pt idx="3215">
                  <c:v>177.7640991210896</c:v>
                </c:pt>
                <c:pt idx="3216">
                  <c:v>178.97900390624972</c:v>
                </c:pt>
                <c:pt idx="3217">
                  <c:v>177.7640991210896</c:v>
                </c:pt>
                <c:pt idx="3218">
                  <c:v>177.7640991210896</c:v>
                </c:pt>
                <c:pt idx="3219">
                  <c:v>177.7640991210896</c:v>
                </c:pt>
                <c:pt idx="3220">
                  <c:v>177.7640991210896</c:v>
                </c:pt>
                <c:pt idx="3221">
                  <c:v>177.7640991210896</c:v>
                </c:pt>
                <c:pt idx="3222">
                  <c:v>177.7640991210896</c:v>
                </c:pt>
                <c:pt idx="3223">
                  <c:v>177.7640991210896</c:v>
                </c:pt>
                <c:pt idx="3224">
                  <c:v>177.7640991210896</c:v>
                </c:pt>
                <c:pt idx="3225">
                  <c:v>177.7640991210896</c:v>
                </c:pt>
                <c:pt idx="3226">
                  <c:v>177.7640991210896</c:v>
                </c:pt>
                <c:pt idx="3227">
                  <c:v>177.7640991210896</c:v>
                </c:pt>
                <c:pt idx="3228">
                  <c:v>177.7640991210896</c:v>
                </c:pt>
                <c:pt idx="3229">
                  <c:v>177.7640991210896</c:v>
                </c:pt>
                <c:pt idx="3230">
                  <c:v>177.7640991210896</c:v>
                </c:pt>
                <c:pt idx="3231">
                  <c:v>177.7640991210896</c:v>
                </c:pt>
                <c:pt idx="3232">
                  <c:v>177.7640991210896</c:v>
                </c:pt>
                <c:pt idx="3233">
                  <c:v>177.7640991210896</c:v>
                </c:pt>
                <c:pt idx="3234">
                  <c:v>177.7640991210896</c:v>
                </c:pt>
                <c:pt idx="3235">
                  <c:v>177.7640991210896</c:v>
                </c:pt>
                <c:pt idx="3236">
                  <c:v>177.7640991210896</c:v>
                </c:pt>
                <c:pt idx="3237">
                  <c:v>177.7640991210896</c:v>
                </c:pt>
                <c:pt idx="3238">
                  <c:v>177.7640991210896</c:v>
                </c:pt>
                <c:pt idx="3239">
                  <c:v>177.7640991210896</c:v>
                </c:pt>
                <c:pt idx="3240">
                  <c:v>177.7640991210896</c:v>
                </c:pt>
                <c:pt idx="3241">
                  <c:v>177.7640991210896</c:v>
                </c:pt>
                <c:pt idx="3242">
                  <c:v>177.7640991210896</c:v>
                </c:pt>
                <c:pt idx="3243">
                  <c:v>177.7640991210896</c:v>
                </c:pt>
                <c:pt idx="3244">
                  <c:v>177.7640991210896</c:v>
                </c:pt>
                <c:pt idx="3245">
                  <c:v>177.7640991210896</c:v>
                </c:pt>
                <c:pt idx="3246">
                  <c:v>177.7640991210896</c:v>
                </c:pt>
                <c:pt idx="3247">
                  <c:v>177.7640991210896</c:v>
                </c:pt>
                <c:pt idx="3248">
                  <c:v>176.55662536621</c:v>
                </c:pt>
                <c:pt idx="3249">
                  <c:v>176.55662536621</c:v>
                </c:pt>
                <c:pt idx="3250">
                  <c:v>176.55662536621</c:v>
                </c:pt>
                <c:pt idx="3251">
                  <c:v>176.55662536621</c:v>
                </c:pt>
                <c:pt idx="3252">
                  <c:v>176.55662536621</c:v>
                </c:pt>
                <c:pt idx="3253">
                  <c:v>176.55662536621</c:v>
                </c:pt>
                <c:pt idx="3254">
                  <c:v>176.55662536621</c:v>
                </c:pt>
                <c:pt idx="3255">
                  <c:v>176.55662536621</c:v>
                </c:pt>
                <c:pt idx="3256">
                  <c:v>176.55662536621</c:v>
                </c:pt>
                <c:pt idx="3257">
                  <c:v>177.7640991210896</c:v>
                </c:pt>
                <c:pt idx="3258">
                  <c:v>177.7640991210896</c:v>
                </c:pt>
                <c:pt idx="3259">
                  <c:v>176.55662536621</c:v>
                </c:pt>
                <c:pt idx="3260">
                  <c:v>176.55662536621</c:v>
                </c:pt>
                <c:pt idx="3261">
                  <c:v>177.7640991210896</c:v>
                </c:pt>
                <c:pt idx="3262">
                  <c:v>176.55662536621</c:v>
                </c:pt>
                <c:pt idx="3263">
                  <c:v>176.55662536621</c:v>
                </c:pt>
                <c:pt idx="3264">
                  <c:v>176.55662536621</c:v>
                </c:pt>
                <c:pt idx="3265">
                  <c:v>176.55662536621</c:v>
                </c:pt>
                <c:pt idx="3266">
                  <c:v>176.55662536621</c:v>
                </c:pt>
                <c:pt idx="3267">
                  <c:v>176.55662536621</c:v>
                </c:pt>
                <c:pt idx="3268">
                  <c:v>176.55662536621</c:v>
                </c:pt>
                <c:pt idx="3269">
                  <c:v>176.55662536621</c:v>
                </c:pt>
                <c:pt idx="3270">
                  <c:v>176.55662536621</c:v>
                </c:pt>
                <c:pt idx="3271">
                  <c:v>176.55662536621</c:v>
                </c:pt>
                <c:pt idx="3272">
                  <c:v>176.55662536621</c:v>
                </c:pt>
                <c:pt idx="3273">
                  <c:v>176.55662536621</c:v>
                </c:pt>
                <c:pt idx="3274">
                  <c:v>175.35653686523079</c:v>
                </c:pt>
                <c:pt idx="3275">
                  <c:v>176.55662536621</c:v>
                </c:pt>
                <c:pt idx="3276">
                  <c:v>176.55662536621</c:v>
                </c:pt>
                <c:pt idx="3277">
                  <c:v>175.35653686523079</c:v>
                </c:pt>
                <c:pt idx="3278">
                  <c:v>176.55662536621</c:v>
                </c:pt>
                <c:pt idx="3279">
                  <c:v>176.55662536621</c:v>
                </c:pt>
                <c:pt idx="3280">
                  <c:v>175.35653686523079</c:v>
                </c:pt>
                <c:pt idx="3281">
                  <c:v>175.35653686523079</c:v>
                </c:pt>
                <c:pt idx="3282">
                  <c:v>175.35653686523079</c:v>
                </c:pt>
                <c:pt idx="3283">
                  <c:v>175.35653686523079</c:v>
                </c:pt>
                <c:pt idx="3284">
                  <c:v>175.35653686523079</c:v>
                </c:pt>
                <c:pt idx="3285">
                  <c:v>175.35653686523079</c:v>
                </c:pt>
                <c:pt idx="3286">
                  <c:v>175.35653686523079</c:v>
                </c:pt>
                <c:pt idx="3287">
                  <c:v>175.35653686523079</c:v>
                </c:pt>
                <c:pt idx="3288">
                  <c:v>175.35653686523079</c:v>
                </c:pt>
                <c:pt idx="3289">
                  <c:v>175.35653686523079</c:v>
                </c:pt>
                <c:pt idx="3290">
                  <c:v>175.35653686523079</c:v>
                </c:pt>
                <c:pt idx="3291">
                  <c:v>175.35653686523079</c:v>
                </c:pt>
                <c:pt idx="3292">
                  <c:v>175.35653686523079</c:v>
                </c:pt>
                <c:pt idx="3293">
                  <c:v>175.35653686523079</c:v>
                </c:pt>
                <c:pt idx="3294">
                  <c:v>175.35653686523079</c:v>
                </c:pt>
                <c:pt idx="3295">
                  <c:v>175.35653686523079</c:v>
                </c:pt>
                <c:pt idx="3296">
                  <c:v>175.35653686523079</c:v>
                </c:pt>
                <c:pt idx="3297">
                  <c:v>175.35653686523079</c:v>
                </c:pt>
                <c:pt idx="3298">
                  <c:v>175.35653686523079</c:v>
                </c:pt>
                <c:pt idx="3299">
                  <c:v>175.35653686523079</c:v>
                </c:pt>
                <c:pt idx="3300">
                  <c:v>175.35653686523079</c:v>
                </c:pt>
                <c:pt idx="3301">
                  <c:v>175.35653686523079</c:v>
                </c:pt>
                <c:pt idx="3302">
                  <c:v>175.35653686523079</c:v>
                </c:pt>
                <c:pt idx="3303">
                  <c:v>175.35653686523079</c:v>
                </c:pt>
                <c:pt idx="3304">
                  <c:v>175.35653686523079</c:v>
                </c:pt>
                <c:pt idx="3305">
                  <c:v>175.35653686523079</c:v>
                </c:pt>
                <c:pt idx="3306">
                  <c:v>175.35653686523079</c:v>
                </c:pt>
                <c:pt idx="3307">
                  <c:v>175.35653686523079</c:v>
                </c:pt>
                <c:pt idx="3308">
                  <c:v>174.16377258300992</c:v>
                </c:pt>
                <c:pt idx="3309">
                  <c:v>175.35653686523079</c:v>
                </c:pt>
                <c:pt idx="3310">
                  <c:v>175.35653686523079</c:v>
                </c:pt>
                <c:pt idx="3311">
                  <c:v>175.35653686523079</c:v>
                </c:pt>
                <c:pt idx="3312">
                  <c:v>174.16377258300992</c:v>
                </c:pt>
                <c:pt idx="3313">
                  <c:v>175.35653686523079</c:v>
                </c:pt>
                <c:pt idx="3314">
                  <c:v>175.35653686523079</c:v>
                </c:pt>
                <c:pt idx="3315">
                  <c:v>175.35653686523079</c:v>
                </c:pt>
                <c:pt idx="3316">
                  <c:v>174.16377258300992</c:v>
                </c:pt>
                <c:pt idx="3317">
                  <c:v>174.16377258300992</c:v>
                </c:pt>
                <c:pt idx="3318">
                  <c:v>174.16377258300992</c:v>
                </c:pt>
                <c:pt idx="3319">
                  <c:v>174.16377258300992</c:v>
                </c:pt>
                <c:pt idx="3320">
                  <c:v>174.16377258300992</c:v>
                </c:pt>
                <c:pt idx="3321">
                  <c:v>174.16377258300992</c:v>
                </c:pt>
                <c:pt idx="3322">
                  <c:v>174.16377258300992</c:v>
                </c:pt>
                <c:pt idx="3323">
                  <c:v>174.16377258300992</c:v>
                </c:pt>
                <c:pt idx="3324">
                  <c:v>174.16377258300992</c:v>
                </c:pt>
                <c:pt idx="3325">
                  <c:v>174.16377258300992</c:v>
                </c:pt>
                <c:pt idx="3326">
                  <c:v>174.16377258300992</c:v>
                </c:pt>
                <c:pt idx="3327">
                  <c:v>174.16377258300992</c:v>
                </c:pt>
                <c:pt idx="3328">
                  <c:v>174.16377258300992</c:v>
                </c:pt>
                <c:pt idx="3329">
                  <c:v>174.16377258300992</c:v>
                </c:pt>
                <c:pt idx="3330">
                  <c:v>174.16377258300992</c:v>
                </c:pt>
                <c:pt idx="3331">
                  <c:v>174.16377258300992</c:v>
                </c:pt>
                <c:pt idx="3332">
                  <c:v>174.16377258300992</c:v>
                </c:pt>
                <c:pt idx="3333">
                  <c:v>172.97827148437</c:v>
                </c:pt>
                <c:pt idx="3334">
                  <c:v>174.16377258300992</c:v>
                </c:pt>
                <c:pt idx="3335">
                  <c:v>174.16377258300992</c:v>
                </c:pt>
                <c:pt idx="3336">
                  <c:v>174.16377258300992</c:v>
                </c:pt>
                <c:pt idx="3337">
                  <c:v>174.16377258300992</c:v>
                </c:pt>
                <c:pt idx="3338">
                  <c:v>174.16377258300992</c:v>
                </c:pt>
                <c:pt idx="3339">
                  <c:v>174.16377258300992</c:v>
                </c:pt>
                <c:pt idx="3340">
                  <c:v>174.16377258300992</c:v>
                </c:pt>
                <c:pt idx="3341">
                  <c:v>174.16377258300992</c:v>
                </c:pt>
                <c:pt idx="3342">
                  <c:v>174.16377258300992</c:v>
                </c:pt>
                <c:pt idx="3343">
                  <c:v>174.16377258300992</c:v>
                </c:pt>
                <c:pt idx="3344">
                  <c:v>172.97827148437</c:v>
                </c:pt>
                <c:pt idx="3345">
                  <c:v>172.97827148437</c:v>
                </c:pt>
                <c:pt idx="3346">
                  <c:v>172.97827148437</c:v>
                </c:pt>
                <c:pt idx="3347">
                  <c:v>172.97827148437</c:v>
                </c:pt>
                <c:pt idx="3348">
                  <c:v>172.97827148437</c:v>
                </c:pt>
                <c:pt idx="3349">
                  <c:v>172.97827148437</c:v>
                </c:pt>
                <c:pt idx="3350">
                  <c:v>172.97827148437</c:v>
                </c:pt>
                <c:pt idx="3351">
                  <c:v>172.97827148437</c:v>
                </c:pt>
                <c:pt idx="3352">
                  <c:v>172.97827148437</c:v>
                </c:pt>
                <c:pt idx="3353">
                  <c:v>172.97827148437</c:v>
                </c:pt>
                <c:pt idx="3354">
                  <c:v>172.97827148437</c:v>
                </c:pt>
                <c:pt idx="3355">
                  <c:v>172.97827148437</c:v>
                </c:pt>
                <c:pt idx="3356">
                  <c:v>172.97827148437</c:v>
                </c:pt>
                <c:pt idx="3357">
                  <c:v>172.97827148437</c:v>
                </c:pt>
                <c:pt idx="3358">
                  <c:v>172.97827148437</c:v>
                </c:pt>
                <c:pt idx="3359">
                  <c:v>172.97827148437</c:v>
                </c:pt>
                <c:pt idx="3360">
                  <c:v>172.97827148437</c:v>
                </c:pt>
                <c:pt idx="3361">
                  <c:v>172.97827148437</c:v>
                </c:pt>
                <c:pt idx="3362">
                  <c:v>172.97827148437</c:v>
                </c:pt>
                <c:pt idx="3363">
                  <c:v>172.97827148437</c:v>
                </c:pt>
                <c:pt idx="3364">
                  <c:v>172.97827148437</c:v>
                </c:pt>
                <c:pt idx="3365">
                  <c:v>172.97827148437</c:v>
                </c:pt>
                <c:pt idx="3366">
                  <c:v>172.97827148437</c:v>
                </c:pt>
                <c:pt idx="3367">
                  <c:v>172.97827148437</c:v>
                </c:pt>
                <c:pt idx="3368">
                  <c:v>172.97827148437</c:v>
                </c:pt>
                <c:pt idx="3369">
                  <c:v>172.97827148437</c:v>
                </c:pt>
                <c:pt idx="3370">
                  <c:v>172.97827148437</c:v>
                </c:pt>
                <c:pt idx="3371">
                  <c:v>172.97827148437</c:v>
                </c:pt>
                <c:pt idx="3372">
                  <c:v>172.97827148437</c:v>
                </c:pt>
                <c:pt idx="3373">
                  <c:v>172.97827148437</c:v>
                </c:pt>
                <c:pt idx="3374">
                  <c:v>172.97827148437</c:v>
                </c:pt>
                <c:pt idx="3375">
                  <c:v>172.97827148437</c:v>
                </c:pt>
                <c:pt idx="3376">
                  <c:v>171.79995727538972</c:v>
                </c:pt>
                <c:pt idx="3377">
                  <c:v>171.79995727538972</c:v>
                </c:pt>
                <c:pt idx="3378">
                  <c:v>172.97827148437</c:v>
                </c:pt>
                <c:pt idx="3379">
                  <c:v>172.97827148437</c:v>
                </c:pt>
                <c:pt idx="3380">
                  <c:v>172.97827148437</c:v>
                </c:pt>
                <c:pt idx="3381">
                  <c:v>172.97827148437</c:v>
                </c:pt>
                <c:pt idx="3382">
                  <c:v>171.79995727538972</c:v>
                </c:pt>
                <c:pt idx="3383">
                  <c:v>172.97827148437</c:v>
                </c:pt>
                <c:pt idx="3384">
                  <c:v>172.97827148437</c:v>
                </c:pt>
                <c:pt idx="3385">
                  <c:v>172.97827148437</c:v>
                </c:pt>
                <c:pt idx="3386">
                  <c:v>172.97827148437</c:v>
                </c:pt>
                <c:pt idx="3387">
                  <c:v>171.79995727538972</c:v>
                </c:pt>
                <c:pt idx="3388">
                  <c:v>172.97827148437</c:v>
                </c:pt>
                <c:pt idx="3389">
                  <c:v>171.79995727538972</c:v>
                </c:pt>
                <c:pt idx="3390">
                  <c:v>171.79995727538972</c:v>
                </c:pt>
                <c:pt idx="3391">
                  <c:v>171.79995727538972</c:v>
                </c:pt>
                <c:pt idx="3392">
                  <c:v>171.79995727538972</c:v>
                </c:pt>
                <c:pt idx="3393">
                  <c:v>171.79995727538972</c:v>
                </c:pt>
                <c:pt idx="3394">
                  <c:v>171.79995727538972</c:v>
                </c:pt>
                <c:pt idx="3395">
                  <c:v>171.79995727538972</c:v>
                </c:pt>
                <c:pt idx="3396">
                  <c:v>171.79995727538972</c:v>
                </c:pt>
                <c:pt idx="3397">
                  <c:v>171.79995727538972</c:v>
                </c:pt>
                <c:pt idx="3398">
                  <c:v>171.79995727538972</c:v>
                </c:pt>
                <c:pt idx="3399">
                  <c:v>171.79995727538972</c:v>
                </c:pt>
                <c:pt idx="3400">
                  <c:v>171.79995727538972</c:v>
                </c:pt>
                <c:pt idx="3401">
                  <c:v>171.79995727538972</c:v>
                </c:pt>
                <c:pt idx="3402">
                  <c:v>171.79995727538972</c:v>
                </c:pt>
                <c:pt idx="3403">
                  <c:v>171.79995727538972</c:v>
                </c:pt>
                <c:pt idx="3404">
                  <c:v>171.79995727538972</c:v>
                </c:pt>
                <c:pt idx="3405">
                  <c:v>171.79995727538972</c:v>
                </c:pt>
                <c:pt idx="3406">
                  <c:v>170.62879943848043</c:v>
                </c:pt>
                <c:pt idx="3407">
                  <c:v>171.79995727538972</c:v>
                </c:pt>
                <c:pt idx="3408">
                  <c:v>171.79995727538972</c:v>
                </c:pt>
                <c:pt idx="3409">
                  <c:v>171.79995727538972</c:v>
                </c:pt>
                <c:pt idx="3410">
                  <c:v>171.79995727538972</c:v>
                </c:pt>
                <c:pt idx="3411">
                  <c:v>171.79995727538972</c:v>
                </c:pt>
                <c:pt idx="3412">
                  <c:v>171.79995727538972</c:v>
                </c:pt>
                <c:pt idx="3413">
                  <c:v>170.62879943848043</c:v>
                </c:pt>
                <c:pt idx="3414">
                  <c:v>170.62879943848043</c:v>
                </c:pt>
                <c:pt idx="3415">
                  <c:v>170.62879943848043</c:v>
                </c:pt>
                <c:pt idx="3416">
                  <c:v>170.62879943848043</c:v>
                </c:pt>
                <c:pt idx="3417">
                  <c:v>170.62879943848043</c:v>
                </c:pt>
                <c:pt idx="3418">
                  <c:v>170.62879943848043</c:v>
                </c:pt>
                <c:pt idx="3419">
                  <c:v>170.62879943848043</c:v>
                </c:pt>
                <c:pt idx="3420">
                  <c:v>170.62879943848043</c:v>
                </c:pt>
                <c:pt idx="3421">
                  <c:v>170.62879943848043</c:v>
                </c:pt>
                <c:pt idx="3422">
                  <c:v>170.62879943848043</c:v>
                </c:pt>
                <c:pt idx="3423">
                  <c:v>170.62879943848043</c:v>
                </c:pt>
                <c:pt idx="3424">
                  <c:v>170.62879943848043</c:v>
                </c:pt>
                <c:pt idx="3425">
                  <c:v>170.62879943848043</c:v>
                </c:pt>
                <c:pt idx="3426">
                  <c:v>170.62879943848043</c:v>
                </c:pt>
                <c:pt idx="3427">
                  <c:v>170.62879943848043</c:v>
                </c:pt>
                <c:pt idx="3428">
                  <c:v>170.62879943848043</c:v>
                </c:pt>
                <c:pt idx="3429">
                  <c:v>170.62879943848043</c:v>
                </c:pt>
                <c:pt idx="3430">
                  <c:v>170.62879943848043</c:v>
                </c:pt>
                <c:pt idx="3431">
                  <c:v>170.62879943848043</c:v>
                </c:pt>
                <c:pt idx="3432">
                  <c:v>170.62879943848043</c:v>
                </c:pt>
                <c:pt idx="3433">
                  <c:v>170.62879943848043</c:v>
                </c:pt>
                <c:pt idx="3434">
                  <c:v>170.62879943848043</c:v>
                </c:pt>
                <c:pt idx="3435">
                  <c:v>170.62879943848043</c:v>
                </c:pt>
                <c:pt idx="3436">
                  <c:v>170.62879943848043</c:v>
                </c:pt>
                <c:pt idx="3437">
                  <c:v>170.62879943848043</c:v>
                </c:pt>
                <c:pt idx="3438">
                  <c:v>170.62879943848043</c:v>
                </c:pt>
                <c:pt idx="3439">
                  <c:v>170.62879943848043</c:v>
                </c:pt>
                <c:pt idx="3440">
                  <c:v>170.62879943848043</c:v>
                </c:pt>
                <c:pt idx="3441">
                  <c:v>170.62879943848043</c:v>
                </c:pt>
                <c:pt idx="3442">
                  <c:v>170.62879943848043</c:v>
                </c:pt>
                <c:pt idx="3443">
                  <c:v>170.62879943848043</c:v>
                </c:pt>
                <c:pt idx="3444">
                  <c:v>170.62879943848043</c:v>
                </c:pt>
                <c:pt idx="3445">
                  <c:v>170.62879943848043</c:v>
                </c:pt>
                <c:pt idx="3446">
                  <c:v>169.46473693848043</c:v>
                </c:pt>
                <c:pt idx="3447">
                  <c:v>169.46473693848043</c:v>
                </c:pt>
                <c:pt idx="3448">
                  <c:v>170.62879943848043</c:v>
                </c:pt>
                <c:pt idx="3449">
                  <c:v>169.46473693848043</c:v>
                </c:pt>
                <c:pt idx="3450">
                  <c:v>169.46473693848043</c:v>
                </c:pt>
                <c:pt idx="3451">
                  <c:v>169.46473693848043</c:v>
                </c:pt>
                <c:pt idx="3452">
                  <c:v>169.46473693848043</c:v>
                </c:pt>
                <c:pt idx="3453">
                  <c:v>169.46473693848043</c:v>
                </c:pt>
                <c:pt idx="3454">
                  <c:v>169.46473693848043</c:v>
                </c:pt>
                <c:pt idx="3455">
                  <c:v>169.46473693848043</c:v>
                </c:pt>
                <c:pt idx="3456">
                  <c:v>169.46473693848043</c:v>
                </c:pt>
                <c:pt idx="3457">
                  <c:v>169.46473693848043</c:v>
                </c:pt>
                <c:pt idx="3458">
                  <c:v>169.46473693848043</c:v>
                </c:pt>
                <c:pt idx="3459">
                  <c:v>169.46473693848043</c:v>
                </c:pt>
                <c:pt idx="3460">
                  <c:v>169.46473693848043</c:v>
                </c:pt>
                <c:pt idx="3461">
                  <c:v>169.46473693848043</c:v>
                </c:pt>
                <c:pt idx="3462">
                  <c:v>169.46473693848043</c:v>
                </c:pt>
                <c:pt idx="3463">
                  <c:v>169.46473693848043</c:v>
                </c:pt>
                <c:pt idx="3464">
                  <c:v>169.46473693848043</c:v>
                </c:pt>
                <c:pt idx="3465">
                  <c:v>169.46473693848043</c:v>
                </c:pt>
                <c:pt idx="3466">
                  <c:v>169.46473693848043</c:v>
                </c:pt>
                <c:pt idx="3467">
                  <c:v>169.46473693848043</c:v>
                </c:pt>
                <c:pt idx="3468">
                  <c:v>169.46473693848043</c:v>
                </c:pt>
                <c:pt idx="3469">
                  <c:v>169.46473693848043</c:v>
                </c:pt>
                <c:pt idx="3470">
                  <c:v>169.46473693848043</c:v>
                </c:pt>
                <c:pt idx="3471">
                  <c:v>168.30769348145</c:v>
                </c:pt>
                <c:pt idx="3472">
                  <c:v>169.46473693848043</c:v>
                </c:pt>
                <c:pt idx="3473">
                  <c:v>168.30769348145</c:v>
                </c:pt>
                <c:pt idx="3474">
                  <c:v>168.30769348145</c:v>
                </c:pt>
                <c:pt idx="3475">
                  <c:v>168.30769348145</c:v>
                </c:pt>
                <c:pt idx="3476">
                  <c:v>169.46473693848043</c:v>
                </c:pt>
                <c:pt idx="3477">
                  <c:v>168.30769348145</c:v>
                </c:pt>
                <c:pt idx="3478">
                  <c:v>168.30769348145</c:v>
                </c:pt>
                <c:pt idx="3479">
                  <c:v>168.30769348145</c:v>
                </c:pt>
                <c:pt idx="3480">
                  <c:v>168.30769348145</c:v>
                </c:pt>
                <c:pt idx="3481">
                  <c:v>168.30769348145</c:v>
                </c:pt>
                <c:pt idx="3482">
                  <c:v>168.30769348145</c:v>
                </c:pt>
                <c:pt idx="3483">
                  <c:v>168.30769348145</c:v>
                </c:pt>
                <c:pt idx="3484">
                  <c:v>168.30769348145</c:v>
                </c:pt>
                <c:pt idx="3485">
                  <c:v>168.30769348145</c:v>
                </c:pt>
                <c:pt idx="3486">
                  <c:v>168.30769348145</c:v>
                </c:pt>
                <c:pt idx="3487">
                  <c:v>168.30769348145</c:v>
                </c:pt>
                <c:pt idx="3488">
                  <c:v>168.30769348145</c:v>
                </c:pt>
                <c:pt idx="3489">
                  <c:v>168.30769348145</c:v>
                </c:pt>
                <c:pt idx="3490">
                  <c:v>168.30769348145</c:v>
                </c:pt>
                <c:pt idx="3491">
                  <c:v>168.30769348145</c:v>
                </c:pt>
                <c:pt idx="3492">
                  <c:v>168.30769348145</c:v>
                </c:pt>
                <c:pt idx="3493">
                  <c:v>168.30769348145</c:v>
                </c:pt>
                <c:pt idx="3494">
                  <c:v>168.30769348145</c:v>
                </c:pt>
                <c:pt idx="3495">
                  <c:v>168.30769348145</c:v>
                </c:pt>
                <c:pt idx="3496">
                  <c:v>168.30769348145</c:v>
                </c:pt>
                <c:pt idx="3497">
                  <c:v>168.30769348145</c:v>
                </c:pt>
                <c:pt idx="3498">
                  <c:v>168.30769348145</c:v>
                </c:pt>
                <c:pt idx="3499">
                  <c:v>168.30769348145</c:v>
                </c:pt>
                <c:pt idx="3500">
                  <c:v>168.30769348145</c:v>
                </c:pt>
                <c:pt idx="3501">
                  <c:v>168.30769348145</c:v>
                </c:pt>
                <c:pt idx="3502">
                  <c:v>168.30769348145</c:v>
                </c:pt>
                <c:pt idx="3503">
                  <c:v>168.30769348145</c:v>
                </c:pt>
                <c:pt idx="3504">
                  <c:v>168.30769348145</c:v>
                </c:pt>
                <c:pt idx="3505">
                  <c:v>168.30769348145</c:v>
                </c:pt>
                <c:pt idx="3506">
                  <c:v>167.1576385498</c:v>
                </c:pt>
                <c:pt idx="3507">
                  <c:v>167.1576385498</c:v>
                </c:pt>
                <c:pt idx="3508">
                  <c:v>167.1576385498</c:v>
                </c:pt>
                <c:pt idx="3509">
                  <c:v>167.1576385498</c:v>
                </c:pt>
                <c:pt idx="3510">
                  <c:v>167.1576385498</c:v>
                </c:pt>
                <c:pt idx="3511">
                  <c:v>167.1576385498</c:v>
                </c:pt>
                <c:pt idx="3512">
                  <c:v>167.1576385498</c:v>
                </c:pt>
                <c:pt idx="3513">
                  <c:v>167.1576385498</c:v>
                </c:pt>
                <c:pt idx="3514">
                  <c:v>167.1576385498</c:v>
                </c:pt>
                <c:pt idx="3515">
                  <c:v>167.1576385498</c:v>
                </c:pt>
                <c:pt idx="3516">
                  <c:v>167.1576385498</c:v>
                </c:pt>
                <c:pt idx="3517">
                  <c:v>167.1576385498</c:v>
                </c:pt>
                <c:pt idx="3518">
                  <c:v>167.1576385498</c:v>
                </c:pt>
                <c:pt idx="3519">
                  <c:v>167.1576385498</c:v>
                </c:pt>
                <c:pt idx="3520">
                  <c:v>167.1576385498</c:v>
                </c:pt>
                <c:pt idx="3521">
                  <c:v>167.1576385498</c:v>
                </c:pt>
                <c:pt idx="3522">
                  <c:v>167.1576385498</c:v>
                </c:pt>
                <c:pt idx="3523">
                  <c:v>167.1576385498</c:v>
                </c:pt>
                <c:pt idx="3524">
                  <c:v>167.1576385498</c:v>
                </c:pt>
                <c:pt idx="3525">
                  <c:v>167.1576385498</c:v>
                </c:pt>
                <c:pt idx="3526">
                  <c:v>167.1576385498</c:v>
                </c:pt>
                <c:pt idx="3527">
                  <c:v>166.01451110839992</c:v>
                </c:pt>
                <c:pt idx="3528">
                  <c:v>167.1576385498</c:v>
                </c:pt>
                <c:pt idx="3529">
                  <c:v>167.1576385498</c:v>
                </c:pt>
                <c:pt idx="3530">
                  <c:v>166.01451110839992</c:v>
                </c:pt>
                <c:pt idx="3531">
                  <c:v>166.01451110839992</c:v>
                </c:pt>
                <c:pt idx="3532">
                  <c:v>166.01451110839992</c:v>
                </c:pt>
                <c:pt idx="3533">
                  <c:v>166.01451110839992</c:v>
                </c:pt>
                <c:pt idx="3534">
                  <c:v>166.01451110839992</c:v>
                </c:pt>
                <c:pt idx="3535">
                  <c:v>166.01451110839992</c:v>
                </c:pt>
                <c:pt idx="3536">
                  <c:v>166.01451110839992</c:v>
                </c:pt>
                <c:pt idx="3537">
                  <c:v>166.01451110839992</c:v>
                </c:pt>
                <c:pt idx="3538">
                  <c:v>166.01451110839992</c:v>
                </c:pt>
                <c:pt idx="3539">
                  <c:v>166.01451110839992</c:v>
                </c:pt>
                <c:pt idx="3540">
                  <c:v>166.01451110839992</c:v>
                </c:pt>
                <c:pt idx="3541">
                  <c:v>166.01451110839992</c:v>
                </c:pt>
                <c:pt idx="3542">
                  <c:v>166.01451110839992</c:v>
                </c:pt>
                <c:pt idx="3543">
                  <c:v>166.01451110839992</c:v>
                </c:pt>
                <c:pt idx="3544">
                  <c:v>166.01451110839992</c:v>
                </c:pt>
                <c:pt idx="3545">
                  <c:v>166.01451110839992</c:v>
                </c:pt>
                <c:pt idx="3546">
                  <c:v>166.01451110839992</c:v>
                </c:pt>
                <c:pt idx="3547">
                  <c:v>166.01451110839992</c:v>
                </c:pt>
                <c:pt idx="3548">
                  <c:v>166.01451110839992</c:v>
                </c:pt>
                <c:pt idx="3549">
                  <c:v>166.01451110839992</c:v>
                </c:pt>
                <c:pt idx="3550">
                  <c:v>166.01451110839992</c:v>
                </c:pt>
                <c:pt idx="3551">
                  <c:v>166.01451110839992</c:v>
                </c:pt>
                <c:pt idx="3552">
                  <c:v>166.01451110839992</c:v>
                </c:pt>
                <c:pt idx="3553">
                  <c:v>166.01451110839992</c:v>
                </c:pt>
                <c:pt idx="3554">
                  <c:v>164.87825012207</c:v>
                </c:pt>
                <c:pt idx="3555">
                  <c:v>164.87825012207</c:v>
                </c:pt>
                <c:pt idx="3556">
                  <c:v>164.87825012207</c:v>
                </c:pt>
                <c:pt idx="3557">
                  <c:v>166.01451110839992</c:v>
                </c:pt>
                <c:pt idx="3558">
                  <c:v>164.87825012207</c:v>
                </c:pt>
                <c:pt idx="3559">
                  <c:v>164.87825012207</c:v>
                </c:pt>
                <c:pt idx="3560">
                  <c:v>164.87825012207</c:v>
                </c:pt>
                <c:pt idx="3561">
                  <c:v>164.87825012207</c:v>
                </c:pt>
                <c:pt idx="3562">
                  <c:v>164.87825012207</c:v>
                </c:pt>
                <c:pt idx="3563">
                  <c:v>164.87825012207</c:v>
                </c:pt>
                <c:pt idx="3564">
                  <c:v>164.87825012207</c:v>
                </c:pt>
                <c:pt idx="3565">
                  <c:v>164.87825012207</c:v>
                </c:pt>
                <c:pt idx="3566">
                  <c:v>164.87825012207</c:v>
                </c:pt>
                <c:pt idx="3567">
                  <c:v>164.87825012207</c:v>
                </c:pt>
                <c:pt idx="3568">
                  <c:v>164.87825012207</c:v>
                </c:pt>
                <c:pt idx="3569">
                  <c:v>164.87825012207</c:v>
                </c:pt>
                <c:pt idx="3570">
                  <c:v>164.87825012207</c:v>
                </c:pt>
                <c:pt idx="3571">
                  <c:v>164.87825012207</c:v>
                </c:pt>
                <c:pt idx="3572">
                  <c:v>164.87825012207</c:v>
                </c:pt>
                <c:pt idx="3573">
                  <c:v>164.87825012207</c:v>
                </c:pt>
                <c:pt idx="3574">
                  <c:v>164.87825012207</c:v>
                </c:pt>
                <c:pt idx="3575">
                  <c:v>163.74882507323997</c:v>
                </c:pt>
                <c:pt idx="3576">
                  <c:v>163.74882507323997</c:v>
                </c:pt>
                <c:pt idx="3577">
                  <c:v>164.87825012207</c:v>
                </c:pt>
                <c:pt idx="3578">
                  <c:v>163.74882507323997</c:v>
                </c:pt>
                <c:pt idx="3579">
                  <c:v>163.74882507323997</c:v>
                </c:pt>
                <c:pt idx="3580">
                  <c:v>163.74882507323997</c:v>
                </c:pt>
                <c:pt idx="3581">
                  <c:v>163.74882507323997</c:v>
                </c:pt>
                <c:pt idx="3582">
                  <c:v>163.74882507323997</c:v>
                </c:pt>
                <c:pt idx="3583">
                  <c:v>163.74882507323997</c:v>
                </c:pt>
                <c:pt idx="3584">
                  <c:v>163.74882507323997</c:v>
                </c:pt>
                <c:pt idx="3585">
                  <c:v>163.74882507323997</c:v>
                </c:pt>
                <c:pt idx="3586">
                  <c:v>163.74882507323997</c:v>
                </c:pt>
                <c:pt idx="3587">
                  <c:v>163.74882507323997</c:v>
                </c:pt>
                <c:pt idx="3588">
                  <c:v>163.74882507323997</c:v>
                </c:pt>
                <c:pt idx="3589">
                  <c:v>163.74882507323997</c:v>
                </c:pt>
                <c:pt idx="3590">
                  <c:v>163.74882507323997</c:v>
                </c:pt>
                <c:pt idx="3591">
                  <c:v>163.74882507323997</c:v>
                </c:pt>
                <c:pt idx="3592">
                  <c:v>163.74882507323997</c:v>
                </c:pt>
                <c:pt idx="3593">
                  <c:v>163.74882507323997</c:v>
                </c:pt>
                <c:pt idx="3594">
                  <c:v>163.74882507323997</c:v>
                </c:pt>
                <c:pt idx="3595">
                  <c:v>163.74882507323997</c:v>
                </c:pt>
                <c:pt idx="3596">
                  <c:v>163.74882507323997</c:v>
                </c:pt>
                <c:pt idx="3597">
                  <c:v>163.74882507323997</c:v>
                </c:pt>
                <c:pt idx="3598">
                  <c:v>163.74882507323997</c:v>
                </c:pt>
                <c:pt idx="3599">
                  <c:v>163.74882507323997</c:v>
                </c:pt>
                <c:pt idx="3600">
                  <c:v>163.74882507323997</c:v>
                </c:pt>
                <c:pt idx="3601">
                  <c:v>163.74882507323997</c:v>
                </c:pt>
                <c:pt idx="3602">
                  <c:v>163.74882507323997</c:v>
                </c:pt>
                <c:pt idx="3603">
                  <c:v>163.74882507323997</c:v>
                </c:pt>
                <c:pt idx="3604">
                  <c:v>163.74882507323997</c:v>
                </c:pt>
                <c:pt idx="3605">
                  <c:v>163.74882507323997</c:v>
                </c:pt>
                <c:pt idx="3606">
                  <c:v>163.74882507323997</c:v>
                </c:pt>
                <c:pt idx="3607">
                  <c:v>162.62615966797</c:v>
                </c:pt>
                <c:pt idx="3608">
                  <c:v>163.74882507323997</c:v>
                </c:pt>
                <c:pt idx="3609">
                  <c:v>163.74882507323997</c:v>
                </c:pt>
                <c:pt idx="3610">
                  <c:v>163.74882507323997</c:v>
                </c:pt>
                <c:pt idx="3611">
                  <c:v>162.62615966797</c:v>
                </c:pt>
                <c:pt idx="3612">
                  <c:v>162.62615966797</c:v>
                </c:pt>
                <c:pt idx="3613">
                  <c:v>162.62615966797</c:v>
                </c:pt>
                <c:pt idx="3614">
                  <c:v>162.62615966797</c:v>
                </c:pt>
                <c:pt idx="3615">
                  <c:v>162.62615966797</c:v>
                </c:pt>
                <c:pt idx="3616">
                  <c:v>162.62615966797</c:v>
                </c:pt>
                <c:pt idx="3617">
                  <c:v>162.62615966797</c:v>
                </c:pt>
                <c:pt idx="3618">
                  <c:v>162.62615966797</c:v>
                </c:pt>
                <c:pt idx="3619">
                  <c:v>162.62615966797</c:v>
                </c:pt>
                <c:pt idx="3620">
                  <c:v>162.62615966797</c:v>
                </c:pt>
                <c:pt idx="3621">
                  <c:v>162.62615966797</c:v>
                </c:pt>
                <c:pt idx="3622">
                  <c:v>162.62615966797</c:v>
                </c:pt>
                <c:pt idx="3623">
                  <c:v>162.62615966797</c:v>
                </c:pt>
                <c:pt idx="3624">
                  <c:v>162.62615966797</c:v>
                </c:pt>
                <c:pt idx="3625">
                  <c:v>162.62615966797</c:v>
                </c:pt>
                <c:pt idx="3626">
                  <c:v>161.5102233886704</c:v>
                </c:pt>
                <c:pt idx="3627">
                  <c:v>161.5102233886704</c:v>
                </c:pt>
                <c:pt idx="3628">
                  <c:v>161.5102233886704</c:v>
                </c:pt>
                <c:pt idx="3629">
                  <c:v>161.5102233886704</c:v>
                </c:pt>
                <c:pt idx="3630">
                  <c:v>161.5102233886704</c:v>
                </c:pt>
                <c:pt idx="3631">
                  <c:v>161.5102233886704</c:v>
                </c:pt>
                <c:pt idx="3632">
                  <c:v>161.5102233886704</c:v>
                </c:pt>
                <c:pt idx="3633">
                  <c:v>161.5102233886704</c:v>
                </c:pt>
                <c:pt idx="3634">
                  <c:v>161.5102233886704</c:v>
                </c:pt>
                <c:pt idx="3635">
                  <c:v>161.5102233886704</c:v>
                </c:pt>
                <c:pt idx="3636">
                  <c:v>161.5102233886704</c:v>
                </c:pt>
                <c:pt idx="3637">
                  <c:v>161.5102233886704</c:v>
                </c:pt>
                <c:pt idx="3638">
                  <c:v>161.5102233886704</c:v>
                </c:pt>
                <c:pt idx="3639">
                  <c:v>161.5102233886704</c:v>
                </c:pt>
                <c:pt idx="3640">
                  <c:v>161.5102233886704</c:v>
                </c:pt>
                <c:pt idx="3641">
                  <c:v>161.5102233886704</c:v>
                </c:pt>
                <c:pt idx="3642">
                  <c:v>161.5102233886704</c:v>
                </c:pt>
                <c:pt idx="3643">
                  <c:v>161.5102233886704</c:v>
                </c:pt>
                <c:pt idx="3644">
                  <c:v>161.5102233886704</c:v>
                </c:pt>
                <c:pt idx="3645">
                  <c:v>161.5102233886704</c:v>
                </c:pt>
                <c:pt idx="3646">
                  <c:v>161.5102233886704</c:v>
                </c:pt>
                <c:pt idx="3647">
                  <c:v>161.5102233886704</c:v>
                </c:pt>
                <c:pt idx="3648">
                  <c:v>161.5102233886704</c:v>
                </c:pt>
                <c:pt idx="3649">
                  <c:v>161.5102233886704</c:v>
                </c:pt>
                <c:pt idx="3650">
                  <c:v>161.5102233886704</c:v>
                </c:pt>
                <c:pt idx="3651">
                  <c:v>161.5102233886704</c:v>
                </c:pt>
                <c:pt idx="3652">
                  <c:v>161.5102233886704</c:v>
                </c:pt>
                <c:pt idx="3653">
                  <c:v>161.5102233886704</c:v>
                </c:pt>
                <c:pt idx="3654">
                  <c:v>161.5102233886704</c:v>
                </c:pt>
                <c:pt idx="3655">
                  <c:v>161.5102233886704</c:v>
                </c:pt>
                <c:pt idx="3656">
                  <c:v>161.5102233886704</c:v>
                </c:pt>
                <c:pt idx="3657">
                  <c:v>161.5102233886704</c:v>
                </c:pt>
                <c:pt idx="3658">
                  <c:v>161.5102233886704</c:v>
                </c:pt>
                <c:pt idx="3659">
                  <c:v>161.5102233886704</c:v>
                </c:pt>
                <c:pt idx="3660">
                  <c:v>161.5102233886704</c:v>
                </c:pt>
                <c:pt idx="3661">
                  <c:v>160.4009704589804</c:v>
                </c:pt>
                <c:pt idx="3662">
                  <c:v>160.4009704589804</c:v>
                </c:pt>
                <c:pt idx="3663">
                  <c:v>160.4009704589804</c:v>
                </c:pt>
                <c:pt idx="3664">
                  <c:v>160.4009704589804</c:v>
                </c:pt>
                <c:pt idx="3665">
                  <c:v>160.4009704589804</c:v>
                </c:pt>
                <c:pt idx="3666">
                  <c:v>160.4009704589804</c:v>
                </c:pt>
                <c:pt idx="3667">
                  <c:v>160.4009704589804</c:v>
                </c:pt>
                <c:pt idx="3668">
                  <c:v>160.4009704589804</c:v>
                </c:pt>
                <c:pt idx="3669">
                  <c:v>160.4009704589804</c:v>
                </c:pt>
                <c:pt idx="3670">
                  <c:v>160.4009704589804</c:v>
                </c:pt>
                <c:pt idx="3671">
                  <c:v>160.4009704589804</c:v>
                </c:pt>
                <c:pt idx="3672">
                  <c:v>160.4009704589804</c:v>
                </c:pt>
                <c:pt idx="3673">
                  <c:v>160.4009704589804</c:v>
                </c:pt>
                <c:pt idx="3674">
                  <c:v>160.4009704589804</c:v>
                </c:pt>
                <c:pt idx="3675">
                  <c:v>160.4009704589804</c:v>
                </c:pt>
                <c:pt idx="3676">
                  <c:v>160.4009704589804</c:v>
                </c:pt>
                <c:pt idx="3677">
                  <c:v>160.4009704589804</c:v>
                </c:pt>
                <c:pt idx="3678">
                  <c:v>160.4009704589804</c:v>
                </c:pt>
                <c:pt idx="3679">
                  <c:v>160.4009704589804</c:v>
                </c:pt>
                <c:pt idx="3680">
                  <c:v>160.4009704589804</c:v>
                </c:pt>
                <c:pt idx="3681">
                  <c:v>160.4009704589804</c:v>
                </c:pt>
                <c:pt idx="3682">
                  <c:v>160.4009704589804</c:v>
                </c:pt>
                <c:pt idx="3683">
                  <c:v>160.4009704589804</c:v>
                </c:pt>
                <c:pt idx="3684">
                  <c:v>160.4009704589804</c:v>
                </c:pt>
                <c:pt idx="3685">
                  <c:v>160.4009704589804</c:v>
                </c:pt>
                <c:pt idx="3686">
                  <c:v>160.4009704589804</c:v>
                </c:pt>
                <c:pt idx="3687">
                  <c:v>160.4009704589804</c:v>
                </c:pt>
                <c:pt idx="3688">
                  <c:v>160.4009704589804</c:v>
                </c:pt>
                <c:pt idx="3689">
                  <c:v>159.29832458496</c:v>
                </c:pt>
                <c:pt idx="3690">
                  <c:v>159.29832458496</c:v>
                </c:pt>
                <c:pt idx="3691">
                  <c:v>160.4009704589804</c:v>
                </c:pt>
                <c:pt idx="3692">
                  <c:v>159.29832458496</c:v>
                </c:pt>
                <c:pt idx="3693">
                  <c:v>159.29832458496</c:v>
                </c:pt>
                <c:pt idx="3694">
                  <c:v>159.29832458496</c:v>
                </c:pt>
                <c:pt idx="3695">
                  <c:v>159.29832458496</c:v>
                </c:pt>
                <c:pt idx="3696">
                  <c:v>159.29832458496</c:v>
                </c:pt>
                <c:pt idx="3697">
                  <c:v>159.29832458496</c:v>
                </c:pt>
                <c:pt idx="3698">
                  <c:v>159.29832458496</c:v>
                </c:pt>
                <c:pt idx="3699">
                  <c:v>159.29832458496</c:v>
                </c:pt>
                <c:pt idx="3700">
                  <c:v>159.29832458496</c:v>
                </c:pt>
                <c:pt idx="3701">
                  <c:v>159.29832458496</c:v>
                </c:pt>
                <c:pt idx="3702">
                  <c:v>159.29832458496</c:v>
                </c:pt>
                <c:pt idx="3703">
                  <c:v>159.29832458496</c:v>
                </c:pt>
                <c:pt idx="3704">
                  <c:v>159.29832458496</c:v>
                </c:pt>
                <c:pt idx="3705">
                  <c:v>159.29832458496</c:v>
                </c:pt>
                <c:pt idx="3706">
                  <c:v>159.29832458496</c:v>
                </c:pt>
                <c:pt idx="3707">
                  <c:v>159.29832458496</c:v>
                </c:pt>
                <c:pt idx="3708">
                  <c:v>159.29832458496</c:v>
                </c:pt>
                <c:pt idx="3709">
                  <c:v>159.29832458496</c:v>
                </c:pt>
                <c:pt idx="3710">
                  <c:v>159.29832458496</c:v>
                </c:pt>
                <c:pt idx="3711">
                  <c:v>159.29832458496</c:v>
                </c:pt>
                <c:pt idx="3712">
                  <c:v>159.29832458496</c:v>
                </c:pt>
                <c:pt idx="3713">
                  <c:v>159.29832458496</c:v>
                </c:pt>
                <c:pt idx="3714">
                  <c:v>159.29832458496</c:v>
                </c:pt>
                <c:pt idx="3715">
                  <c:v>159.29832458496</c:v>
                </c:pt>
                <c:pt idx="3716">
                  <c:v>159.29832458496</c:v>
                </c:pt>
                <c:pt idx="3717">
                  <c:v>159.29832458496</c:v>
                </c:pt>
                <c:pt idx="3718">
                  <c:v>159.29832458496</c:v>
                </c:pt>
                <c:pt idx="3719">
                  <c:v>159.29832458496</c:v>
                </c:pt>
                <c:pt idx="3720">
                  <c:v>158.20227050781</c:v>
                </c:pt>
                <c:pt idx="3721">
                  <c:v>159.29832458496</c:v>
                </c:pt>
                <c:pt idx="3722">
                  <c:v>158.20227050781</c:v>
                </c:pt>
                <c:pt idx="3723">
                  <c:v>158.20227050781</c:v>
                </c:pt>
                <c:pt idx="3724">
                  <c:v>158.20227050781</c:v>
                </c:pt>
                <c:pt idx="3725">
                  <c:v>158.20227050781</c:v>
                </c:pt>
                <c:pt idx="3726">
                  <c:v>158.20227050781</c:v>
                </c:pt>
                <c:pt idx="3727">
                  <c:v>158.20227050781</c:v>
                </c:pt>
                <c:pt idx="3728">
                  <c:v>158.20227050781</c:v>
                </c:pt>
                <c:pt idx="3729">
                  <c:v>158.20227050781</c:v>
                </c:pt>
                <c:pt idx="3730">
                  <c:v>158.20227050781</c:v>
                </c:pt>
                <c:pt idx="3731">
                  <c:v>158.20227050781</c:v>
                </c:pt>
                <c:pt idx="3732">
                  <c:v>158.20227050781</c:v>
                </c:pt>
                <c:pt idx="3733">
                  <c:v>158.20227050781</c:v>
                </c:pt>
                <c:pt idx="3734">
                  <c:v>158.20227050781</c:v>
                </c:pt>
                <c:pt idx="3735">
                  <c:v>158.20227050781</c:v>
                </c:pt>
                <c:pt idx="3736">
                  <c:v>158.20227050781</c:v>
                </c:pt>
                <c:pt idx="3737">
                  <c:v>158.20227050781</c:v>
                </c:pt>
                <c:pt idx="3738">
                  <c:v>158.20227050781</c:v>
                </c:pt>
                <c:pt idx="3739">
                  <c:v>157.11273193359</c:v>
                </c:pt>
                <c:pt idx="3740">
                  <c:v>157.11273193359</c:v>
                </c:pt>
                <c:pt idx="3741">
                  <c:v>158.20227050781</c:v>
                </c:pt>
                <c:pt idx="3742">
                  <c:v>158.20227050781</c:v>
                </c:pt>
                <c:pt idx="3743">
                  <c:v>157.11273193359</c:v>
                </c:pt>
                <c:pt idx="3744">
                  <c:v>157.11273193359</c:v>
                </c:pt>
                <c:pt idx="3745">
                  <c:v>157.11273193359</c:v>
                </c:pt>
                <c:pt idx="3746">
                  <c:v>157.11273193359</c:v>
                </c:pt>
                <c:pt idx="3747">
                  <c:v>157.11273193359</c:v>
                </c:pt>
                <c:pt idx="3748">
                  <c:v>157.11273193359</c:v>
                </c:pt>
                <c:pt idx="3749">
                  <c:v>157.11273193359</c:v>
                </c:pt>
                <c:pt idx="3750">
                  <c:v>157.11273193359</c:v>
                </c:pt>
                <c:pt idx="3751">
                  <c:v>157.11273193359</c:v>
                </c:pt>
                <c:pt idx="3752">
                  <c:v>157.11273193359</c:v>
                </c:pt>
                <c:pt idx="3753">
                  <c:v>157.11273193359</c:v>
                </c:pt>
                <c:pt idx="3754">
                  <c:v>157.11273193359</c:v>
                </c:pt>
                <c:pt idx="3755">
                  <c:v>157.11273193359</c:v>
                </c:pt>
                <c:pt idx="3756">
                  <c:v>157.11273193359</c:v>
                </c:pt>
                <c:pt idx="3757">
                  <c:v>157.11273193359</c:v>
                </c:pt>
                <c:pt idx="3758">
                  <c:v>157.11273193359</c:v>
                </c:pt>
                <c:pt idx="3759">
                  <c:v>157.11273193359</c:v>
                </c:pt>
                <c:pt idx="3760">
                  <c:v>157.11273193359</c:v>
                </c:pt>
                <c:pt idx="3761">
                  <c:v>157.11273193359</c:v>
                </c:pt>
                <c:pt idx="3762">
                  <c:v>157.11273193359</c:v>
                </c:pt>
                <c:pt idx="3763">
                  <c:v>157.11273193359</c:v>
                </c:pt>
                <c:pt idx="3764">
                  <c:v>157.11273193359</c:v>
                </c:pt>
                <c:pt idx="3765">
                  <c:v>157.11273193359</c:v>
                </c:pt>
                <c:pt idx="3766">
                  <c:v>157.11273193359</c:v>
                </c:pt>
                <c:pt idx="3767">
                  <c:v>157.11273193359</c:v>
                </c:pt>
                <c:pt idx="3768">
                  <c:v>157.11273193359</c:v>
                </c:pt>
                <c:pt idx="3769">
                  <c:v>155.96228027344</c:v>
                </c:pt>
                <c:pt idx="3770">
                  <c:v>157.11273193359</c:v>
                </c:pt>
                <c:pt idx="3771">
                  <c:v>155.96228027344</c:v>
                </c:pt>
                <c:pt idx="3772">
                  <c:v>155.96228027344</c:v>
                </c:pt>
                <c:pt idx="3773">
                  <c:v>155.96228027344</c:v>
                </c:pt>
                <c:pt idx="3774">
                  <c:v>155.96228027344</c:v>
                </c:pt>
                <c:pt idx="3775">
                  <c:v>155.96228027344</c:v>
                </c:pt>
                <c:pt idx="3776">
                  <c:v>155.96228027344</c:v>
                </c:pt>
                <c:pt idx="3777">
                  <c:v>155.96228027344</c:v>
                </c:pt>
                <c:pt idx="3778">
                  <c:v>155.96228027344</c:v>
                </c:pt>
                <c:pt idx="3779">
                  <c:v>155.96228027344</c:v>
                </c:pt>
                <c:pt idx="3780">
                  <c:v>155.96228027344</c:v>
                </c:pt>
                <c:pt idx="3781">
                  <c:v>155.96228027344</c:v>
                </c:pt>
                <c:pt idx="3782">
                  <c:v>155.96228027344</c:v>
                </c:pt>
                <c:pt idx="3783">
                  <c:v>155.96228027344</c:v>
                </c:pt>
                <c:pt idx="3784">
                  <c:v>155.96228027344</c:v>
                </c:pt>
                <c:pt idx="3785">
                  <c:v>155.96228027344</c:v>
                </c:pt>
                <c:pt idx="3786">
                  <c:v>155.96228027344</c:v>
                </c:pt>
                <c:pt idx="3787">
                  <c:v>155.96228027344</c:v>
                </c:pt>
                <c:pt idx="3788">
                  <c:v>155.96228027344</c:v>
                </c:pt>
                <c:pt idx="3789">
                  <c:v>155.96228027344</c:v>
                </c:pt>
                <c:pt idx="3790">
                  <c:v>155.96228027344</c:v>
                </c:pt>
                <c:pt idx="3791">
                  <c:v>155.96228027344</c:v>
                </c:pt>
                <c:pt idx="3792">
                  <c:v>155.96228027344</c:v>
                </c:pt>
                <c:pt idx="3793">
                  <c:v>154.88606262207</c:v>
                </c:pt>
                <c:pt idx="3794">
                  <c:v>154.88606262207</c:v>
                </c:pt>
                <c:pt idx="3795">
                  <c:v>154.88606262207</c:v>
                </c:pt>
                <c:pt idx="3796">
                  <c:v>154.88606262207</c:v>
                </c:pt>
                <c:pt idx="3797">
                  <c:v>154.88606262207</c:v>
                </c:pt>
                <c:pt idx="3798">
                  <c:v>154.88606262207</c:v>
                </c:pt>
                <c:pt idx="3799">
                  <c:v>154.88606262207</c:v>
                </c:pt>
                <c:pt idx="3800">
                  <c:v>154.88606262207</c:v>
                </c:pt>
                <c:pt idx="3801">
                  <c:v>154.88606262207</c:v>
                </c:pt>
                <c:pt idx="3802">
                  <c:v>154.88606262207</c:v>
                </c:pt>
                <c:pt idx="3803">
                  <c:v>154.88606262207</c:v>
                </c:pt>
                <c:pt idx="3804">
                  <c:v>154.88606262207</c:v>
                </c:pt>
                <c:pt idx="3805">
                  <c:v>154.88606262207</c:v>
                </c:pt>
                <c:pt idx="3806">
                  <c:v>154.88606262207</c:v>
                </c:pt>
                <c:pt idx="3807">
                  <c:v>154.88606262207</c:v>
                </c:pt>
                <c:pt idx="3808">
                  <c:v>154.88606262207</c:v>
                </c:pt>
                <c:pt idx="3809">
                  <c:v>154.88606262207</c:v>
                </c:pt>
                <c:pt idx="3810">
                  <c:v>154.88606262207</c:v>
                </c:pt>
                <c:pt idx="3811">
                  <c:v>154.88606262207</c:v>
                </c:pt>
                <c:pt idx="3812">
                  <c:v>154.88606262207</c:v>
                </c:pt>
                <c:pt idx="3813">
                  <c:v>154.88606262207</c:v>
                </c:pt>
                <c:pt idx="3814">
                  <c:v>154.88606262207</c:v>
                </c:pt>
                <c:pt idx="3815">
                  <c:v>154.88606262207</c:v>
                </c:pt>
                <c:pt idx="3816">
                  <c:v>154.88606262207</c:v>
                </c:pt>
                <c:pt idx="3817">
                  <c:v>154.88606262207</c:v>
                </c:pt>
                <c:pt idx="3818">
                  <c:v>154.88606262207</c:v>
                </c:pt>
                <c:pt idx="3819">
                  <c:v>154.88606262207</c:v>
                </c:pt>
                <c:pt idx="3820">
                  <c:v>154.88606262207</c:v>
                </c:pt>
                <c:pt idx="3821">
                  <c:v>154.88606262207</c:v>
                </c:pt>
                <c:pt idx="3822">
                  <c:v>154.88606262207</c:v>
                </c:pt>
                <c:pt idx="3823">
                  <c:v>153.81607055664</c:v>
                </c:pt>
                <c:pt idx="3824">
                  <c:v>153.81607055664</c:v>
                </c:pt>
                <c:pt idx="3825">
                  <c:v>153.81607055664</c:v>
                </c:pt>
                <c:pt idx="3826">
                  <c:v>153.81607055664</c:v>
                </c:pt>
                <c:pt idx="3827">
                  <c:v>153.81607055664</c:v>
                </c:pt>
                <c:pt idx="3828">
                  <c:v>153.81607055664</c:v>
                </c:pt>
                <c:pt idx="3829">
                  <c:v>153.81607055664</c:v>
                </c:pt>
                <c:pt idx="3830">
                  <c:v>153.81607055664</c:v>
                </c:pt>
                <c:pt idx="3831">
                  <c:v>153.81607055664</c:v>
                </c:pt>
                <c:pt idx="3832">
                  <c:v>153.81607055664</c:v>
                </c:pt>
                <c:pt idx="3833">
                  <c:v>153.81607055664</c:v>
                </c:pt>
                <c:pt idx="3834">
                  <c:v>153.81607055664</c:v>
                </c:pt>
                <c:pt idx="3835">
                  <c:v>153.81607055664</c:v>
                </c:pt>
                <c:pt idx="3836">
                  <c:v>153.81607055664</c:v>
                </c:pt>
                <c:pt idx="3837">
                  <c:v>153.81607055664</c:v>
                </c:pt>
                <c:pt idx="3838">
                  <c:v>153.81607055664</c:v>
                </c:pt>
                <c:pt idx="3839">
                  <c:v>153.81607055664</c:v>
                </c:pt>
                <c:pt idx="3840">
                  <c:v>153.81607055664</c:v>
                </c:pt>
                <c:pt idx="3841">
                  <c:v>153.81607055664</c:v>
                </c:pt>
                <c:pt idx="3842">
                  <c:v>153.81607055664</c:v>
                </c:pt>
                <c:pt idx="3843">
                  <c:v>153.81607055664</c:v>
                </c:pt>
                <c:pt idx="3844">
                  <c:v>152.7526092529304</c:v>
                </c:pt>
                <c:pt idx="3845">
                  <c:v>153.81607055664</c:v>
                </c:pt>
                <c:pt idx="3846">
                  <c:v>152.7526092529304</c:v>
                </c:pt>
                <c:pt idx="3847">
                  <c:v>152.7526092529304</c:v>
                </c:pt>
                <c:pt idx="3848">
                  <c:v>152.7526092529304</c:v>
                </c:pt>
                <c:pt idx="3849">
                  <c:v>152.7526092529304</c:v>
                </c:pt>
                <c:pt idx="3850">
                  <c:v>152.7526092529304</c:v>
                </c:pt>
                <c:pt idx="3851">
                  <c:v>152.7526092529304</c:v>
                </c:pt>
                <c:pt idx="3852">
                  <c:v>152.7526092529304</c:v>
                </c:pt>
                <c:pt idx="3853">
                  <c:v>152.7526092529304</c:v>
                </c:pt>
                <c:pt idx="3854">
                  <c:v>152.7526092529304</c:v>
                </c:pt>
                <c:pt idx="3855">
                  <c:v>152.7526092529304</c:v>
                </c:pt>
                <c:pt idx="3856">
                  <c:v>152.7526092529304</c:v>
                </c:pt>
                <c:pt idx="3857">
                  <c:v>152.7526092529304</c:v>
                </c:pt>
                <c:pt idx="3858">
                  <c:v>152.7526092529304</c:v>
                </c:pt>
                <c:pt idx="3859">
                  <c:v>152.7526092529304</c:v>
                </c:pt>
                <c:pt idx="3860">
                  <c:v>152.7526092529304</c:v>
                </c:pt>
                <c:pt idx="3861">
                  <c:v>152.7526092529304</c:v>
                </c:pt>
                <c:pt idx="3862">
                  <c:v>152.7526092529304</c:v>
                </c:pt>
                <c:pt idx="3863">
                  <c:v>152.7526092529304</c:v>
                </c:pt>
                <c:pt idx="3864">
                  <c:v>152.7526092529304</c:v>
                </c:pt>
                <c:pt idx="3865">
                  <c:v>152.7526092529304</c:v>
                </c:pt>
                <c:pt idx="3866">
                  <c:v>151.6954498291</c:v>
                </c:pt>
                <c:pt idx="3867">
                  <c:v>152.7526092529304</c:v>
                </c:pt>
                <c:pt idx="3868">
                  <c:v>152.7526092529304</c:v>
                </c:pt>
                <c:pt idx="3869">
                  <c:v>152.7526092529304</c:v>
                </c:pt>
                <c:pt idx="3870">
                  <c:v>151.6954498291</c:v>
                </c:pt>
                <c:pt idx="3871">
                  <c:v>151.6954498291</c:v>
                </c:pt>
                <c:pt idx="3872">
                  <c:v>151.6954498291</c:v>
                </c:pt>
                <c:pt idx="3873">
                  <c:v>151.6954498291</c:v>
                </c:pt>
                <c:pt idx="3874">
                  <c:v>151.6954498291</c:v>
                </c:pt>
                <c:pt idx="3875">
                  <c:v>151.6954498291</c:v>
                </c:pt>
                <c:pt idx="3876">
                  <c:v>151.6954498291</c:v>
                </c:pt>
                <c:pt idx="3877">
                  <c:v>151.6954498291</c:v>
                </c:pt>
                <c:pt idx="3878">
                  <c:v>151.6954498291</c:v>
                </c:pt>
                <c:pt idx="3879">
                  <c:v>151.6954498291</c:v>
                </c:pt>
                <c:pt idx="3880">
                  <c:v>151.6954498291</c:v>
                </c:pt>
                <c:pt idx="3881">
                  <c:v>151.6954498291</c:v>
                </c:pt>
                <c:pt idx="3882">
                  <c:v>151.6954498291</c:v>
                </c:pt>
                <c:pt idx="3883">
                  <c:v>151.6954498291</c:v>
                </c:pt>
                <c:pt idx="3884">
                  <c:v>151.6954498291</c:v>
                </c:pt>
                <c:pt idx="3885">
                  <c:v>151.6954498291</c:v>
                </c:pt>
                <c:pt idx="3886">
                  <c:v>150.64456176757932</c:v>
                </c:pt>
                <c:pt idx="3887">
                  <c:v>151.6954498291</c:v>
                </c:pt>
                <c:pt idx="3888">
                  <c:v>150.64456176757932</c:v>
                </c:pt>
                <c:pt idx="3889">
                  <c:v>150.64456176757932</c:v>
                </c:pt>
                <c:pt idx="3890">
                  <c:v>150.64456176757932</c:v>
                </c:pt>
                <c:pt idx="3891">
                  <c:v>150.64456176757932</c:v>
                </c:pt>
                <c:pt idx="3892">
                  <c:v>150.64456176757932</c:v>
                </c:pt>
                <c:pt idx="3893">
                  <c:v>150.64456176757932</c:v>
                </c:pt>
                <c:pt idx="3894">
                  <c:v>150.64456176757932</c:v>
                </c:pt>
                <c:pt idx="3895">
                  <c:v>150.64456176757932</c:v>
                </c:pt>
                <c:pt idx="3896">
                  <c:v>150.64456176757932</c:v>
                </c:pt>
                <c:pt idx="3897">
                  <c:v>150.64456176757932</c:v>
                </c:pt>
                <c:pt idx="3898">
                  <c:v>150.64456176757932</c:v>
                </c:pt>
                <c:pt idx="3899">
                  <c:v>150.64456176757932</c:v>
                </c:pt>
                <c:pt idx="3900">
                  <c:v>150.64456176757932</c:v>
                </c:pt>
                <c:pt idx="3901">
                  <c:v>150.64456176757932</c:v>
                </c:pt>
                <c:pt idx="3902">
                  <c:v>150.64456176757932</c:v>
                </c:pt>
                <c:pt idx="3903">
                  <c:v>150.64456176757932</c:v>
                </c:pt>
                <c:pt idx="3904">
                  <c:v>150.64456176757932</c:v>
                </c:pt>
                <c:pt idx="3905">
                  <c:v>150.64456176757932</c:v>
                </c:pt>
                <c:pt idx="3906">
                  <c:v>150.64456176757932</c:v>
                </c:pt>
                <c:pt idx="3907">
                  <c:v>150.64456176757932</c:v>
                </c:pt>
                <c:pt idx="3908">
                  <c:v>150.64456176757932</c:v>
                </c:pt>
                <c:pt idx="3909">
                  <c:v>149.5998840331996</c:v>
                </c:pt>
                <c:pt idx="3910">
                  <c:v>150.64456176757932</c:v>
                </c:pt>
                <c:pt idx="3911">
                  <c:v>150.64456176757932</c:v>
                </c:pt>
                <c:pt idx="3912">
                  <c:v>149.5998840331996</c:v>
                </c:pt>
                <c:pt idx="3913">
                  <c:v>149.5998840331996</c:v>
                </c:pt>
                <c:pt idx="3914">
                  <c:v>149.5998840331996</c:v>
                </c:pt>
                <c:pt idx="3915">
                  <c:v>149.5998840331996</c:v>
                </c:pt>
                <c:pt idx="3916">
                  <c:v>149.5998840331996</c:v>
                </c:pt>
                <c:pt idx="3917">
                  <c:v>149.5998840331996</c:v>
                </c:pt>
                <c:pt idx="3918">
                  <c:v>149.5998840331996</c:v>
                </c:pt>
                <c:pt idx="3919">
                  <c:v>149.5998840331996</c:v>
                </c:pt>
                <c:pt idx="3920">
                  <c:v>149.5998840331996</c:v>
                </c:pt>
                <c:pt idx="3921">
                  <c:v>149.5998840331996</c:v>
                </c:pt>
                <c:pt idx="3922">
                  <c:v>149.5998840331996</c:v>
                </c:pt>
                <c:pt idx="3923">
                  <c:v>149.5998840331996</c:v>
                </c:pt>
                <c:pt idx="3924">
                  <c:v>149.5998840331996</c:v>
                </c:pt>
                <c:pt idx="3925">
                  <c:v>149.5998840331996</c:v>
                </c:pt>
                <c:pt idx="3926">
                  <c:v>149.5998840331996</c:v>
                </c:pt>
                <c:pt idx="3927">
                  <c:v>149.5998840331996</c:v>
                </c:pt>
                <c:pt idx="3928">
                  <c:v>148.5613861084004</c:v>
                </c:pt>
                <c:pt idx="3929">
                  <c:v>148.5613861084004</c:v>
                </c:pt>
                <c:pt idx="3930">
                  <c:v>148.5613861084004</c:v>
                </c:pt>
                <c:pt idx="3931">
                  <c:v>148.5613861084004</c:v>
                </c:pt>
                <c:pt idx="3932">
                  <c:v>148.5613861084004</c:v>
                </c:pt>
                <c:pt idx="3933">
                  <c:v>148.5613861084004</c:v>
                </c:pt>
                <c:pt idx="3934">
                  <c:v>148.5613861084004</c:v>
                </c:pt>
                <c:pt idx="3935">
                  <c:v>148.5613861084004</c:v>
                </c:pt>
                <c:pt idx="3936">
                  <c:v>148.5613861084004</c:v>
                </c:pt>
                <c:pt idx="3937">
                  <c:v>148.5613861084004</c:v>
                </c:pt>
                <c:pt idx="3938">
                  <c:v>148.5613861084004</c:v>
                </c:pt>
                <c:pt idx="3939">
                  <c:v>148.5613861084004</c:v>
                </c:pt>
                <c:pt idx="3940">
                  <c:v>148.5613861084004</c:v>
                </c:pt>
                <c:pt idx="3941">
                  <c:v>148.5613861084004</c:v>
                </c:pt>
                <c:pt idx="3942">
                  <c:v>147.52902221679997</c:v>
                </c:pt>
                <c:pt idx="3943">
                  <c:v>148.5613861084004</c:v>
                </c:pt>
                <c:pt idx="3944">
                  <c:v>148.5613861084004</c:v>
                </c:pt>
                <c:pt idx="3945">
                  <c:v>147.52902221679997</c:v>
                </c:pt>
                <c:pt idx="3946">
                  <c:v>147.52902221679997</c:v>
                </c:pt>
                <c:pt idx="3947">
                  <c:v>147.52902221679997</c:v>
                </c:pt>
                <c:pt idx="3948">
                  <c:v>147.52902221679997</c:v>
                </c:pt>
                <c:pt idx="3949">
                  <c:v>147.52902221679997</c:v>
                </c:pt>
                <c:pt idx="3950">
                  <c:v>147.52902221679997</c:v>
                </c:pt>
                <c:pt idx="3951">
                  <c:v>147.52902221679997</c:v>
                </c:pt>
                <c:pt idx="3952">
                  <c:v>147.52902221679997</c:v>
                </c:pt>
                <c:pt idx="3953">
                  <c:v>147.52902221679997</c:v>
                </c:pt>
                <c:pt idx="3954">
                  <c:v>147.52902221679997</c:v>
                </c:pt>
                <c:pt idx="3955">
                  <c:v>147.52902221679997</c:v>
                </c:pt>
                <c:pt idx="3956">
                  <c:v>147.52902221679997</c:v>
                </c:pt>
                <c:pt idx="3957">
                  <c:v>146.50276184082</c:v>
                </c:pt>
                <c:pt idx="3958">
                  <c:v>147.52902221679997</c:v>
                </c:pt>
                <c:pt idx="3959">
                  <c:v>146.50276184082</c:v>
                </c:pt>
                <c:pt idx="3960">
                  <c:v>147.52902221679997</c:v>
                </c:pt>
                <c:pt idx="3961">
                  <c:v>146.50276184082</c:v>
                </c:pt>
                <c:pt idx="3962">
                  <c:v>146.50276184082</c:v>
                </c:pt>
                <c:pt idx="3963">
                  <c:v>146.50276184082</c:v>
                </c:pt>
                <c:pt idx="3964">
                  <c:v>146.50276184082</c:v>
                </c:pt>
                <c:pt idx="3965">
                  <c:v>146.50276184082</c:v>
                </c:pt>
                <c:pt idx="3966">
                  <c:v>146.50276184082</c:v>
                </c:pt>
                <c:pt idx="3967">
                  <c:v>146.50276184082</c:v>
                </c:pt>
                <c:pt idx="3968">
                  <c:v>146.50276184082</c:v>
                </c:pt>
                <c:pt idx="3969">
                  <c:v>146.50276184082</c:v>
                </c:pt>
                <c:pt idx="3970">
                  <c:v>146.50276184082</c:v>
                </c:pt>
                <c:pt idx="3971">
                  <c:v>146.50276184082</c:v>
                </c:pt>
                <c:pt idx="3972">
                  <c:v>146.50276184082</c:v>
                </c:pt>
                <c:pt idx="3973">
                  <c:v>146.50276184082</c:v>
                </c:pt>
                <c:pt idx="3974">
                  <c:v>146.50276184082</c:v>
                </c:pt>
                <c:pt idx="3975">
                  <c:v>146.50276184082</c:v>
                </c:pt>
                <c:pt idx="3976">
                  <c:v>146.50276184082</c:v>
                </c:pt>
                <c:pt idx="3977">
                  <c:v>146.50276184082</c:v>
                </c:pt>
                <c:pt idx="3978">
                  <c:v>146.50276184082</c:v>
                </c:pt>
                <c:pt idx="3979">
                  <c:v>145.48255920409997</c:v>
                </c:pt>
                <c:pt idx="3980">
                  <c:v>145.48255920409997</c:v>
                </c:pt>
                <c:pt idx="3981">
                  <c:v>145.48255920409997</c:v>
                </c:pt>
                <c:pt idx="3982">
                  <c:v>145.48255920409997</c:v>
                </c:pt>
                <c:pt idx="3983">
                  <c:v>145.48255920409997</c:v>
                </c:pt>
                <c:pt idx="3984">
                  <c:v>145.48255920409997</c:v>
                </c:pt>
                <c:pt idx="3985">
                  <c:v>145.48255920409997</c:v>
                </c:pt>
                <c:pt idx="3986">
                  <c:v>145.48255920409997</c:v>
                </c:pt>
                <c:pt idx="3987">
                  <c:v>145.48255920409997</c:v>
                </c:pt>
                <c:pt idx="3988">
                  <c:v>145.48255920409997</c:v>
                </c:pt>
                <c:pt idx="3989">
                  <c:v>145.48255920409997</c:v>
                </c:pt>
                <c:pt idx="3990">
                  <c:v>145.48255920409997</c:v>
                </c:pt>
                <c:pt idx="3991">
                  <c:v>144.4683685302704</c:v>
                </c:pt>
                <c:pt idx="3992">
                  <c:v>145.48255920409997</c:v>
                </c:pt>
                <c:pt idx="3993">
                  <c:v>144.4683685302704</c:v>
                </c:pt>
                <c:pt idx="3994">
                  <c:v>144.4683685302704</c:v>
                </c:pt>
                <c:pt idx="3995">
                  <c:v>144.4683685302704</c:v>
                </c:pt>
                <c:pt idx="3996">
                  <c:v>144.4683685302704</c:v>
                </c:pt>
                <c:pt idx="3997">
                  <c:v>144.4683685302704</c:v>
                </c:pt>
                <c:pt idx="3998">
                  <c:v>144.4683685302704</c:v>
                </c:pt>
                <c:pt idx="3999">
                  <c:v>144.4683685302704</c:v>
                </c:pt>
                <c:pt idx="4000">
                  <c:v>144.4683685302704</c:v>
                </c:pt>
                <c:pt idx="4001">
                  <c:v>144.4683685302704</c:v>
                </c:pt>
                <c:pt idx="4002">
                  <c:v>144.4683685302704</c:v>
                </c:pt>
                <c:pt idx="4003">
                  <c:v>144.4683685302704</c:v>
                </c:pt>
                <c:pt idx="4004">
                  <c:v>144.4683685302704</c:v>
                </c:pt>
                <c:pt idx="4005">
                  <c:v>143.46017456054992</c:v>
                </c:pt>
                <c:pt idx="4006">
                  <c:v>144.4683685302704</c:v>
                </c:pt>
                <c:pt idx="4007">
                  <c:v>143.46017456054992</c:v>
                </c:pt>
                <c:pt idx="4008">
                  <c:v>143.46017456054992</c:v>
                </c:pt>
                <c:pt idx="4009">
                  <c:v>143.46017456054992</c:v>
                </c:pt>
                <c:pt idx="4010">
                  <c:v>143.46017456054992</c:v>
                </c:pt>
                <c:pt idx="4011">
                  <c:v>143.46017456054992</c:v>
                </c:pt>
                <c:pt idx="4012">
                  <c:v>143.46017456054992</c:v>
                </c:pt>
                <c:pt idx="4013">
                  <c:v>143.46017456054992</c:v>
                </c:pt>
                <c:pt idx="4014">
                  <c:v>143.46017456054992</c:v>
                </c:pt>
                <c:pt idx="4015">
                  <c:v>143.46017456054992</c:v>
                </c:pt>
                <c:pt idx="4016">
                  <c:v>143.46017456054992</c:v>
                </c:pt>
                <c:pt idx="4017">
                  <c:v>143.46017456054992</c:v>
                </c:pt>
                <c:pt idx="4018">
                  <c:v>143.46017456054992</c:v>
                </c:pt>
                <c:pt idx="4019">
                  <c:v>143.46017456054992</c:v>
                </c:pt>
                <c:pt idx="4020">
                  <c:v>143.46017456054992</c:v>
                </c:pt>
                <c:pt idx="4021">
                  <c:v>143.46017456054992</c:v>
                </c:pt>
                <c:pt idx="4022">
                  <c:v>143.46017456054992</c:v>
                </c:pt>
                <c:pt idx="4023">
                  <c:v>143.46017456054992</c:v>
                </c:pt>
                <c:pt idx="4024">
                  <c:v>142.45790100098043</c:v>
                </c:pt>
                <c:pt idx="4025">
                  <c:v>142.45790100098043</c:v>
                </c:pt>
                <c:pt idx="4026">
                  <c:v>142.45790100098043</c:v>
                </c:pt>
                <c:pt idx="4027">
                  <c:v>142.45790100098043</c:v>
                </c:pt>
                <c:pt idx="4028">
                  <c:v>142.45790100098043</c:v>
                </c:pt>
                <c:pt idx="4029">
                  <c:v>142.45790100098043</c:v>
                </c:pt>
                <c:pt idx="4030">
                  <c:v>142.45790100098043</c:v>
                </c:pt>
                <c:pt idx="4031">
                  <c:v>142.45790100098043</c:v>
                </c:pt>
                <c:pt idx="4032">
                  <c:v>142.45790100098043</c:v>
                </c:pt>
                <c:pt idx="4033">
                  <c:v>142.45790100098043</c:v>
                </c:pt>
                <c:pt idx="4034">
                  <c:v>142.45790100098043</c:v>
                </c:pt>
                <c:pt idx="4035">
                  <c:v>142.45790100098043</c:v>
                </c:pt>
                <c:pt idx="4036">
                  <c:v>142.45790100098043</c:v>
                </c:pt>
                <c:pt idx="4037">
                  <c:v>142.45790100098043</c:v>
                </c:pt>
                <c:pt idx="4038">
                  <c:v>142.45790100098043</c:v>
                </c:pt>
                <c:pt idx="4039">
                  <c:v>142.45790100098043</c:v>
                </c:pt>
                <c:pt idx="4040">
                  <c:v>142.45790100098043</c:v>
                </c:pt>
                <c:pt idx="4041">
                  <c:v>141.4615478515604</c:v>
                </c:pt>
                <c:pt idx="4042">
                  <c:v>141.4615478515604</c:v>
                </c:pt>
                <c:pt idx="4043">
                  <c:v>142.45790100098043</c:v>
                </c:pt>
                <c:pt idx="4044">
                  <c:v>141.4615478515604</c:v>
                </c:pt>
                <c:pt idx="4045">
                  <c:v>141.4615478515604</c:v>
                </c:pt>
                <c:pt idx="4046">
                  <c:v>141.4615478515604</c:v>
                </c:pt>
                <c:pt idx="4047">
                  <c:v>141.4615478515604</c:v>
                </c:pt>
                <c:pt idx="4048">
                  <c:v>141.4615478515604</c:v>
                </c:pt>
                <c:pt idx="4049">
                  <c:v>141.4615478515604</c:v>
                </c:pt>
                <c:pt idx="4050">
                  <c:v>141.4615478515604</c:v>
                </c:pt>
                <c:pt idx="4051">
                  <c:v>141.4615478515604</c:v>
                </c:pt>
                <c:pt idx="4052">
                  <c:v>141.4615478515604</c:v>
                </c:pt>
                <c:pt idx="4053">
                  <c:v>141.4615478515604</c:v>
                </c:pt>
                <c:pt idx="4054">
                  <c:v>141.4615478515604</c:v>
                </c:pt>
                <c:pt idx="4055">
                  <c:v>140.47106933594</c:v>
                </c:pt>
                <c:pt idx="4056">
                  <c:v>140.47106933594</c:v>
                </c:pt>
                <c:pt idx="4057">
                  <c:v>140.47106933594</c:v>
                </c:pt>
                <c:pt idx="4058">
                  <c:v>140.47106933594</c:v>
                </c:pt>
                <c:pt idx="4059">
                  <c:v>140.47106933594</c:v>
                </c:pt>
                <c:pt idx="4060">
                  <c:v>140.47106933594</c:v>
                </c:pt>
                <c:pt idx="4061">
                  <c:v>140.47106933594</c:v>
                </c:pt>
                <c:pt idx="4062">
                  <c:v>140.47106933594</c:v>
                </c:pt>
                <c:pt idx="4063">
                  <c:v>140.47106933594</c:v>
                </c:pt>
                <c:pt idx="4064">
                  <c:v>140.47106933594</c:v>
                </c:pt>
                <c:pt idx="4065">
                  <c:v>140.47106933594</c:v>
                </c:pt>
                <c:pt idx="4066">
                  <c:v>140.47106933594</c:v>
                </c:pt>
                <c:pt idx="4067">
                  <c:v>140.47106933594</c:v>
                </c:pt>
                <c:pt idx="4068">
                  <c:v>140.47106933594</c:v>
                </c:pt>
                <c:pt idx="4069">
                  <c:v>140.47106933594</c:v>
                </c:pt>
                <c:pt idx="4070">
                  <c:v>140.47106933594</c:v>
                </c:pt>
                <c:pt idx="4071">
                  <c:v>140.47106933594</c:v>
                </c:pt>
                <c:pt idx="4072">
                  <c:v>139.48641967773079</c:v>
                </c:pt>
                <c:pt idx="4073">
                  <c:v>140.47106933594</c:v>
                </c:pt>
                <c:pt idx="4074">
                  <c:v>139.48641967773079</c:v>
                </c:pt>
                <c:pt idx="4075">
                  <c:v>139.48641967773079</c:v>
                </c:pt>
                <c:pt idx="4076">
                  <c:v>139.48641967773079</c:v>
                </c:pt>
                <c:pt idx="4077">
                  <c:v>139.48641967773079</c:v>
                </c:pt>
                <c:pt idx="4078">
                  <c:v>139.48641967773079</c:v>
                </c:pt>
                <c:pt idx="4079">
                  <c:v>139.48641967773079</c:v>
                </c:pt>
                <c:pt idx="4080">
                  <c:v>139.48641967773079</c:v>
                </c:pt>
                <c:pt idx="4081">
                  <c:v>139.48641967773079</c:v>
                </c:pt>
                <c:pt idx="4082">
                  <c:v>139.48641967773079</c:v>
                </c:pt>
                <c:pt idx="4083">
                  <c:v>139.48641967773079</c:v>
                </c:pt>
                <c:pt idx="4084">
                  <c:v>139.48641967773079</c:v>
                </c:pt>
                <c:pt idx="4085">
                  <c:v>139.48641967773079</c:v>
                </c:pt>
                <c:pt idx="4086">
                  <c:v>139.48641967773079</c:v>
                </c:pt>
                <c:pt idx="4087">
                  <c:v>138.50756835937</c:v>
                </c:pt>
                <c:pt idx="4088">
                  <c:v>138.50756835937</c:v>
                </c:pt>
                <c:pt idx="4089">
                  <c:v>138.50756835937</c:v>
                </c:pt>
                <c:pt idx="4090">
                  <c:v>138.50756835937</c:v>
                </c:pt>
                <c:pt idx="4091">
                  <c:v>138.50756835937</c:v>
                </c:pt>
                <c:pt idx="4092">
                  <c:v>138.50756835937</c:v>
                </c:pt>
                <c:pt idx="4093">
                  <c:v>138.50756835937</c:v>
                </c:pt>
                <c:pt idx="4094">
                  <c:v>138.50756835937</c:v>
                </c:pt>
                <c:pt idx="4095">
                  <c:v>138.50756835937</c:v>
                </c:pt>
                <c:pt idx="4096">
                  <c:v>138.50756835937</c:v>
                </c:pt>
                <c:pt idx="4097">
                  <c:v>138.50756835937</c:v>
                </c:pt>
                <c:pt idx="4098">
                  <c:v>138.50756835937</c:v>
                </c:pt>
                <c:pt idx="4099">
                  <c:v>138.50756835937</c:v>
                </c:pt>
                <c:pt idx="4100">
                  <c:v>138.50756835937</c:v>
                </c:pt>
                <c:pt idx="4101">
                  <c:v>138.50756835937</c:v>
                </c:pt>
                <c:pt idx="4102">
                  <c:v>138.50756835937</c:v>
                </c:pt>
                <c:pt idx="4103">
                  <c:v>138.50756835937</c:v>
                </c:pt>
                <c:pt idx="4104">
                  <c:v>138.50756835937</c:v>
                </c:pt>
                <c:pt idx="4105">
                  <c:v>137.53446960449</c:v>
                </c:pt>
                <c:pt idx="4106">
                  <c:v>137.53446960449</c:v>
                </c:pt>
                <c:pt idx="4107">
                  <c:v>137.53446960449</c:v>
                </c:pt>
                <c:pt idx="4108">
                  <c:v>137.53446960449</c:v>
                </c:pt>
                <c:pt idx="4109">
                  <c:v>137.53446960449</c:v>
                </c:pt>
                <c:pt idx="4110">
                  <c:v>137.53446960449</c:v>
                </c:pt>
                <c:pt idx="4111">
                  <c:v>137.53446960449</c:v>
                </c:pt>
                <c:pt idx="4112">
                  <c:v>137.53446960449</c:v>
                </c:pt>
                <c:pt idx="4113">
                  <c:v>137.53446960449</c:v>
                </c:pt>
                <c:pt idx="4114">
                  <c:v>137.53446960449</c:v>
                </c:pt>
                <c:pt idx="4115">
                  <c:v>137.53446960449</c:v>
                </c:pt>
                <c:pt idx="4116">
                  <c:v>137.53446960449</c:v>
                </c:pt>
                <c:pt idx="4117">
                  <c:v>137.53446960449</c:v>
                </c:pt>
                <c:pt idx="4118">
                  <c:v>137.53446960449</c:v>
                </c:pt>
                <c:pt idx="4119">
                  <c:v>136.5671081543</c:v>
                </c:pt>
                <c:pt idx="4120">
                  <c:v>136.5671081543</c:v>
                </c:pt>
                <c:pt idx="4121">
                  <c:v>136.5671081543</c:v>
                </c:pt>
                <c:pt idx="4122">
                  <c:v>136.5671081543</c:v>
                </c:pt>
                <c:pt idx="4123">
                  <c:v>136.5671081543</c:v>
                </c:pt>
                <c:pt idx="4124">
                  <c:v>136.5671081543</c:v>
                </c:pt>
                <c:pt idx="4125">
                  <c:v>136.5671081543</c:v>
                </c:pt>
                <c:pt idx="4126">
                  <c:v>136.5671081543</c:v>
                </c:pt>
                <c:pt idx="4127">
                  <c:v>136.5671081543</c:v>
                </c:pt>
                <c:pt idx="4128">
                  <c:v>136.5671081543</c:v>
                </c:pt>
                <c:pt idx="4129">
                  <c:v>136.5671081543</c:v>
                </c:pt>
                <c:pt idx="4130">
                  <c:v>136.5671081543</c:v>
                </c:pt>
                <c:pt idx="4131">
                  <c:v>136.5671081543</c:v>
                </c:pt>
                <c:pt idx="4132">
                  <c:v>135.6054382324204</c:v>
                </c:pt>
                <c:pt idx="4133">
                  <c:v>136.5671081543</c:v>
                </c:pt>
                <c:pt idx="4134">
                  <c:v>136.5671081543</c:v>
                </c:pt>
                <c:pt idx="4135">
                  <c:v>135.6054382324204</c:v>
                </c:pt>
                <c:pt idx="4136">
                  <c:v>135.6054382324204</c:v>
                </c:pt>
                <c:pt idx="4137">
                  <c:v>135.6054382324204</c:v>
                </c:pt>
                <c:pt idx="4138">
                  <c:v>135.6054382324204</c:v>
                </c:pt>
                <c:pt idx="4139">
                  <c:v>135.6054382324204</c:v>
                </c:pt>
                <c:pt idx="4140">
                  <c:v>135.6054382324204</c:v>
                </c:pt>
                <c:pt idx="4141">
                  <c:v>135.6054382324204</c:v>
                </c:pt>
                <c:pt idx="4142">
                  <c:v>135.6054382324204</c:v>
                </c:pt>
                <c:pt idx="4143">
                  <c:v>135.6054382324204</c:v>
                </c:pt>
                <c:pt idx="4144">
                  <c:v>135.6054382324204</c:v>
                </c:pt>
                <c:pt idx="4145">
                  <c:v>134.64942932129</c:v>
                </c:pt>
                <c:pt idx="4146">
                  <c:v>135.6054382324204</c:v>
                </c:pt>
                <c:pt idx="4147">
                  <c:v>135.6054382324204</c:v>
                </c:pt>
                <c:pt idx="4148">
                  <c:v>135.6054382324204</c:v>
                </c:pt>
                <c:pt idx="4149">
                  <c:v>135.6054382324204</c:v>
                </c:pt>
                <c:pt idx="4150">
                  <c:v>134.64942932129</c:v>
                </c:pt>
                <c:pt idx="4151">
                  <c:v>134.64942932129</c:v>
                </c:pt>
                <c:pt idx="4152">
                  <c:v>134.64942932129</c:v>
                </c:pt>
                <c:pt idx="4153">
                  <c:v>134.64942932129</c:v>
                </c:pt>
                <c:pt idx="4154">
                  <c:v>134.64942932129</c:v>
                </c:pt>
                <c:pt idx="4155">
                  <c:v>134.64942932129</c:v>
                </c:pt>
                <c:pt idx="4156">
                  <c:v>134.64942932129</c:v>
                </c:pt>
                <c:pt idx="4157">
                  <c:v>134.64942932129</c:v>
                </c:pt>
                <c:pt idx="4158">
                  <c:v>134.64942932129</c:v>
                </c:pt>
                <c:pt idx="4159">
                  <c:v>134.64942932129</c:v>
                </c:pt>
                <c:pt idx="4160">
                  <c:v>134.64942932129</c:v>
                </c:pt>
                <c:pt idx="4161">
                  <c:v>134.64942932129</c:v>
                </c:pt>
                <c:pt idx="4162">
                  <c:v>134.64942932129</c:v>
                </c:pt>
                <c:pt idx="4163">
                  <c:v>134.64942932129</c:v>
                </c:pt>
                <c:pt idx="4164">
                  <c:v>134.64942932129</c:v>
                </c:pt>
                <c:pt idx="4165">
                  <c:v>133.69903564452972</c:v>
                </c:pt>
                <c:pt idx="4166">
                  <c:v>133.69903564452972</c:v>
                </c:pt>
                <c:pt idx="4167">
                  <c:v>133.69903564452972</c:v>
                </c:pt>
                <c:pt idx="4168">
                  <c:v>133.69903564452972</c:v>
                </c:pt>
                <c:pt idx="4169">
                  <c:v>133.69903564452972</c:v>
                </c:pt>
                <c:pt idx="4170">
                  <c:v>133.69903564452972</c:v>
                </c:pt>
                <c:pt idx="4171">
                  <c:v>133.69903564452972</c:v>
                </c:pt>
                <c:pt idx="4172">
                  <c:v>133.69903564452972</c:v>
                </c:pt>
                <c:pt idx="4173">
                  <c:v>133.69903564452972</c:v>
                </c:pt>
                <c:pt idx="4174">
                  <c:v>133.69903564452972</c:v>
                </c:pt>
                <c:pt idx="4175">
                  <c:v>133.69903564452972</c:v>
                </c:pt>
                <c:pt idx="4176">
                  <c:v>133.69903564452972</c:v>
                </c:pt>
                <c:pt idx="4177">
                  <c:v>132.75424194336</c:v>
                </c:pt>
                <c:pt idx="4178">
                  <c:v>132.75424194336</c:v>
                </c:pt>
                <c:pt idx="4179">
                  <c:v>132.75424194336</c:v>
                </c:pt>
                <c:pt idx="4180">
                  <c:v>132.75424194336</c:v>
                </c:pt>
                <c:pt idx="4181">
                  <c:v>132.75424194336</c:v>
                </c:pt>
                <c:pt idx="4182">
                  <c:v>132.75424194336</c:v>
                </c:pt>
                <c:pt idx="4183">
                  <c:v>132.75424194336</c:v>
                </c:pt>
                <c:pt idx="4184">
                  <c:v>132.75424194336</c:v>
                </c:pt>
                <c:pt idx="4185">
                  <c:v>132.75424194336</c:v>
                </c:pt>
                <c:pt idx="4186">
                  <c:v>132.75424194336</c:v>
                </c:pt>
                <c:pt idx="4187">
                  <c:v>132.75424194336</c:v>
                </c:pt>
                <c:pt idx="4188">
                  <c:v>132.75424194336</c:v>
                </c:pt>
                <c:pt idx="4189">
                  <c:v>132.75424194336</c:v>
                </c:pt>
                <c:pt idx="4190">
                  <c:v>132.75424194336</c:v>
                </c:pt>
                <c:pt idx="4191">
                  <c:v>132.75424194336</c:v>
                </c:pt>
                <c:pt idx="4192">
                  <c:v>132.75424194336</c:v>
                </c:pt>
                <c:pt idx="4193">
                  <c:v>132.75424194336</c:v>
                </c:pt>
                <c:pt idx="4194">
                  <c:v>131.81500244141</c:v>
                </c:pt>
                <c:pt idx="4195">
                  <c:v>131.81500244141</c:v>
                </c:pt>
                <c:pt idx="4196">
                  <c:v>131.81500244141</c:v>
                </c:pt>
                <c:pt idx="4197">
                  <c:v>131.81500244141</c:v>
                </c:pt>
                <c:pt idx="4198">
                  <c:v>131.81500244141</c:v>
                </c:pt>
                <c:pt idx="4199">
                  <c:v>131.81500244141</c:v>
                </c:pt>
                <c:pt idx="4200">
                  <c:v>131.81500244141</c:v>
                </c:pt>
                <c:pt idx="4201">
                  <c:v>131.81500244141</c:v>
                </c:pt>
                <c:pt idx="4202">
                  <c:v>131.81500244141</c:v>
                </c:pt>
                <c:pt idx="4203">
                  <c:v>131.81500244141</c:v>
                </c:pt>
                <c:pt idx="4204">
                  <c:v>131.81500244141</c:v>
                </c:pt>
                <c:pt idx="4205">
                  <c:v>131.81500244141</c:v>
                </c:pt>
                <c:pt idx="4206">
                  <c:v>131.81500244141</c:v>
                </c:pt>
                <c:pt idx="4207">
                  <c:v>131.81500244141</c:v>
                </c:pt>
                <c:pt idx="4208">
                  <c:v>131.81500244141</c:v>
                </c:pt>
                <c:pt idx="4209">
                  <c:v>130.8813018798804</c:v>
                </c:pt>
                <c:pt idx="4210">
                  <c:v>130.8813018798804</c:v>
                </c:pt>
                <c:pt idx="4211">
                  <c:v>130.8813018798804</c:v>
                </c:pt>
                <c:pt idx="4212">
                  <c:v>130.8813018798804</c:v>
                </c:pt>
                <c:pt idx="4213">
                  <c:v>130.8813018798804</c:v>
                </c:pt>
                <c:pt idx="4214">
                  <c:v>130.8813018798804</c:v>
                </c:pt>
                <c:pt idx="4215">
                  <c:v>130.8813018798804</c:v>
                </c:pt>
                <c:pt idx="4216">
                  <c:v>130.8813018798804</c:v>
                </c:pt>
                <c:pt idx="4217">
                  <c:v>130.8813018798804</c:v>
                </c:pt>
                <c:pt idx="4218">
                  <c:v>130.8813018798804</c:v>
                </c:pt>
                <c:pt idx="4219">
                  <c:v>130.8813018798804</c:v>
                </c:pt>
                <c:pt idx="4220">
                  <c:v>130.8813018798804</c:v>
                </c:pt>
                <c:pt idx="4221">
                  <c:v>130.8813018798804</c:v>
                </c:pt>
                <c:pt idx="4222">
                  <c:v>130.8813018798804</c:v>
                </c:pt>
                <c:pt idx="4223">
                  <c:v>130.8813018798804</c:v>
                </c:pt>
                <c:pt idx="4224">
                  <c:v>129.9530944824204</c:v>
                </c:pt>
                <c:pt idx="4225">
                  <c:v>130.8813018798804</c:v>
                </c:pt>
                <c:pt idx="4226">
                  <c:v>129.9530944824204</c:v>
                </c:pt>
                <c:pt idx="4227">
                  <c:v>129.9530944824204</c:v>
                </c:pt>
                <c:pt idx="4228">
                  <c:v>129.9530944824204</c:v>
                </c:pt>
                <c:pt idx="4229">
                  <c:v>129.9530944824204</c:v>
                </c:pt>
                <c:pt idx="4230">
                  <c:v>129.9530944824204</c:v>
                </c:pt>
                <c:pt idx="4231">
                  <c:v>129.9530944824204</c:v>
                </c:pt>
                <c:pt idx="4232">
                  <c:v>129.9530944824204</c:v>
                </c:pt>
                <c:pt idx="4233">
                  <c:v>129.9530944824204</c:v>
                </c:pt>
                <c:pt idx="4234">
                  <c:v>129.9530944824204</c:v>
                </c:pt>
                <c:pt idx="4235">
                  <c:v>129.9530944824204</c:v>
                </c:pt>
                <c:pt idx="4236">
                  <c:v>129.03034973145</c:v>
                </c:pt>
                <c:pt idx="4237">
                  <c:v>129.9530944824204</c:v>
                </c:pt>
                <c:pt idx="4238">
                  <c:v>129.9530944824204</c:v>
                </c:pt>
                <c:pt idx="4239">
                  <c:v>129.03034973145</c:v>
                </c:pt>
                <c:pt idx="4240">
                  <c:v>129.03034973145</c:v>
                </c:pt>
                <c:pt idx="4241">
                  <c:v>129.03034973145</c:v>
                </c:pt>
                <c:pt idx="4242">
                  <c:v>129.03034973145</c:v>
                </c:pt>
                <c:pt idx="4243">
                  <c:v>129.03034973145</c:v>
                </c:pt>
                <c:pt idx="4244">
                  <c:v>129.03034973145</c:v>
                </c:pt>
                <c:pt idx="4245">
                  <c:v>129.03034973145</c:v>
                </c:pt>
                <c:pt idx="4246">
                  <c:v>129.03034973145</c:v>
                </c:pt>
                <c:pt idx="4247">
                  <c:v>129.03034973145</c:v>
                </c:pt>
                <c:pt idx="4248">
                  <c:v>129.03034973145</c:v>
                </c:pt>
                <c:pt idx="4249">
                  <c:v>129.03034973145</c:v>
                </c:pt>
                <c:pt idx="4250">
                  <c:v>129.03034973145</c:v>
                </c:pt>
                <c:pt idx="4251">
                  <c:v>128.05578613281</c:v>
                </c:pt>
                <c:pt idx="4252">
                  <c:v>129.03034973145</c:v>
                </c:pt>
                <c:pt idx="4253">
                  <c:v>129.03034973145</c:v>
                </c:pt>
                <c:pt idx="4254">
                  <c:v>128.05578613281</c:v>
                </c:pt>
                <c:pt idx="4255">
                  <c:v>128.05578613281</c:v>
                </c:pt>
                <c:pt idx="4256">
                  <c:v>128.05578613281</c:v>
                </c:pt>
                <c:pt idx="4257">
                  <c:v>128.05578613281</c:v>
                </c:pt>
                <c:pt idx="4258">
                  <c:v>128.05578613281</c:v>
                </c:pt>
                <c:pt idx="4259">
                  <c:v>128.05578613281</c:v>
                </c:pt>
                <c:pt idx="4260">
                  <c:v>128.05578613281</c:v>
                </c:pt>
                <c:pt idx="4261">
                  <c:v>128.05578613281</c:v>
                </c:pt>
                <c:pt idx="4262">
                  <c:v>128.05578613281</c:v>
                </c:pt>
                <c:pt idx="4263">
                  <c:v>128.05578613281</c:v>
                </c:pt>
                <c:pt idx="4264">
                  <c:v>128.05578613281</c:v>
                </c:pt>
                <c:pt idx="4265">
                  <c:v>128.05578613281</c:v>
                </c:pt>
                <c:pt idx="4266">
                  <c:v>127.1442260742202</c:v>
                </c:pt>
                <c:pt idx="4267">
                  <c:v>127.1442260742202</c:v>
                </c:pt>
                <c:pt idx="4268">
                  <c:v>127.1442260742202</c:v>
                </c:pt>
                <c:pt idx="4269">
                  <c:v>127.1442260742202</c:v>
                </c:pt>
                <c:pt idx="4270">
                  <c:v>127.1442260742202</c:v>
                </c:pt>
                <c:pt idx="4271">
                  <c:v>127.1442260742202</c:v>
                </c:pt>
                <c:pt idx="4272">
                  <c:v>127.1442260742202</c:v>
                </c:pt>
                <c:pt idx="4273">
                  <c:v>127.1442260742202</c:v>
                </c:pt>
                <c:pt idx="4274">
                  <c:v>127.1442260742202</c:v>
                </c:pt>
                <c:pt idx="4275">
                  <c:v>127.1442260742202</c:v>
                </c:pt>
                <c:pt idx="4276">
                  <c:v>127.1442260742202</c:v>
                </c:pt>
                <c:pt idx="4277">
                  <c:v>127.1442260742202</c:v>
                </c:pt>
                <c:pt idx="4278">
                  <c:v>127.1442260742202</c:v>
                </c:pt>
                <c:pt idx="4279">
                  <c:v>127.1442260742202</c:v>
                </c:pt>
                <c:pt idx="4280">
                  <c:v>126.23803710937</c:v>
                </c:pt>
                <c:pt idx="4281">
                  <c:v>127.1442260742202</c:v>
                </c:pt>
                <c:pt idx="4282">
                  <c:v>126.23803710937</c:v>
                </c:pt>
                <c:pt idx="4283">
                  <c:v>126.23803710937</c:v>
                </c:pt>
                <c:pt idx="4284">
                  <c:v>126.23803710937</c:v>
                </c:pt>
                <c:pt idx="4285">
                  <c:v>126.23803710937</c:v>
                </c:pt>
                <c:pt idx="4286">
                  <c:v>126.23803710937</c:v>
                </c:pt>
                <c:pt idx="4287">
                  <c:v>126.23803710937</c:v>
                </c:pt>
                <c:pt idx="4288">
                  <c:v>126.23803710937</c:v>
                </c:pt>
                <c:pt idx="4289">
                  <c:v>126.23803710937</c:v>
                </c:pt>
                <c:pt idx="4290">
                  <c:v>125.3371887207</c:v>
                </c:pt>
                <c:pt idx="4291">
                  <c:v>125.3371887207</c:v>
                </c:pt>
                <c:pt idx="4292">
                  <c:v>125.3371887207</c:v>
                </c:pt>
                <c:pt idx="4293">
                  <c:v>125.3371887207</c:v>
                </c:pt>
                <c:pt idx="4294">
                  <c:v>125.3371887207</c:v>
                </c:pt>
                <c:pt idx="4295">
                  <c:v>125.3371887207</c:v>
                </c:pt>
                <c:pt idx="4296">
                  <c:v>125.3371887207</c:v>
                </c:pt>
                <c:pt idx="4297">
                  <c:v>125.3371887207</c:v>
                </c:pt>
                <c:pt idx="4298">
                  <c:v>125.3371887207</c:v>
                </c:pt>
                <c:pt idx="4299">
                  <c:v>125.3371887207</c:v>
                </c:pt>
                <c:pt idx="4300">
                  <c:v>125.3371887207</c:v>
                </c:pt>
                <c:pt idx="4301">
                  <c:v>125.3371887207</c:v>
                </c:pt>
                <c:pt idx="4302">
                  <c:v>124.4416503906202</c:v>
                </c:pt>
                <c:pt idx="4303">
                  <c:v>124.4416503906202</c:v>
                </c:pt>
                <c:pt idx="4304">
                  <c:v>125.3371887207</c:v>
                </c:pt>
                <c:pt idx="4305">
                  <c:v>124.4416503906202</c:v>
                </c:pt>
                <c:pt idx="4306">
                  <c:v>124.4416503906202</c:v>
                </c:pt>
                <c:pt idx="4307">
                  <c:v>124.4416503906202</c:v>
                </c:pt>
                <c:pt idx="4308">
                  <c:v>124.4416503906202</c:v>
                </c:pt>
                <c:pt idx="4309">
                  <c:v>124.4416503906202</c:v>
                </c:pt>
                <c:pt idx="4310">
                  <c:v>124.4416503906202</c:v>
                </c:pt>
                <c:pt idx="4311">
                  <c:v>124.4416503906202</c:v>
                </c:pt>
                <c:pt idx="4312">
                  <c:v>123.55139923096</c:v>
                </c:pt>
                <c:pt idx="4313">
                  <c:v>123.55139923096</c:v>
                </c:pt>
                <c:pt idx="4314">
                  <c:v>123.55139923096</c:v>
                </c:pt>
                <c:pt idx="4315">
                  <c:v>123.55139923096</c:v>
                </c:pt>
                <c:pt idx="4316">
                  <c:v>123.55139923096</c:v>
                </c:pt>
                <c:pt idx="4317">
                  <c:v>123.55139923096</c:v>
                </c:pt>
                <c:pt idx="4318">
                  <c:v>123.55139923096</c:v>
                </c:pt>
                <c:pt idx="4319">
                  <c:v>123.55139923096</c:v>
                </c:pt>
                <c:pt idx="4320">
                  <c:v>123.55139923096</c:v>
                </c:pt>
                <c:pt idx="4321">
                  <c:v>123.55139923096</c:v>
                </c:pt>
                <c:pt idx="4322">
                  <c:v>123.55139923096</c:v>
                </c:pt>
                <c:pt idx="4323">
                  <c:v>123.55139923096</c:v>
                </c:pt>
                <c:pt idx="4324">
                  <c:v>123.55139923096</c:v>
                </c:pt>
                <c:pt idx="4325">
                  <c:v>122.66640472412</c:v>
                </c:pt>
                <c:pt idx="4326">
                  <c:v>122.66640472412</c:v>
                </c:pt>
                <c:pt idx="4327">
                  <c:v>122.66640472412</c:v>
                </c:pt>
                <c:pt idx="4328">
                  <c:v>122.66640472412</c:v>
                </c:pt>
                <c:pt idx="4329">
                  <c:v>122.66640472412</c:v>
                </c:pt>
                <c:pt idx="4330">
                  <c:v>122.66640472412</c:v>
                </c:pt>
                <c:pt idx="4331">
                  <c:v>122.66640472412</c:v>
                </c:pt>
                <c:pt idx="4332">
                  <c:v>121.7866439819304</c:v>
                </c:pt>
                <c:pt idx="4333">
                  <c:v>122.66640472412</c:v>
                </c:pt>
                <c:pt idx="4334">
                  <c:v>121.7866439819304</c:v>
                </c:pt>
                <c:pt idx="4335">
                  <c:v>121.7866439819304</c:v>
                </c:pt>
                <c:pt idx="4336">
                  <c:v>121.7866439819304</c:v>
                </c:pt>
                <c:pt idx="4337">
                  <c:v>121.7866439819304</c:v>
                </c:pt>
                <c:pt idx="4338">
                  <c:v>121.7866439819304</c:v>
                </c:pt>
                <c:pt idx="4339">
                  <c:v>121.7866439819304</c:v>
                </c:pt>
                <c:pt idx="4340">
                  <c:v>121.7866439819304</c:v>
                </c:pt>
                <c:pt idx="4341">
                  <c:v>121.7866439819304</c:v>
                </c:pt>
                <c:pt idx="4342">
                  <c:v>121.7866439819304</c:v>
                </c:pt>
                <c:pt idx="4343">
                  <c:v>121.7866439819304</c:v>
                </c:pt>
                <c:pt idx="4344">
                  <c:v>121.7866439819304</c:v>
                </c:pt>
                <c:pt idx="4345">
                  <c:v>121.7866439819304</c:v>
                </c:pt>
                <c:pt idx="4346">
                  <c:v>121.7866439819304</c:v>
                </c:pt>
                <c:pt idx="4347">
                  <c:v>120.9120788574196</c:v>
                </c:pt>
                <c:pt idx="4348">
                  <c:v>121.7866439819304</c:v>
                </c:pt>
                <c:pt idx="4349">
                  <c:v>120.9120788574196</c:v>
                </c:pt>
                <c:pt idx="4350">
                  <c:v>120.9120788574196</c:v>
                </c:pt>
                <c:pt idx="4351">
                  <c:v>120.9120788574196</c:v>
                </c:pt>
                <c:pt idx="4352">
                  <c:v>120.9120788574196</c:v>
                </c:pt>
                <c:pt idx="4353">
                  <c:v>120.9120788574196</c:v>
                </c:pt>
                <c:pt idx="4354">
                  <c:v>120.9120788574196</c:v>
                </c:pt>
                <c:pt idx="4355">
                  <c:v>120.9120788574196</c:v>
                </c:pt>
                <c:pt idx="4356">
                  <c:v>120.9120788574196</c:v>
                </c:pt>
                <c:pt idx="4357">
                  <c:v>120.04267883300963</c:v>
                </c:pt>
                <c:pt idx="4358">
                  <c:v>120.04267883300963</c:v>
                </c:pt>
                <c:pt idx="4359">
                  <c:v>120.04267883300963</c:v>
                </c:pt>
                <c:pt idx="4360">
                  <c:v>120.04267883300963</c:v>
                </c:pt>
                <c:pt idx="4361">
                  <c:v>120.04267883300963</c:v>
                </c:pt>
                <c:pt idx="4362">
                  <c:v>120.04267883300963</c:v>
                </c:pt>
                <c:pt idx="4363">
                  <c:v>120.04267883300963</c:v>
                </c:pt>
                <c:pt idx="4364">
                  <c:v>120.04267883300963</c:v>
                </c:pt>
                <c:pt idx="4365">
                  <c:v>120.04267883300963</c:v>
                </c:pt>
                <c:pt idx="4366">
                  <c:v>120.04267883300963</c:v>
                </c:pt>
                <c:pt idx="4367">
                  <c:v>119.17843627929965</c:v>
                </c:pt>
                <c:pt idx="4368">
                  <c:v>120.04267883300963</c:v>
                </c:pt>
                <c:pt idx="4369">
                  <c:v>119.17843627929965</c:v>
                </c:pt>
                <c:pt idx="4370">
                  <c:v>120.04267883300963</c:v>
                </c:pt>
                <c:pt idx="4371">
                  <c:v>119.17843627929965</c:v>
                </c:pt>
                <c:pt idx="4372">
                  <c:v>119.17843627929965</c:v>
                </c:pt>
                <c:pt idx="4373">
                  <c:v>119.17843627929965</c:v>
                </c:pt>
                <c:pt idx="4374">
                  <c:v>119.17843627929965</c:v>
                </c:pt>
                <c:pt idx="4375">
                  <c:v>118.31930541992</c:v>
                </c:pt>
                <c:pt idx="4376">
                  <c:v>119.17843627929965</c:v>
                </c:pt>
                <c:pt idx="4377">
                  <c:v>119.17843627929965</c:v>
                </c:pt>
                <c:pt idx="4378">
                  <c:v>118.31930541992</c:v>
                </c:pt>
                <c:pt idx="4379">
                  <c:v>118.31930541992</c:v>
                </c:pt>
                <c:pt idx="4380">
                  <c:v>118.31930541992</c:v>
                </c:pt>
                <c:pt idx="4381">
                  <c:v>118.31930541992</c:v>
                </c:pt>
                <c:pt idx="4382">
                  <c:v>118.31930541992</c:v>
                </c:pt>
                <c:pt idx="4383">
                  <c:v>118.31930541992</c:v>
                </c:pt>
                <c:pt idx="4384">
                  <c:v>118.31930541992</c:v>
                </c:pt>
                <c:pt idx="4385">
                  <c:v>118.31930541992</c:v>
                </c:pt>
                <c:pt idx="4386">
                  <c:v>118.31930541992</c:v>
                </c:pt>
                <c:pt idx="4387">
                  <c:v>117.46527099609</c:v>
                </c:pt>
                <c:pt idx="4388">
                  <c:v>117.46527099609</c:v>
                </c:pt>
                <c:pt idx="4389">
                  <c:v>117.46527099609</c:v>
                </c:pt>
                <c:pt idx="4390">
                  <c:v>117.46527099609</c:v>
                </c:pt>
                <c:pt idx="4391">
                  <c:v>117.46527099609</c:v>
                </c:pt>
                <c:pt idx="4392">
                  <c:v>117.46527099609</c:v>
                </c:pt>
                <c:pt idx="4393">
                  <c:v>117.46527099609</c:v>
                </c:pt>
                <c:pt idx="4394">
                  <c:v>117.46527099609</c:v>
                </c:pt>
                <c:pt idx="4395">
                  <c:v>117.46527099609</c:v>
                </c:pt>
                <c:pt idx="4396">
                  <c:v>117.46527099609</c:v>
                </c:pt>
                <c:pt idx="4397">
                  <c:v>117.46527099609</c:v>
                </c:pt>
                <c:pt idx="4398">
                  <c:v>117.46527099609</c:v>
                </c:pt>
                <c:pt idx="4399">
                  <c:v>116.6162948608402</c:v>
                </c:pt>
                <c:pt idx="4400">
                  <c:v>116.6162948608402</c:v>
                </c:pt>
                <c:pt idx="4401">
                  <c:v>116.6162948608402</c:v>
                </c:pt>
                <c:pt idx="4402">
                  <c:v>116.6162948608402</c:v>
                </c:pt>
                <c:pt idx="4403">
                  <c:v>116.6162948608402</c:v>
                </c:pt>
                <c:pt idx="4404">
                  <c:v>116.6162948608402</c:v>
                </c:pt>
                <c:pt idx="4405">
                  <c:v>116.6162948608402</c:v>
                </c:pt>
                <c:pt idx="4406">
                  <c:v>116.6162948608402</c:v>
                </c:pt>
                <c:pt idx="4407">
                  <c:v>116.6162948608402</c:v>
                </c:pt>
                <c:pt idx="4408">
                  <c:v>116.6162948608402</c:v>
                </c:pt>
                <c:pt idx="4409">
                  <c:v>115.77236175537</c:v>
                </c:pt>
                <c:pt idx="4410">
                  <c:v>115.77236175537</c:v>
                </c:pt>
                <c:pt idx="4411">
                  <c:v>115.77236175537</c:v>
                </c:pt>
                <c:pt idx="4412">
                  <c:v>115.77236175537</c:v>
                </c:pt>
                <c:pt idx="4413">
                  <c:v>115.77236175537</c:v>
                </c:pt>
                <c:pt idx="4414">
                  <c:v>115.77236175537</c:v>
                </c:pt>
                <c:pt idx="4415">
                  <c:v>115.77236175537</c:v>
                </c:pt>
                <c:pt idx="4416">
                  <c:v>115.77236175537</c:v>
                </c:pt>
                <c:pt idx="4417">
                  <c:v>115.77236175537</c:v>
                </c:pt>
                <c:pt idx="4418">
                  <c:v>115.77236175537</c:v>
                </c:pt>
                <c:pt idx="4419">
                  <c:v>115.77236175537</c:v>
                </c:pt>
                <c:pt idx="4420">
                  <c:v>115.77236175537</c:v>
                </c:pt>
                <c:pt idx="4421">
                  <c:v>114.9334487915</c:v>
                </c:pt>
                <c:pt idx="4422">
                  <c:v>114.9334487915</c:v>
                </c:pt>
                <c:pt idx="4423">
                  <c:v>114.9334487915</c:v>
                </c:pt>
                <c:pt idx="4424">
                  <c:v>114.9334487915</c:v>
                </c:pt>
                <c:pt idx="4425">
                  <c:v>114.9334487915</c:v>
                </c:pt>
                <c:pt idx="4426">
                  <c:v>114.9334487915</c:v>
                </c:pt>
                <c:pt idx="4427">
                  <c:v>114.9334487915</c:v>
                </c:pt>
                <c:pt idx="4428">
                  <c:v>114.9334487915</c:v>
                </c:pt>
                <c:pt idx="4429">
                  <c:v>114.9334487915</c:v>
                </c:pt>
                <c:pt idx="4430">
                  <c:v>114.9334487915</c:v>
                </c:pt>
                <c:pt idx="4431">
                  <c:v>114.9334487915</c:v>
                </c:pt>
                <c:pt idx="4432">
                  <c:v>114.9334487915</c:v>
                </c:pt>
                <c:pt idx="4433">
                  <c:v>114.09951782227</c:v>
                </c:pt>
                <c:pt idx="4434">
                  <c:v>114.09951782227</c:v>
                </c:pt>
                <c:pt idx="4435">
                  <c:v>114.09951782227</c:v>
                </c:pt>
                <c:pt idx="4436">
                  <c:v>114.09951782227</c:v>
                </c:pt>
                <c:pt idx="4437">
                  <c:v>114.09951782227</c:v>
                </c:pt>
                <c:pt idx="4438">
                  <c:v>114.09951782227</c:v>
                </c:pt>
                <c:pt idx="4439">
                  <c:v>114.09951782227</c:v>
                </c:pt>
                <c:pt idx="4440">
                  <c:v>114.09951782227</c:v>
                </c:pt>
                <c:pt idx="4441">
                  <c:v>114.09951782227</c:v>
                </c:pt>
                <c:pt idx="4442">
                  <c:v>114.09951782227</c:v>
                </c:pt>
                <c:pt idx="4443">
                  <c:v>114.09951782227</c:v>
                </c:pt>
                <c:pt idx="4444">
                  <c:v>113.27054595947</c:v>
                </c:pt>
                <c:pt idx="4445">
                  <c:v>113.27054595947</c:v>
                </c:pt>
                <c:pt idx="4446">
                  <c:v>113.27054595947</c:v>
                </c:pt>
                <c:pt idx="4447">
                  <c:v>113.27054595947</c:v>
                </c:pt>
                <c:pt idx="4448">
                  <c:v>113.27054595947</c:v>
                </c:pt>
                <c:pt idx="4449">
                  <c:v>113.27054595947</c:v>
                </c:pt>
                <c:pt idx="4450">
                  <c:v>113.27054595947</c:v>
                </c:pt>
                <c:pt idx="4451">
                  <c:v>113.27054595947</c:v>
                </c:pt>
                <c:pt idx="4452">
                  <c:v>113.27054595947</c:v>
                </c:pt>
                <c:pt idx="4453">
                  <c:v>113.27054595947</c:v>
                </c:pt>
                <c:pt idx="4454">
                  <c:v>113.27054595947</c:v>
                </c:pt>
                <c:pt idx="4455">
                  <c:v>113.27054595947</c:v>
                </c:pt>
                <c:pt idx="4456">
                  <c:v>113.27054595947</c:v>
                </c:pt>
                <c:pt idx="4457">
                  <c:v>113.27054595947</c:v>
                </c:pt>
                <c:pt idx="4458">
                  <c:v>112.4465179443404</c:v>
                </c:pt>
                <c:pt idx="4459">
                  <c:v>112.4465179443404</c:v>
                </c:pt>
                <c:pt idx="4460">
                  <c:v>112.4465179443404</c:v>
                </c:pt>
                <c:pt idx="4461">
                  <c:v>112.4465179443404</c:v>
                </c:pt>
                <c:pt idx="4462">
                  <c:v>112.4465179443404</c:v>
                </c:pt>
                <c:pt idx="4463">
                  <c:v>112.4465179443404</c:v>
                </c:pt>
                <c:pt idx="4464">
                  <c:v>112.4465179443404</c:v>
                </c:pt>
                <c:pt idx="4465">
                  <c:v>111.62739562988</c:v>
                </c:pt>
                <c:pt idx="4466">
                  <c:v>111.62739562988</c:v>
                </c:pt>
                <c:pt idx="4467">
                  <c:v>111.62739562988</c:v>
                </c:pt>
                <c:pt idx="4468">
                  <c:v>111.62739562988</c:v>
                </c:pt>
                <c:pt idx="4469">
                  <c:v>111.62739562988</c:v>
                </c:pt>
                <c:pt idx="4470">
                  <c:v>111.62739562988</c:v>
                </c:pt>
                <c:pt idx="4471">
                  <c:v>111.62739562988</c:v>
                </c:pt>
                <c:pt idx="4472">
                  <c:v>111.62739562988</c:v>
                </c:pt>
                <c:pt idx="4473">
                  <c:v>111.62739562988</c:v>
                </c:pt>
                <c:pt idx="4474">
                  <c:v>111.62739562988</c:v>
                </c:pt>
                <c:pt idx="4475">
                  <c:v>111.62739562988</c:v>
                </c:pt>
                <c:pt idx="4476">
                  <c:v>111.62739562988</c:v>
                </c:pt>
                <c:pt idx="4477">
                  <c:v>111.62739562988</c:v>
                </c:pt>
                <c:pt idx="4478">
                  <c:v>110.8131713867198</c:v>
                </c:pt>
                <c:pt idx="4479">
                  <c:v>110.8131713867198</c:v>
                </c:pt>
                <c:pt idx="4480">
                  <c:v>110.8131713867198</c:v>
                </c:pt>
                <c:pt idx="4481">
                  <c:v>110.8131713867198</c:v>
                </c:pt>
                <c:pt idx="4482">
                  <c:v>110.8131713867198</c:v>
                </c:pt>
                <c:pt idx="4483">
                  <c:v>110.8131713867198</c:v>
                </c:pt>
                <c:pt idx="4484">
                  <c:v>110.8131713867198</c:v>
                </c:pt>
                <c:pt idx="4485">
                  <c:v>110.8131713867198</c:v>
                </c:pt>
                <c:pt idx="4486">
                  <c:v>110.8131713867198</c:v>
                </c:pt>
                <c:pt idx="4487">
                  <c:v>110.8131713867198</c:v>
                </c:pt>
                <c:pt idx="4488">
                  <c:v>110.8131713867198</c:v>
                </c:pt>
                <c:pt idx="4489">
                  <c:v>110.8131713867198</c:v>
                </c:pt>
                <c:pt idx="4490">
                  <c:v>110.00380706787</c:v>
                </c:pt>
                <c:pt idx="4491">
                  <c:v>110.00380706787</c:v>
                </c:pt>
                <c:pt idx="4492">
                  <c:v>110.00380706787</c:v>
                </c:pt>
                <c:pt idx="4493">
                  <c:v>110.00380706787</c:v>
                </c:pt>
                <c:pt idx="4494">
                  <c:v>110.00380706787</c:v>
                </c:pt>
                <c:pt idx="4495">
                  <c:v>110.00380706787</c:v>
                </c:pt>
                <c:pt idx="4496">
                  <c:v>110.00380706787</c:v>
                </c:pt>
                <c:pt idx="4497">
                  <c:v>110.00380706787</c:v>
                </c:pt>
                <c:pt idx="4498">
                  <c:v>110.00380706787</c:v>
                </c:pt>
                <c:pt idx="4499">
                  <c:v>110.00380706787</c:v>
                </c:pt>
                <c:pt idx="4500">
                  <c:v>110.00380706787</c:v>
                </c:pt>
                <c:pt idx="4501">
                  <c:v>110.00380706787</c:v>
                </c:pt>
                <c:pt idx="4502">
                  <c:v>110.00380706787</c:v>
                </c:pt>
                <c:pt idx="4503">
                  <c:v>110.00380706787</c:v>
                </c:pt>
                <c:pt idx="4504">
                  <c:v>109.1992797851602</c:v>
                </c:pt>
                <c:pt idx="4505">
                  <c:v>109.1992797851602</c:v>
                </c:pt>
                <c:pt idx="4506">
                  <c:v>109.1992797851602</c:v>
                </c:pt>
                <c:pt idx="4507">
                  <c:v>109.1992797851602</c:v>
                </c:pt>
                <c:pt idx="4508">
                  <c:v>109.1992797851602</c:v>
                </c:pt>
                <c:pt idx="4509">
                  <c:v>109.1992797851602</c:v>
                </c:pt>
                <c:pt idx="4510">
                  <c:v>109.1992797851602</c:v>
                </c:pt>
                <c:pt idx="4511">
                  <c:v>109.1992797851602</c:v>
                </c:pt>
                <c:pt idx="4512">
                  <c:v>108.39957427979</c:v>
                </c:pt>
                <c:pt idx="4513">
                  <c:v>109.1992797851602</c:v>
                </c:pt>
                <c:pt idx="4514">
                  <c:v>108.39957427979</c:v>
                </c:pt>
                <c:pt idx="4515">
                  <c:v>108.39957427979</c:v>
                </c:pt>
                <c:pt idx="4516">
                  <c:v>108.39957427979</c:v>
                </c:pt>
                <c:pt idx="4517">
                  <c:v>108.39957427979</c:v>
                </c:pt>
                <c:pt idx="4518">
                  <c:v>108.39957427979</c:v>
                </c:pt>
                <c:pt idx="4519">
                  <c:v>108.39957427979</c:v>
                </c:pt>
                <c:pt idx="4520">
                  <c:v>108.39957427979</c:v>
                </c:pt>
                <c:pt idx="4521">
                  <c:v>108.39957427979</c:v>
                </c:pt>
                <c:pt idx="4522">
                  <c:v>108.39957427979</c:v>
                </c:pt>
                <c:pt idx="4523">
                  <c:v>108.39957427979</c:v>
                </c:pt>
                <c:pt idx="4524">
                  <c:v>108.39957427979</c:v>
                </c:pt>
                <c:pt idx="4525">
                  <c:v>108.39957427979</c:v>
                </c:pt>
                <c:pt idx="4526">
                  <c:v>108.39957427979</c:v>
                </c:pt>
                <c:pt idx="4527">
                  <c:v>107.60466003418</c:v>
                </c:pt>
                <c:pt idx="4528">
                  <c:v>107.60466003418</c:v>
                </c:pt>
                <c:pt idx="4529">
                  <c:v>107.60466003418</c:v>
                </c:pt>
                <c:pt idx="4530">
                  <c:v>107.60466003418</c:v>
                </c:pt>
                <c:pt idx="4531">
                  <c:v>107.60466003418</c:v>
                </c:pt>
                <c:pt idx="4532">
                  <c:v>107.60466003418</c:v>
                </c:pt>
                <c:pt idx="4533">
                  <c:v>107.60466003418</c:v>
                </c:pt>
                <c:pt idx="4534">
                  <c:v>107.60466003418</c:v>
                </c:pt>
                <c:pt idx="4535">
                  <c:v>107.60466003418</c:v>
                </c:pt>
                <c:pt idx="4536">
                  <c:v>106.8145141601602</c:v>
                </c:pt>
                <c:pt idx="4537">
                  <c:v>106.8145141601602</c:v>
                </c:pt>
                <c:pt idx="4538">
                  <c:v>107.60466003418</c:v>
                </c:pt>
                <c:pt idx="4539">
                  <c:v>106.8145141601602</c:v>
                </c:pt>
                <c:pt idx="4540">
                  <c:v>106.8145141601602</c:v>
                </c:pt>
                <c:pt idx="4541">
                  <c:v>106.8145141601602</c:v>
                </c:pt>
                <c:pt idx="4542">
                  <c:v>106.8145141601602</c:v>
                </c:pt>
                <c:pt idx="4543">
                  <c:v>106.8145141601602</c:v>
                </c:pt>
                <c:pt idx="4544">
                  <c:v>106.8145141601602</c:v>
                </c:pt>
                <c:pt idx="4545">
                  <c:v>106.8145141601602</c:v>
                </c:pt>
                <c:pt idx="4546">
                  <c:v>106.8145141601602</c:v>
                </c:pt>
                <c:pt idx="4547">
                  <c:v>106.0291137695302</c:v>
                </c:pt>
                <c:pt idx="4548">
                  <c:v>106.0291137695302</c:v>
                </c:pt>
                <c:pt idx="4549">
                  <c:v>106.8145141601602</c:v>
                </c:pt>
                <c:pt idx="4550">
                  <c:v>106.0291137695302</c:v>
                </c:pt>
                <c:pt idx="4551">
                  <c:v>106.0291137695302</c:v>
                </c:pt>
                <c:pt idx="4552">
                  <c:v>106.0291137695302</c:v>
                </c:pt>
                <c:pt idx="4553">
                  <c:v>106.0291137695302</c:v>
                </c:pt>
                <c:pt idx="4554">
                  <c:v>106.0291137695302</c:v>
                </c:pt>
                <c:pt idx="4555">
                  <c:v>106.0291137695302</c:v>
                </c:pt>
                <c:pt idx="4556">
                  <c:v>106.0291137695302</c:v>
                </c:pt>
                <c:pt idx="4557">
                  <c:v>106.0291137695302</c:v>
                </c:pt>
                <c:pt idx="4558">
                  <c:v>105.1997146606402</c:v>
                </c:pt>
                <c:pt idx="4559">
                  <c:v>105.1997146606402</c:v>
                </c:pt>
                <c:pt idx="4560">
                  <c:v>105.1997146606402</c:v>
                </c:pt>
                <c:pt idx="4561">
                  <c:v>105.1997146606402</c:v>
                </c:pt>
                <c:pt idx="4562">
                  <c:v>105.1997146606402</c:v>
                </c:pt>
                <c:pt idx="4563">
                  <c:v>105.1997146606402</c:v>
                </c:pt>
                <c:pt idx="4564">
                  <c:v>105.1997146606402</c:v>
                </c:pt>
                <c:pt idx="4565">
                  <c:v>105.1997146606402</c:v>
                </c:pt>
                <c:pt idx="4566">
                  <c:v>104.4240341186498</c:v>
                </c:pt>
                <c:pt idx="4567">
                  <c:v>105.1997146606402</c:v>
                </c:pt>
                <c:pt idx="4568">
                  <c:v>104.4240341186498</c:v>
                </c:pt>
                <c:pt idx="4569">
                  <c:v>104.4240341186498</c:v>
                </c:pt>
                <c:pt idx="4570">
                  <c:v>104.4240341186498</c:v>
                </c:pt>
                <c:pt idx="4571">
                  <c:v>104.4240341186498</c:v>
                </c:pt>
                <c:pt idx="4572">
                  <c:v>104.4240341186498</c:v>
                </c:pt>
                <c:pt idx="4573">
                  <c:v>104.4240341186498</c:v>
                </c:pt>
                <c:pt idx="4574">
                  <c:v>104.4240341186498</c:v>
                </c:pt>
                <c:pt idx="4575">
                  <c:v>103.65303039550963</c:v>
                </c:pt>
                <c:pt idx="4576">
                  <c:v>103.65303039550963</c:v>
                </c:pt>
                <c:pt idx="4577">
                  <c:v>103.65303039550963</c:v>
                </c:pt>
                <c:pt idx="4578">
                  <c:v>103.65303039550963</c:v>
                </c:pt>
                <c:pt idx="4579">
                  <c:v>103.65303039550963</c:v>
                </c:pt>
                <c:pt idx="4580">
                  <c:v>103.65303039550963</c:v>
                </c:pt>
                <c:pt idx="4581">
                  <c:v>103.65303039550963</c:v>
                </c:pt>
                <c:pt idx="4582">
                  <c:v>103.65303039550963</c:v>
                </c:pt>
                <c:pt idx="4583">
                  <c:v>103.65303039550963</c:v>
                </c:pt>
                <c:pt idx="4584">
                  <c:v>103.65303039550963</c:v>
                </c:pt>
                <c:pt idx="4585">
                  <c:v>103.65303039550963</c:v>
                </c:pt>
                <c:pt idx="4586">
                  <c:v>102.88668060303</c:v>
                </c:pt>
                <c:pt idx="4587">
                  <c:v>102.88668060303</c:v>
                </c:pt>
                <c:pt idx="4588">
                  <c:v>102.88668060303</c:v>
                </c:pt>
                <c:pt idx="4589">
                  <c:v>102.88668060303</c:v>
                </c:pt>
                <c:pt idx="4590">
                  <c:v>102.88668060303</c:v>
                </c:pt>
                <c:pt idx="4591">
                  <c:v>102.88668060303</c:v>
                </c:pt>
                <c:pt idx="4592">
                  <c:v>102.88668060303</c:v>
                </c:pt>
                <c:pt idx="4593">
                  <c:v>102.88668060303</c:v>
                </c:pt>
                <c:pt idx="4594">
                  <c:v>102.12496185302963</c:v>
                </c:pt>
                <c:pt idx="4595">
                  <c:v>102.12496185302963</c:v>
                </c:pt>
                <c:pt idx="4596">
                  <c:v>102.12496185302963</c:v>
                </c:pt>
                <c:pt idx="4597">
                  <c:v>102.12496185302963</c:v>
                </c:pt>
                <c:pt idx="4598">
                  <c:v>102.12496185302963</c:v>
                </c:pt>
                <c:pt idx="4599">
                  <c:v>102.12496185302963</c:v>
                </c:pt>
                <c:pt idx="4600">
                  <c:v>102.12496185302963</c:v>
                </c:pt>
                <c:pt idx="4601">
                  <c:v>102.12496185302963</c:v>
                </c:pt>
                <c:pt idx="4602">
                  <c:v>102.12496185302963</c:v>
                </c:pt>
                <c:pt idx="4603">
                  <c:v>102.12496185302963</c:v>
                </c:pt>
                <c:pt idx="4604">
                  <c:v>101.3678588867198</c:v>
                </c:pt>
                <c:pt idx="4605">
                  <c:v>101.3678588867198</c:v>
                </c:pt>
                <c:pt idx="4606">
                  <c:v>101.3678588867198</c:v>
                </c:pt>
                <c:pt idx="4607">
                  <c:v>101.3678588867198</c:v>
                </c:pt>
                <c:pt idx="4608">
                  <c:v>101.3678588867198</c:v>
                </c:pt>
                <c:pt idx="4609">
                  <c:v>101.3678588867198</c:v>
                </c:pt>
                <c:pt idx="4610">
                  <c:v>101.3678588867198</c:v>
                </c:pt>
                <c:pt idx="4611">
                  <c:v>101.3678588867198</c:v>
                </c:pt>
                <c:pt idx="4612">
                  <c:v>100.6153411865196</c:v>
                </c:pt>
                <c:pt idx="4613">
                  <c:v>100.6153411865196</c:v>
                </c:pt>
                <c:pt idx="4614">
                  <c:v>100.6153411865196</c:v>
                </c:pt>
                <c:pt idx="4615">
                  <c:v>100.6153411865196</c:v>
                </c:pt>
                <c:pt idx="4616">
                  <c:v>100.6153411865196</c:v>
                </c:pt>
                <c:pt idx="4617">
                  <c:v>100.6153411865196</c:v>
                </c:pt>
                <c:pt idx="4618">
                  <c:v>100.6153411865196</c:v>
                </c:pt>
                <c:pt idx="4619">
                  <c:v>100.6153411865196</c:v>
                </c:pt>
                <c:pt idx="4620">
                  <c:v>100.6153411865196</c:v>
                </c:pt>
                <c:pt idx="4621">
                  <c:v>100.6153411865196</c:v>
                </c:pt>
                <c:pt idx="4622">
                  <c:v>100.6153411865196</c:v>
                </c:pt>
                <c:pt idx="4623">
                  <c:v>100.6153411865196</c:v>
                </c:pt>
                <c:pt idx="4624">
                  <c:v>100.6153411865196</c:v>
                </c:pt>
                <c:pt idx="4625">
                  <c:v>99.867393493652003</c:v>
                </c:pt>
                <c:pt idx="4626">
                  <c:v>99.867393493652003</c:v>
                </c:pt>
                <c:pt idx="4627">
                  <c:v>99.867393493652003</c:v>
                </c:pt>
                <c:pt idx="4628">
                  <c:v>99.867393493652003</c:v>
                </c:pt>
                <c:pt idx="4629">
                  <c:v>99.867393493652003</c:v>
                </c:pt>
                <c:pt idx="4630">
                  <c:v>99.867393493652003</c:v>
                </c:pt>
                <c:pt idx="4631">
                  <c:v>99.123985290526676</c:v>
                </c:pt>
                <c:pt idx="4632">
                  <c:v>99.867393493652003</c:v>
                </c:pt>
                <c:pt idx="4633">
                  <c:v>99.867393493652003</c:v>
                </c:pt>
                <c:pt idx="4634">
                  <c:v>99.867393493652003</c:v>
                </c:pt>
                <c:pt idx="4635">
                  <c:v>99.123985290526676</c:v>
                </c:pt>
                <c:pt idx="4636">
                  <c:v>99.123985290526676</c:v>
                </c:pt>
                <c:pt idx="4637">
                  <c:v>99.123985290526676</c:v>
                </c:pt>
                <c:pt idx="4638">
                  <c:v>99.123985290526676</c:v>
                </c:pt>
                <c:pt idx="4639">
                  <c:v>99.123985290526676</c:v>
                </c:pt>
                <c:pt idx="4640">
                  <c:v>99.123985290526676</c:v>
                </c:pt>
                <c:pt idx="4641">
                  <c:v>99.123985290526676</c:v>
                </c:pt>
                <c:pt idx="4642">
                  <c:v>99.123985290526676</c:v>
                </c:pt>
                <c:pt idx="4643">
                  <c:v>99.123985290526676</c:v>
                </c:pt>
                <c:pt idx="4644">
                  <c:v>98.385101318358664</c:v>
                </c:pt>
                <c:pt idx="4645">
                  <c:v>99.123985290526676</c:v>
                </c:pt>
                <c:pt idx="4646">
                  <c:v>98.385101318358664</c:v>
                </c:pt>
                <c:pt idx="4647">
                  <c:v>98.385101318358664</c:v>
                </c:pt>
                <c:pt idx="4648">
                  <c:v>98.385101318358664</c:v>
                </c:pt>
                <c:pt idx="4649">
                  <c:v>98.385101318358664</c:v>
                </c:pt>
                <c:pt idx="4650">
                  <c:v>98.385101318358664</c:v>
                </c:pt>
                <c:pt idx="4651">
                  <c:v>98.385101318358664</c:v>
                </c:pt>
                <c:pt idx="4652">
                  <c:v>98.385101318358664</c:v>
                </c:pt>
                <c:pt idx="4653">
                  <c:v>97.650726318358664</c:v>
                </c:pt>
                <c:pt idx="4654">
                  <c:v>98.385101318358664</c:v>
                </c:pt>
                <c:pt idx="4655">
                  <c:v>97.650726318358664</c:v>
                </c:pt>
                <c:pt idx="4656">
                  <c:v>97.650726318358664</c:v>
                </c:pt>
                <c:pt idx="4657">
                  <c:v>97.650726318358664</c:v>
                </c:pt>
                <c:pt idx="4658">
                  <c:v>97.650726318358664</c:v>
                </c:pt>
                <c:pt idx="4659">
                  <c:v>97.650726318358664</c:v>
                </c:pt>
                <c:pt idx="4660">
                  <c:v>97.650726318358664</c:v>
                </c:pt>
                <c:pt idx="4661">
                  <c:v>97.650726318358664</c:v>
                </c:pt>
                <c:pt idx="4662">
                  <c:v>97.650726318358664</c:v>
                </c:pt>
                <c:pt idx="4663">
                  <c:v>97.650726318358664</c:v>
                </c:pt>
                <c:pt idx="4664">
                  <c:v>97.650726318358664</c:v>
                </c:pt>
                <c:pt idx="4665">
                  <c:v>97.650726318358664</c:v>
                </c:pt>
                <c:pt idx="4666">
                  <c:v>96.920829772949006</c:v>
                </c:pt>
                <c:pt idx="4667">
                  <c:v>97.650726318358664</c:v>
                </c:pt>
                <c:pt idx="4668">
                  <c:v>96.920829772949006</c:v>
                </c:pt>
                <c:pt idx="4669">
                  <c:v>96.920829772949006</c:v>
                </c:pt>
                <c:pt idx="4670">
                  <c:v>96.920829772949006</c:v>
                </c:pt>
                <c:pt idx="4671">
                  <c:v>96.920829772949006</c:v>
                </c:pt>
                <c:pt idx="4672">
                  <c:v>96.920829772949006</c:v>
                </c:pt>
                <c:pt idx="4673">
                  <c:v>96.920829772949006</c:v>
                </c:pt>
                <c:pt idx="4674">
                  <c:v>96.920829772949006</c:v>
                </c:pt>
                <c:pt idx="4675">
                  <c:v>96.19539642334</c:v>
                </c:pt>
                <c:pt idx="4676">
                  <c:v>96.19539642334</c:v>
                </c:pt>
                <c:pt idx="4677">
                  <c:v>96.19539642334</c:v>
                </c:pt>
                <c:pt idx="4678">
                  <c:v>96.19539642334</c:v>
                </c:pt>
                <c:pt idx="4679">
                  <c:v>96.19539642334</c:v>
                </c:pt>
                <c:pt idx="4680">
                  <c:v>96.19539642334</c:v>
                </c:pt>
                <c:pt idx="4681">
                  <c:v>96.19539642334</c:v>
                </c:pt>
                <c:pt idx="4682">
                  <c:v>96.19539642334</c:v>
                </c:pt>
                <c:pt idx="4683">
                  <c:v>96.19539642334</c:v>
                </c:pt>
                <c:pt idx="4684">
                  <c:v>96.19539642334</c:v>
                </c:pt>
                <c:pt idx="4685">
                  <c:v>95.474403381348338</c:v>
                </c:pt>
                <c:pt idx="4686">
                  <c:v>95.474403381348338</c:v>
                </c:pt>
                <c:pt idx="4687">
                  <c:v>95.474403381348338</c:v>
                </c:pt>
                <c:pt idx="4688">
                  <c:v>95.474403381348338</c:v>
                </c:pt>
                <c:pt idx="4689">
                  <c:v>95.474403381348338</c:v>
                </c:pt>
                <c:pt idx="4690">
                  <c:v>95.474403381348338</c:v>
                </c:pt>
                <c:pt idx="4691">
                  <c:v>94.757827758788949</c:v>
                </c:pt>
                <c:pt idx="4692">
                  <c:v>95.474403381348338</c:v>
                </c:pt>
                <c:pt idx="4693">
                  <c:v>94.757827758788949</c:v>
                </c:pt>
                <c:pt idx="4694">
                  <c:v>95.474403381348338</c:v>
                </c:pt>
                <c:pt idx="4695">
                  <c:v>94.757827758788949</c:v>
                </c:pt>
                <c:pt idx="4696">
                  <c:v>94.757827758788949</c:v>
                </c:pt>
                <c:pt idx="4697">
                  <c:v>94.757827758788949</c:v>
                </c:pt>
                <c:pt idx="4698">
                  <c:v>94.757827758788949</c:v>
                </c:pt>
                <c:pt idx="4699">
                  <c:v>94.757827758788949</c:v>
                </c:pt>
                <c:pt idx="4700">
                  <c:v>94.757827758788949</c:v>
                </c:pt>
                <c:pt idx="4701">
                  <c:v>94.757827758788949</c:v>
                </c:pt>
                <c:pt idx="4702">
                  <c:v>94.757827758788949</c:v>
                </c:pt>
                <c:pt idx="4703">
                  <c:v>94.757827758788949</c:v>
                </c:pt>
                <c:pt idx="4704">
                  <c:v>94.045654296875199</c:v>
                </c:pt>
                <c:pt idx="4705">
                  <c:v>94.045654296875199</c:v>
                </c:pt>
                <c:pt idx="4706">
                  <c:v>94.045654296875199</c:v>
                </c:pt>
                <c:pt idx="4707">
                  <c:v>94.045654296875199</c:v>
                </c:pt>
                <c:pt idx="4708">
                  <c:v>94.045654296875199</c:v>
                </c:pt>
                <c:pt idx="4709">
                  <c:v>94.045654296875199</c:v>
                </c:pt>
                <c:pt idx="4710">
                  <c:v>94.045654296875199</c:v>
                </c:pt>
                <c:pt idx="4711">
                  <c:v>94.045654296875199</c:v>
                </c:pt>
                <c:pt idx="4712">
                  <c:v>93.337860107421676</c:v>
                </c:pt>
                <c:pt idx="4713">
                  <c:v>93.337860107421676</c:v>
                </c:pt>
                <c:pt idx="4714">
                  <c:v>93.337860107421676</c:v>
                </c:pt>
                <c:pt idx="4715">
                  <c:v>93.337860107421676</c:v>
                </c:pt>
                <c:pt idx="4716">
                  <c:v>93.337860107421676</c:v>
                </c:pt>
                <c:pt idx="4717">
                  <c:v>93.337860107421676</c:v>
                </c:pt>
                <c:pt idx="4718">
                  <c:v>93.337860107421676</c:v>
                </c:pt>
                <c:pt idx="4719">
                  <c:v>93.337860107421676</c:v>
                </c:pt>
                <c:pt idx="4720">
                  <c:v>93.337860107421676</c:v>
                </c:pt>
                <c:pt idx="4721">
                  <c:v>92.63442230224598</c:v>
                </c:pt>
                <c:pt idx="4722">
                  <c:v>92.63442230224598</c:v>
                </c:pt>
                <c:pt idx="4723">
                  <c:v>92.63442230224598</c:v>
                </c:pt>
                <c:pt idx="4724">
                  <c:v>92.63442230224598</c:v>
                </c:pt>
                <c:pt idx="4725">
                  <c:v>92.63442230224598</c:v>
                </c:pt>
                <c:pt idx="4726">
                  <c:v>92.63442230224598</c:v>
                </c:pt>
                <c:pt idx="4727">
                  <c:v>92.63442230224598</c:v>
                </c:pt>
                <c:pt idx="4728">
                  <c:v>92.63442230224598</c:v>
                </c:pt>
                <c:pt idx="4729">
                  <c:v>92.63442230224598</c:v>
                </c:pt>
                <c:pt idx="4730">
                  <c:v>92.63442230224598</c:v>
                </c:pt>
                <c:pt idx="4731">
                  <c:v>91.935325622558949</c:v>
                </c:pt>
                <c:pt idx="4732">
                  <c:v>91.935325622558949</c:v>
                </c:pt>
                <c:pt idx="4733">
                  <c:v>91.935325622558949</c:v>
                </c:pt>
                <c:pt idx="4734">
                  <c:v>91.935325622558949</c:v>
                </c:pt>
                <c:pt idx="4735">
                  <c:v>91.935325622558949</c:v>
                </c:pt>
                <c:pt idx="4736">
                  <c:v>91.935325622558949</c:v>
                </c:pt>
                <c:pt idx="4737">
                  <c:v>91.935325622558949</c:v>
                </c:pt>
                <c:pt idx="4738">
                  <c:v>91.935325622558949</c:v>
                </c:pt>
                <c:pt idx="4739">
                  <c:v>91.935325622558949</c:v>
                </c:pt>
                <c:pt idx="4740">
                  <c:v>91.935325622558949</c:v>
                </c:pt>
                <c:pt idx="4741">
                  <c:v>91.240547180175994</c:v>
                </c:pt>
                <c:pt idx="4742">
                  <c:v>91.240547180175994</c:v>
                </c:pt>
                <c:pt idx="4743">
                  <c:v>91.240547180175994</c:v>
                </c:pt>
                <c:pt idx="4744">
                  <c:v>91.240547180175994</c:v>
                </c:pt>
                <c:pt idx="4745">
                  <c:v>91.240547180175994</c:v>
                </c:pt>
                <c:pt idx="4746">
                  <c:v>91.240547180175994</c:v>
                </c:pt>
                <c:pt idx="4747">
                  <c:v>91.240547180175994</c:v>
                </c:pt>
                <c:pt idx="4748">
                  <c:v>90.550071716308665</c:v>
                </c:pt>
                <c:pt idx="4749">
                  <c:v>90.550071716308665</c:v>
                </c:pt>
                <c:pt idx="4750">
                  <c:v>90.550071716308665</c:v>
                </c:pt>
                <c:pt idx="4751">
                  <c:v>90.550071716308665</c:v>
                </c:pt>
                <c:pt idx="4752">
                  <c:v>90.550071716308665</c:v>
                </c:pt>
                <c:pt idx="4753">
                  <c:v>90.550071716308665</c:v>
                </c:pt>
                <c:pt idx="4754">
                  <c:v>90.550071716308665</c:v>
                </c:pt>
                <c:pt idx="4755">
                  <c:v>90.550071716308665</c:v>
                </c:pt>
                <c:pt idx="4756">
                  <c:v>90.550071716308665</c:v>
                </c:pt>
                <c:pt idx="4757">
                  <c:v>90.550071716308665</c:v>
                </c:pt>
                <c:pt idx="4758">
                  <c:v>89.863868713378949</c:v>
                </c:pt>
                <c:pt idx="4759">
                  <c:v>89.863868713378949</c:v>
                </c:pt>
                <c:pt idx="4760">
                  <c:v>89.863868713378949</c:v>
                </c:pt>
                <c:pt idx="4761">
                  <c:v>89.863868713378949</c:v>
                </c:pt>
                <c:pt idx="4762">
                  <c:v>89.863868713378949</c:v>
                </c:pt>
                <c:pt idx="4763">
                  <c:v>89.863868713378949</c:v>
                </c:pt>
                <c:pt idx="4764">
                  <c:v>89.863868713378949</c:v>
                </c:pt>
                <c:pt idx="4765">
                  <c:v>89.863868713378949</c:v>
                </c:pt>
                <c:pt idx="4766">
                  <c:v>89.181930541992003</c:v>
                </c:pt>
                <c:pt idx="4767">
                  <c:v>89.181930541992003</c:v>
                </c:pt>
                <c:pt idx="4768">
                  <c:v>89.181930541992003</c:v>
                </c:pt>
                <c:pt idx="4769">
                  <c:v>89.181930541992003</c:v>
                </c:pt>
                <c:pt idx="4770">
                  <c:v>89.181930541992003</c:v>
                </c:pt>
                <c:pt idx="4771">
                  <c:v>89.181930541992003</c:v>
                </c:pt>
                <c:pt idx="4772">
                  <c:v>89.181930541992003</c:v>
                </c:pt>
                <c:pt idx="4773">
                  <c:v>89.181930541992003</c:v>
                </c:pt>
                <c:pt idx="4774">
                  <c:v>89.181930541992003</c:v>
                </c:pt>
                <c:pt idx="4775">
                  <c:v>89.181930541992003</c:v>
                </c:pt>
                <c:pt idx="4776">
                  <c:v>88.504234313965</c:v>
                </c:pt>
                <c:pt idx="4777">
                  <c:v>89.181930541992003</c:v>
                </c:pt>
                <c:pt idx="4778">
                  <c:v>88.504234313965</c:v>
                </c:pt>
                <c:pt idx="4779">
                  <c:v>88.504234313965</c:v>
                </c:pt>
                <c:pt idx="4780">
                  <c:v>88.504234313965</c:v>
                </c:pt>
                <c:pt idx="4781">
                  <c:v>88.504234313965</c:v>
                </c:pt>
                <c:pt idx="4782">
                  <c:v>88.504234313965</c:v>
                </c:pt>
                <c:pt idx="4783">
                  <c:v>88.504234313965</c:v>
                </c:pt>
                <c:pt idx="4784">
                  <c:v>87.830642700195</c:v>
                </c:pt>
                <c:pt idx="4785">
                  <c:v>87.830642700195</c:v>
                </c:pt>
                <c:pt idx="4786">
                  <c:v>87.830642700195</c:v>
                </c:pt>
                <c:pt idx="4787">
                  <c:v>87.830642700195</c:v>
                </c:pt>
                <c:pt idx="4788">
                  <c:v>87.830642700195</c:v>
                </c:pt>
                <c:pt idx="4789">
                  <c:v>87.830642700195</c:v>
                </c:pt>
                <c:pt idx="4790">
                  <c:v>87.830642700195</c:v>
                </c:pt>
                <c:pt idx="4791">
                  <c:v>87.830642700195</c:v>
                </c:pt>
                <c:pt idx="4792">
                  <c:v>87.830642700195</c:v>
                </c:pt>
                <c:pt idx="4793">
                  <c:v>87.830642700195</c:v>
                </c:pt>
                <c:pt idx="4794">
                  <c:v>87.16136932373</c:v>
                </c:pt>
                <c:pt idx="4795">
                  <c:v>87.830642700195</c:v>
                </c:pt>
                <c:pt idx="4796">
                  <c:v>87.16136932373</c:v>
                </c:pt>
                <c:pt idx="4797">
                  <c:v>87.16136932373</c:v>
                </c:pt>
                <c:pt idx="4798">
                  <c:v>87.16136932373</c:v>
                </c:pt>
                <c:pt idx="4799">
                  <c:v>87.16136932373</c:v>
                </c:pt>
                <c:pt idx="4800">
                  <c:v>87.16136932373</c:v>
                </c:pt>
                <c:pt idx="4801">
                  <c:v>87.16136932373</c:v>
                </c:pt>
                <c:pt idx="4802">
                  <c:v>87.16136932373</c:v>
                </c:pt>
                <c:pt idx="4803">
                  <c:v>87.16136932373</c:v>
                </c:pt>
                <c:pt idx="4804">
                  <c:v>87.16136932373</c:v>
                </c:pt>
                <c:pt idx="4805">
                  <c:v>86.496276855468949</c:v>
                </c:pt>
                <c:pt idx="4806">
                  <c:v>86.496276855468949</c:v>
                </c:pt>
                <c:pt idx="4807">
                  <c:v>86.496276855468949</c:v>
                </c:pt>
                <c:pt idx="4808">
                  <c:v>86.496276855468949</c:v>
                </c:pt>
                <c:pt idx="4809">
                  <c:v>86.496276855468949</c:v>
                </c:pt>
                <c:pt idx="4810">
                  <c:v>86.496276855468949</c:v>
                </c:pt>
                <c:pt idx="4811">
                  <c:v>86.496276855468949</c:v>
                </c:pt>
                <c:pt idx="4812">
                  <c:v>86.496276855468949</c:v>
                </c:pt>
                <c:pt idx="4813">
                  <c:v>86.496276855468949</c:v>
                </c:pt>
                <c:pt idx="4814">
                  <c:v>86.496276855468949</c:v>
                </c:pt>
                <c:pt idx="4815">
                  <c:v>86.496276855468949</c:v>
                </c:pt>
                <c:pt idx="4816">
                  <c:v>86.496276855468949</c:v>
                </c:pt>
                <c:pt idx="4817">
                  <c:v>85.835350036620525</c:v>
                </c:pt>
                <c:pt idx="4818">
                  <c:v>85.835350036620525</c:v>
                </c:pt>
                <c:pt idx="4819">
                  <c:v>85.835350036620525</c:v>
                </c:pt>
                <c:pt idx="4820">
                  <c:v>85.835350036620525</c:v>
                </c:pt>
                <c:pt idx="4821">
                  <c:v>85.835350036620525</c:v>
                </c:pt>
                <c:pt idx="4822">
                  <c:v>85.835350036620525</c:v>
                </c:pt>
                <c:pt idx="4823">
                  <c:v>85.835350036620525</c:v>
                </c:pt>
                <c:pt idx="4824">
                  <c:v>85.137687683105199</c:v>
                </c:pt>
                <c:pt idx="4825">
                  <c:v>85.137687683105199</c:v>
                </c:pt>
                <c:pt idx="4826">
                  <c:v>85.137687683105199</c:v>
                </c:pt>
                <c:pt idx="4827">
                  <c:v>85.137687683105199</c:v>
                </c:pt>
                <c:pt idx="4828">
                  <c:v>85.137687683105199</c:v>
                </c:pt>
                <c:pt idx="4829">
                  <c:v>85.137687683105199</c:v>
                </c:pt>
                <c:pt idx="4830">
                  <c:v>85.137687683105199</c:v>
                </c:pt>
                <c:pt idx="4831">
                  <c:v>85.137687683105199</c:v>
                </c:pt>
                <c:pt idx="4832">
                  <c:v>85.137687683105199</c:v>
                </c:pt>
                <c:pt idx="4833">
                  <c:v>85.137687683105199</c:v>
                </c:pt>
                <c:pt idx="4834">
                  <c:v>84.485282897948949</c:v>
                </c:pt>
                <c:pt idx="4835">
                  <c:v>85.137687683105199</c:v>
                </c:pt>
                <c:pt idx="4836">
                  <c:v>84.485282897948949</c:v>
                </c:pt>
                <c:pt idx="4837">
                  <c:v>84.485282897948949</c:v>
                </c:pt>
                <c:pt idx="4838">
                  <c:v>84.485282897948949</c:v>
                </c:pt>
                <c:pt idx="4839">
                  <c:v>84.485282897948949</c:v>
                </c:pt>
                <c:pt idx="4840">
                  <c:v>84.485282897948949</c:v>
                </c:pt>
                <c:pt idx="4841">
                  <c:v>84.485282897948949</c:v>
                </c:pt>
                <c:pt idx="4842">
                  <c:v>83.836990356444645</c:v>
                </c:pt>
                <c:pt idx="4843">
                  <c:v>84.485282897948949</c:v>
                </c:pt>
                <c:pt idx="4844">
                  <c:v>83.836990356444645</c:v>
                </c:pt>
                <c:pt idx="4845">
                  <c:v>83.836990356444645</c:v>
                </c:pt>
                <c:pt idx="4846">
                  <c:v>83.836990356444645</c:v>
                </c:pt>
                <c:pt idx="4847">
                  <c:v>83.836990356444645</c:v>
                </c:pt>
                <c:pt idx="4848">
                  <c:v>83.836990356444645</c:v>
                </c:pt>
                <c:pt idx="4849">
                  <c:v>83.836990356444645</c:v>
                </c:pt>
                <c:pt idx="4850">
                  <c:v>83.836990356444645</c:v>
                </c:pt>
                <c:pt idx="4851">
                  <c:v>83.836990356444645</c:v>
                </c:pt>
                <c:pt idx="4852">
                  <c:v>83.836990356444645</c:v>
                </c:pt>
                <c:pt idx="4853">
                  <c:v>83.19277954101598</c:v>
                </c:pt>
                <c:pt idx="4854">
                  <c:v>83.19277954101598</c:v>
                </c:pt>
                <c:pt idx="4855">
                  <c:v>83.19277954101598</c:v>
                </c:pt>
                <c:pt idx="4856">
                  <c:v>83.19277954101598</c:v>
                </c:pt>
                <c:pt idx="4857">
                  <c:v>82.552642822265653</c:v>
                </c:pt>
                <c:pt idx="4858">
                  <c:v>82.552642822265653</c:v>
                </c:pt>
                <c:pt idx="4859">
                  <c:v>82.552642822265653</c:v>
                </c:pt>
                <c:pt idx="4860">
                  <c:v>82.552642822265653</c:v>
                </c:pt>
                <c:pt idx="4861">
                  <c:v>82.552642822265653</c:v>
                </c:pt>
                <c:pt idx="4862">
                  <c:v>82.552642822265653</c:v>
                </c:pt>
                <c:pt idx="4863">
                  <c:v>82.552642822265653</c:v>
                </c:pt>
                <c:pt idx="4864">
                  <c:v>82.552642822265653</c:v>
                </c:pt>
                <c:pt idx="4865">
                  <c:v>82.552642822265653</c:v>
                </c:pt>
                <c:pt idx="4866">
                  <c:v>82.552642822265653</c:v>
                </c:pt>
                <c:pt idx="4867">
                  <c:v>81.916549682617458</c:v>
                </c:pt>
                <c:pt idx="4868">
                  <c:v>81.916549682617458</c:v>
                </c:pt>
                <c:pt idx="4869">
                  <c:v>81.916549682617458</c:v>
                </c:pt>
                <c:pt idx="4870">
                  <c:v>81.916549682617458</c:v>
                </c:pt>
                <c:pt idx="4871">
                  <c:v>81.916549682617458</c:v>
                </c:pt>
                <c:pt idx="4872">
                  <c:v>81.916549682617458</c:v>
                </c:pt>
                <c:pt idx="4873">
                  <c:v>81.916549682617458</c:v>
                </c:pt>
                <c:pt idx="4874">
                  <c:v>81.916549682617458</c:v>
                </c:pt>
                <c:pt idx="4875">
                  <c:v>81.916549682617458</c:v>
                </c:pt>
                <c:pt idx="4876">
                  <c:v>81.28449249267598</c:v>
                </c:pt>
                <c:pt idx="4877">
                  <c:v>81.28449249267598</c:v>
                </c:pt>
                <c:pt idx="4878">
                  <c:v>81.28449249267598</c:v>
                </c:pt>
                <c:pt idx="4879">
                  <c:v>81.28449249267598</c:v>
                </c:pt>
                <c:pt idx="4880">
                  <c:v>81.28449249267598</c:v>
                </c:pt>
                <c:pt idx="4881">
                  <c:v>81.28449249267598</c:v>
                </c:pt>
                <c:pt idx="4882">
                  <c:v>81.28449249267598</c:v>
                </c:pt>
                <c:pt idx="4883">
                  <c:v>81.28449249267598</c:v>
                </c:pt>
                <c:pt idx="4884">
                  <c:v>81.28449249267598</c:v>
                </c:pt>
                <c:pt idx="4885">
                  <c:v>80.656440734862755</c:v>
                </c:pt>
                <c:pt idx="4886">
                  <c:v>80.656440734862755</c:v>
                </c:pt>
                <c:pt idx="4887">
                  <c:v>80.656440734862755</c:v>
                </c:pt>
                <c:pt idx="4888">
                  <c:v>80.656440734862755</c:v>
                </c:pt>
                <c:pt idx="4889">
                  <c:v>80.656440734862755</c:v>
                </c:pt>
                <c:pt idx="4890">
                  <c:v>80.03239440918</c:v>
                </c:pt>
                <c:pt idx="4891">
                  <c:v>80.03239440918</c:v>
                </c:pt>
                <c:pt idx="4892">
                  <c:v>80.03239440918</c:v>
                </c:pt>
                <c:pt idx="4893">
                  <c:v>80.03239440918</c:v>
                </c:pt>
                <c:pt idx="4894">
                  <c:v>80.03239440918</c:v>
                </c:pt>
                <c:pt idx="4895">
                  <c:v>80.03239440918</c:v>
                </c:pt>
                <c:pt idx="4896">
                  <c:v>80.03239440918</c:v>
                </c:pt>
                <c:pt idx="4897">
                  <c:v>80.03239440918</c:v>
                </c:pt>
                <c:pt idx="4898">
                  <c:v>79.412315368652003</c:v>
                </c:pt>
                <c:pt idx="4899">
                  <c:v>79.412315368652003</c:v>
                </c:pt>
                <c:pt idx="4900">
                  <c:v>79.412315368652003</c:v>
                </c:pt>
                <c:pt idx="4901">
                  <c:v>79.412315368652003</c:v>
                </c:pt>
                <c:pt idx="4902">
                  <c:v>79.412315368652003</c:v>
                </c:pt>
                <c:pt idx="4903">
                  <c:v>79.412315368652003</c:v>
                </c:pt>
                <c:pt idx="4904">
                  <c:v>78.796195983887245</c:v>
                </c:pt>
                <c:pt idx="4905">
                  <c:v>78.796195983887245</c:v>
                </c:pt>
                <c:pt idx="4906">
                  <c:v>78.796195983887245</c:v>
                </c:pt>
                <c:pt idx="4907">
                  <c:v>78.796195983887245</c:v>
                </c:pt>
                <c:pt idx="4908">
                  <c:v>78.796195983887245</c:v>
                </c:pt>
                <c:pt idx="4909">
                  <c:v>78.796195983887245</c:v>
                </c:pt>
                <c:pt idx="4910">
                  <c:v>78.796195983887245</c:v>
                </c:pt>
                <c:pt idx="4911">
                  <c:v>78.796195983887245</c:v>
                </c:pt>
                <c:pt idx="4912">
                  <c:v>78.796195983887245</c:v>
                </c:pt>
                <c:pt idx="4913">
                  <c:v>78.796195983887245</c:v>
                </c:pt>
                <c:pt idx="4914">
                  <c:v>78.184020996093949</c:v>
                </c:pt>
                <c:pt idx="4915">
                  <c:v>78.184020996093949</c:v>
                </c:pt>
                <c:pt idx="4916">
                  <c:v>78.184020996093949</c:v>
                </c:pt>
                <c:pt idx="4917">
                  <c:v>78.184020996093949</c:v>
                </c:pt>
                <c:pt idx="4918">
                  <c:v>78.184020996093949</c:v>
                </c:pt>
                <c:pt idx="4919">
                  <c:v>78.184020996093949</c:v>
                </c:pt>
                <c:pt idx="4920">
                  <c:v>78.184020996093949</c:v>
                </c:pt>
                <c:pt idx="4921">
                  <c:v>77.575759887694645</c:v>
                </c:pt>
                <c:pt idx="4922">
                  <c:v>77.575759887694645</c:v>
                </c:pt>
                <c:pt idx="4923">
                  <c:v>77.575759887694645</c:v>
                </c:pt>
                <c:pt idx="4924">
                  <c:v>77.575759887694645</c:v>
                </c:pt>
                <c:pt idx="4925">
                  <c:v>77.575759887694645</c:v>
                </c:pt>
                <c:pt idx="4926">
                  <c:v>77.575759887694645</c:v>
                </c:pt>
                <c:pt idx="4927">
                  <c:v>77.575759887694645</c:v>
                </c:pt>
                <c:pt idx="4928">
                  <c:v>77.575759887694645</c:v>
                </c:pt>
                <c:pt idx="4929">
                  <c:v>76.971405029297244</c:v>
                </c:pt>
                <c:pt idx="4930">
                  <c:v>76.971405029297244</c:v>
                </c:pt>
                <c:pt idx="4931">
                  <c:v>76.971405029297244</c:v>
                </c:pt>
                <c:pt idx="4932">
                  <c:v>76.971405029297244</c:v>
                </c:pt>
                <c:pt idx="4933">
                  <c:v>76.370941162108664</c:v>
                </c:pt>
                <c:pt idx="4934">
                  <c:v>76.971405029297244</c:v>
                </c:pt>
                <c:pt idx="4935">
                  <c:v>76.370941162108664</c:v>
                </c:pt>
                <c:pt idx="4936">
                  <c:v>77.575759887694645</c:v>
                </c:pt>
                <c:pt idx="4937">
                  <c:v>76.971405029297244</c:v>
                </c:pt>
                <c:pt idx="4938">
                  <c:v>76.971405029297244</c:v>
                </c:pt>
                <c:pt idx="4939">
                  <c:v>76.971405029297244</c:v>
                </c:pt>
                <c:pt idx="4940">
                  <c:v>76.370941162108664</c:v>
                </c:pt>
                <c:pt idx="4941">
                  <c:v>76.370941162108664</c:v>
                </c:pt>
                <c:pt idx="4942">
                  <c:v>76.971405029297244</c:v>
                </c:pt>
                <c:pt idx="4943">
                  <c:v>76.971405029297244</c:v>
                </c:pt>
                <c:pt idx="4944">
                  <c:v>76.971405029297244</c:v>
                </c:pt>
                <c:pt idx="4945">
                  <c:v>76.971405029297244</c:v>
                </c:pt>
                <c:pt idx="4946">
                  <c:v>76.370941162108664</c:v>
                </c:pt>
                <c:pt idx="4947">
                  <c:v>76.370941162108664</c:v>
                </c:pt>
                <c:pt idx="4948">
                  <c:v>76.370941162108664</c:v>
                </c:pt>
                <c:pt idx="4949">
                  <c:v>76.370941162108664</c:v>
                </c:pt>
                <c:pt idx="4950">
                  <c:v>76.370941162108664</c:v>
                </c:pt>
                <c:pt idx="4951">
                  <c:v>75.774337768554673</c:v>
                </c:pt>
                <c:pt idx="4952">
                  <c:v>76.370941162108664</c:v>
                </c:pt>
                <c:pt idx="4953">
                  <c:v>75.774337768554673</c:v>
                </c:pt>
                <c:pt idx="4954">
                  <c:v>75.774337768554673</c:v>
                </c:pt>
                <c:pt idx="4955">
                  <c:v>75.181587219237983</c:v>
                </c:pt>
                <c:pt idx="4956">
                  <c:v>75.774337768554673</c:v>
                </c:pt>
                <c:pt idx="4957">
                  <c:v>75.181587219237983</c:v>
                </c:pt>
                <c:pt idx="4958">
                  <c:v>75.181587219237983</c:v>
                </c:pt>
                <c:pt idx="4959">
                  <c:v>75.181587219237983</c:v>
                </c:pt>
                <c:pt idx="4960">
                  <c:v>75.181587219237983</c:v>
                </c:pt>
                <c:pt idx="4961">
                  <c:v>75.181587219237983</c:v>
                </c:pt>
                <c:pt idx="4962">
                  <c:v>75.181587219237983</c:v>
                </c:pt>
                <c:pt idx="4963">
                  <c:v>75.181587219237983</c:v>
                </c:pt>
                <c:pt idx="4964">
                  <c:v>75.181587219237983</c:v>
                </c:pt>
                <c:pt idx="4965">
                  <c:v>74.592666625977458</c:v>
                </c:pt>
                <c:pt idx="4966">
                  <c:v>74.592666625977458</c:v>
                </c:pt>
                <c:pt idx="4967">
                  <c:v>74.592666625977458</c:v>
                </c:pt>
                <c:pt idx="4968">
                  <c:v>74.592666625977458</c:v>
                </c:pt>
                <c:pt idx="4969">
                  <c:v>74.592666625977458</c:v>
                </c:pt>
                <c:pt idx="4970">
                  <c:v>74.592666625977458</c:v>
                </c:pt>
                <c:pt idx="4971">
                  <c:v>74.007560729980199</c:v>
                </c:pt>
                <c:pt idx="4972">
                  <c:v>74.592666625977458</c:v>
                </c:pt>
                <c:pt idx="4973">
                  <c:v>74.007560729980199</c:v>
                </c:pt>
                <c:pt idx="4974">
                  <c:v>74.007560729980199</c:v>
                </c:pt>
                <c:pt idx="4975">
                  <c:v>74.592666625977458</c:v>
                </c:pt>
                <c:pt idx="4976">
                  <c:v>74.592666625977458</c:v>
                </c:pt>
                <c:pt idx="4977">
                  <c:v>74.592666625977458</c:v>
                </c:pt>
                <c:pt idx="4978">
                  <c:v>74.592666625977458</c:v>
                </c:pt>
                <c:pt idx="4979">
                  <c:v>74.592666625977458</c:v>
                </c:pt>
                <c:pt idx="4980">
                  <c:v>74.007560729980199</c:v>
                </c:pt>
                <c:pt idx="4981">
                  <c:v>74.007560729980199</c:v>
                </c:pt>
                <c:pt idx="4982">
                  <c:v>74.007560729980199</c:v>
                </c:pt>
                <c:pt idx="4983">
                  <c:v>74.007560729980199</c:v>
                </c:pt>
                <c:pt idx="4984">
                  <c:v>74.007560729980199</c:v>
                </c:pt>
                <c:pt idx="4985">
                  <c:v>74.007560729980199</c:v>
                </c:pt>
                <c:pt idx="4986">
                  <c:v>74.007560729980199</c:v>
                </c:pt>
                <c:pt idx="4987">
                  <c:v>74.007560729980199</c:v>
                </c:pt>
                <c:pt idx="4988">
                  <c:v>74.007560729980199</c:v>
                </c:pt>
                <c:pt idx="4989">
                  <c:v>74.007560729980199</c:v>
                </c:pt>
                <c:pt idx="4990">
                  <c:v>74.007560729980199</c:v>
                </c:pt>
                <c:pt idx="4991">
                  <c:v>74.007560729980199</c:v>
                </c:pt>
                <c:pt idx="4992">
                  <c:v>74.007560729980199</c:v>
                </c:pt>
                <c:pt idx="4993">
                  <c:v>74.007560729980199</c:v>
                </c:pt>
                <c:pt idx="4994">
                  <c:v>74.007560729980199</c:v>
                </c:pt>
                <c:pt idx="4995">
                  <c:v>74.007560729980199</c:v>
                </c:pt>
                <c:pt idx="4996">
                  <c:v>74.007560729980199</c:v>
                </c:pt>
                <c:pt idx="4997">
                  <c:v>74.007560729980199</c:v>
                </c:pt>
                <c:pt idx="4998">
                  <c:v>74.007560729980199</c:v>
                </c:pt>
                <c:pt idx="4999">
                  <c:v>74.007560729980199</c:v>
                </c:pt>
                <c:pt idx="5000">
                  <c:v>74.007560729980199</c:v>
                </c:pt>
                <c:pt idx="5001">
                  <c:v>74.007560729980199</c:v>
                </c:pt>
                <c:pt idx="5002">
                  <c:v>74.007560729980199</c:v>
                </c:pt>
                <c:pt idx="5003">
                  <c:v>74.007560729980199</c:v>
                </c:pt>
                <c:pt idx="5004">
                  <c:v>74.007560729980199</c:v>
                </c:pt>
                <c:pt idx="5005">
                  <c:v>74.007560729980199</c:v>
                </c:pt>
                <c:pt idx="5006">
                  <c:v>74.007560729980199</c:v>
                </c:pt>
                <c:pt idx="5007">
                  <c:v>74.007560729980199</c:v>
                </c:pt>
                <c:pt idx="5008">
                  <c:v>74.007560729980199</c:v>
                </c:pt>
                <c:pt idx="5009">
                  <c:v>73.426155090332244</c:v>
                </c:pt>
                <c:pt idx="5010">
                  <c:v>73.426155090332244</c:v>
                </c:pt>
                <c:pt idx="5011">
                  <c:v>74.007560729980199</c:v>
                </c:pt>
                <c:pt idx="5012">
                  <c:v>73.426155090332244</c:v>
                </c:pt>
                <c:pt idx="5013">
                  <c:v>74.007560729980199</c:v>
                </c:pt>
                <c:pt idx="5014">
                  <c:v>73.426155090332244</c:v>
                </c:pt>
                <c:pt idx="5015">
                  <c:v>74.007560729980199</c:v>
                </c:pt>
                <c:pt idx="5016">
                  <c:v>73.426155090332244</c:v>
                </c:pt>
                <c:pt idx="5017">
                  <c:v>73.426155090332244</c:v>
                </c:pt>
                <c:pt idx="5018">
                  <c:v>73.426155090332244</c:v>
                </c:pt>
                <c:pt idx="5019">
                  <c:v>73.426155090332244</c:v>
                </c:pt>
                <c:pt idx="5020">
                  <c:v>73.426155090332244</c:v>
                </c:pt>
                <c:pt idx="5021">
                  <c:v>73.426155090332244</c:v>
                </c:pt>
                <c:pt idx="5022">
                  <c:v>73.426155090332244</c:v>
                </c:pt>
                <c:pt idx="5023">
                  <c:v>73.426155090332244</c:v>
                </c:pt>
                <c:pt idx="5024">
                  <c:v>73.426155090332244</c:v>
                </c:pt>
                <c:pt idx="5025">
                  <c:v>73.426155090332244</c:v>
                </c:pt>
                <c:pt idx="5026">
                  <c:v>73.426155090332244</c:v>
                </c:pt>
                <c:pt idx="5027">
                  <c:v>73.426155090332244</c:v>
                </c:pt>
                <c:pt idx="5028">
                  <c:v>73.426155090332244</c:v>
                </c:pt>
                <c:pt idx="5029">
                  <c:v>72.848625183105199</c:v>
                </c:pt>
                <c:pt idx="5030">
                  <c:v>72.848625183105199</c:v>
                </c:pt>
                <c:pt idx="5031">
                  <c:v>72.848625183105199</c:v>
                </c:pt>
                <c:pt idx="5032">
                  <c:v>72.848625183105199</c:v>
                </c:pt>
                <c:pt idx="5033">
                  <c:v>72.274856567382983</c:v>
                </c:pt>
                <c:pt idx="5034">
                  <c:v>72.848625183105199</c:v>
                </c:pt>
                <c:pt idx="5035">
                  <c:v>72.274856567382983</c:v>
                </c:pt>
                <c:pt idx="5036">
                  <c:v>72.274856567382983</c:v>
                </c:pt>
                <c:pt idx="5037">
                  <c:v>72.274856567382983</c:v>
                </c:pt>
                <c:pt idx="5038">
                  <c:v>72.274856567382983</c:v>
                </c:pt>
                <c:pt idx="5039">
                  <c:v>71.704833984375369</c:v>
                </c:pt>
                <c:pt idx="5040">
                  <c:v>71.704833984375369</c:v>
                </c:pt>
                <c:pt idx="5041">
                  <c:v>71.704833984375369</c:v>
                </c:pt>
                <c:pt idx="5042">
                  <c:v>71.704833984375369</c:v>
                </c:pt>
                <c:pt idx="5043">
                  <c:v>71.704833984375369</c:v>
                </c:pt>
                <c:pt idx="5044">
                  <c:v>71.138534545897983</c:v>
                </c:pt>
                <c:pt idx="5045">
                  <c:v>71.138534545897983</c:v>
                </c:pt>
                <c:pt idx="5046">
                  <c:v>71.138534545897983</c:v>
                </c:pt>
                <c:pt idx="5047">
                  <c:v>71.138534545897983</c:v>
                </c:pt>
                <c:pt idx="5048">
                  <c:v>71.138534545897983</c:v>
                </c:pt>
                <c:pt idx="5049">
                  <c:v>70.575942993163665</c:v>
                </c:pt>
                <c:pt idx="5050">
                  <c:v>70.575942993163665</c:v>
                </c:pt>
                <c:pt idx="5051">
                  <c:v>70.575942993163665</c:v>
                </c:pt>
                <c:pt idx="5052">
                  <c:v>70.575942993163665</c:v>
                </c:pt>
                <c:pt idx="5053">
                  <c:v>70.017044067382997</c:v>
                </c:pt>
                <c:pt idx="5054">
                  <c:v>70.017044067382997</c:v>
                </c:pt>
                <c:pt idx="5055">
                  <c:v>70.017044067382997</c:v>
                </c:pt>
                <c:pt idx="5056">
                  <c:v>70.017044067382997</c:v>
                </c:pt>
                <c:pt idx="5057">
                  <c:v>69.461814880371307</c:v>
                </c:pt>
                <c:pt idx="5058">
                  <c:v>69.461814880371307</c:v>
                </c:pt>
                <c:pt idx="5059">
                  <c:v>68.875915527343949</c:v>
                </c:pt>
                <c:pt idx="5060">
                  <c:v>68.875915527343949</c:v>
                </c:pt>
                <c:pt idx="5061">
                  <c:v>68.875915527343949</c:v>
                </c:pt>
                <c:pt idx="5062">
                  <c:v>68.328216552733664</c:v>
                </c:pt>
                <c:pt idx="5063">
                  <c:v>68.328216552733664</c:v>
                </c:pt>
                <c:pt idx="5064">
                  <c:v>68.328216552733664</c:v>
                </c:pt>
                <c:pt idx="5065">
                  <c:v>68.328216552733664</c:v>
                </c:pt>
                <c:pt idx="5066">
                  <c:v>67.784126281738338</c:v>
                </c:pt>
                <c:pt idx="5067">
                  <c:v>67.784126281738338</c:v>
                </c:pt>
                <c:pt idx="5068">
                  <c:v>67.243644714355199</c:v>
                </c:pt>
                <c:pt idx="5069">
                  <c:v>67.243644714355199</c:v>
                </c:pt>
                <c:pt idx="5070">
                  <c:v>67.243644714355199</c:v>
                </c:pt>
                <c:pt idx="5071">
                  <c:v>67.243644714355199</c:v>
                </c:pt>
                <c:pt idx="5072">
                  <c:v>66.706748962401676</c:v>
                </c:pt>
                <c:pt idx="5073">
                  <c:v>66.706748962401676</c:v>
                </c:pt>
                <c:pt idx="5074">
                  <c:v>66.17341613769446</c:v>
                </c:pt>
                <c:pt idx="5075">
                  <c:v>66.17341613769446</c:v>
                </c:pt>
                <c:pt idx="5076">
                  <c:v>66.17341613769446</c:v>
                </c:pt>
                <c:pt idx="5077">
                  <c:v>65.64363861084</c:v>
                </c:pt>
                <c:pt idx="5078">
                  <c:v>65.64363861084</c:v>
                </c:pt>
                <c:pt idx="5079">
                  <c:v>65.117393493652003</c:v>
                </c:pt>
                <c:pt idx="5080">
                  <c:v>65.117393493652003</c:v>
                </c:pt>
                <c:pt idx="5081">
                  <c:v>65.117393493652003</c:v>
                </c:pt>
                <c:pt idx="5082">
                  <c:v>64.594665527344262</c:v>
                </c:pt>
                <c:pt idx="5083">
                  <c:v>64.594665527344262</c:v>
                </c:pt>
                <c:pt idx="5084">
                  <c:v>64.075439453124645</c:v>
                </c:pt>
                <c:pt idx="5085">
                  <c:v>64.075439453124645</c:v>
                </c:pt>
                <c:pt idx="5086">
                  <c:v>64.075439453124645</c:v>
                </c:pt>
                <c:pt idx="5087">
                  <c:v>63.559692382812997</c:v>
                </c:pt>
                <c:pt idx="5088">
                  <c:v>63.559692382812997</c:v>
                </c:pt>
                <c:pt idx="5089">
                  <c:v>63.047412872313998</c:v>
                </c:pt>
                <c:pt idx="5090">
                  <c:v>63.047412872313998</c:v>
                </c:pt>
                <c:pt idx="5091">
                  <c:v>63.047412872313998</c:v>
                </c:pt>
                <c:pt idx="5092">
                  <c:v>63.047412872313998</c:v>
                </c:pt>
                <c:pt idx="5093">
                  <c:v>62.5385818481451</c:v>
                </c:pt>
                <c:pt idx="5094">
                  <c:v>62.033180236816001</c:v>
                </c:pt>
                <c:pt idx="5095">
                  <c:v>62.033180236816001</c:v>
                </c:pt>
                <c:pt idx="5096">
                  <c:v>62.033180236816001</c:v>
                </c:pt>
                <c:pt idx="5097">
                  <c:v>61.531108856201001</c:v>
                </c:pt>
                <c:pt idx="5098">
                  <c:v>61.531108856201001</c:v>
                </c:pt>
                <c:pt idx="5099">
                  <c:v>61.032520294189169</c:v>
                </c:pt>
                <c:pt idx="5100">
                  <c:v>61.032520294189169</c:v>
                </c:pt>
                <c:pt idx="5101">
                  <c:v>61.032520294189169</c:v>
                </c:pt>
                <c:pt idx="5102">
                  <c:v>60.537311553955</c:v>
                </c:pt>
                <c:pt idx="5103">
                  <c:v>60.537311553955</c:v>
                </c:pt>
                <c:pt idx="5104">
                  <c:v>60.045467376708999</c:v>
                </c:pt>
                <c:pt idx="5105">
                  <c:v>60.045467376708999</c:v>
                </c:pt>
                <c:pt idx="5106">
                  <c:v>59.556968688965</c:v>
                </c:pt>
                <c:pt idx="5107">
                  <c:v>59.556968688965</c:v>
                </c:pt>
                <c:pt idx="5108">
                  <c:v>59.556968688965</c:v>
                </c:pt>
                <c:pt idx="5109">
                  <c:v>59.071800231933999</c:v>
                </c:pt>
                <c:pt idx="5110">
                  <c:v>59.071800231933999</c:v>
                </c:pt>
                <c:pt idx="5111">
                  <c:v>58.589946746826001</c:v>
                </c:pt>
                <c:pt idx="5112">
                  <c:v>58.589946746826001</c:v>
                </c:pt>
                <c:pt idx="5113">
                  <c:v>58.111385345459013</c:v>
                </c:pt>
                <c:pt idx="5114">
                  <c:v>58.111385345459013</c:v>
                </c:pt>
                <c:pt idx="5115">
                  <c:v>58.111385345459013</c:v>
                </c:pt>
                <c:pt idx="5116">
                  <c:v>57.636104583739993</c:v>
                </c:pt>
                <c:pt idx="5117">
                  <c:v>57.636104583739993</c:v>
                </c:pt>
                <c:pt idx="5118">
                  <c:v>57.164089202881001</c:v>
                </c:pt>
                <c:pt idx="5119">
                  <c:v>57.164089202881001</c:v>
                </c:pt>
                <c:pt idx="5120">
                  <c:v>57.164089202881001</c:v>
                </c:pt>
                <c:pt idx="5121">
                  <c:v>56.695316314697138</c:v>
                </c:pt>
                <c:pt idx="5122">
                  <c:v>56.229770660400099</c:v>
                </c:pt>
                <c:pt idx="5123">
                  <c:v>56.229770660400099</c:v>
                </c:pt>
                <c:pt idx="5124">
                  <c:v>56.229770660400099</c:v>
                </c:pt>
                <c:pt idx="5125">
                  <c:v>55.767440795897997</c:v>
                </c:pt>
                <c:pt idx="5126">
                  <c:v>55.767440795897997</c:v>
                </c:pt>
                <c:pt idx="5127">
                  <c:v>55.308303833008011</c:v>
                </c:pt>
                <c:pt idx="5128">
                  <c:v>55.308303833008011</c:v>
                </c:pt>
                <c:pt idx="5129">
                  <c:v>55.308303833008011</c:v>
                </c:pt>
                <c:pt idx="5130">
                  <c:v>54.823974609375</c:v>
                </c:pt>
                <c:pt idx="5131">
                  <c:v>54.823974609375</c:v>
                </c:pt>
                <c:pt idx="5132">
                  <c:v>54.371376037597997</c:v>
                </c:pt>
                <c:pt idx="5133">
                  <c:v>54.371376037597997</c:v>
                </c:pt>
                <c:pt idx="5134">
                  <c:v>54.371376037597997</c:v>
                </c:pt>
                <c:pt idx="5135">
                  <c:v>53.921920776366996</c:v>
                </c:pt>
                <c:pt idx="5136">
                  <c:v>53.921920776366996</c:v>
                </c:pt>
                <c:pt idx="5137">
                  <c:v>53.475593566895</c:v>
                </c:pt>
                <c:pt idx="5138">
                  <c:v>53.475593566895</c:v>
                </c:pt>
                <c:pt idx="5139">
                  <c:v>53.475593566895</c:v>
                </c:pt>
                <c:pt idx="5140">
                  <c:v>53.032375335693011</c:v>
                </c:pt>
                <c:pt idx="5141">
                  <c:v>53.032375335693011</c:v>
                </c:pt>
                <c:pt idx="5142">
                  <c:v>52.592254638672003</c:v>
                </c:pt>
                <c:pt idx="5143">
                  <c:v>52.592254638672003</c:v>
                </c:pt>
                <c:pt idx="5144">
                  <c:v>52.592254638672003</c:v>
                </c:pt>
                <c:pt idx="5145">
                  <c:v>52.592254638672003</c:v>
                </c:pt>
                <c:pt idx="5146">
                  <c:v>52.592254638672003</c:v>
                </c:pt>
                <c:pt idx="5147">
                  <c:v>52.592254638672003</c:v>
                </c:pt>
                <c:pt idx="5148">
                  <c:v>52.592254638672003</c:v>
                </c:pt>
                <c:pt idx="5149">
                  <c:v>52.155208587645944</c:v>
                </c:pt>
                <c:pt idx="5150">
                  <c:v>52.155208587645944</c:v>
                </c:pt>
                <c:pt idx="5151">
                  <c:v>52.155208587645944</c:v>
                </c:pt>
                <c:pt idx="5152">
                  <c:v>52.155208587645944</c:v>
                </c:pt>
                <c:pt idx="5153">
                  <c:v>52.155208587645944</c:v>
                </c:pt>
                <c:pt idx="5154">
                  <c:v>51.721225738525199</c:v>
                </c:pt>
                <c:pt idx="5155">
                  <c:v>51.721225738525199</c:v>
                </c:pt>
                <c:pt idx="5156">
                  <c:v>51.721225738525199</c:v>
                </c:pt>
                <c:pt idx="5157">
                  <c:v>51.721225738525199</c:v>
                </c:pt>
                <c:pt idx="5158">
                  <c:v>51.721225738525199</c:v>
                </c:pt>
                <c:pt idx="5159">
                  <c:v>51.721225738525199</c:v>
                </c:pt>
                <c:pt idx="5160">
                  <c:v>51.290214538574169</c:v>
                </c:pt>
                <c:pt idx="5161">
                  <c:v>51.290214538574169</c:v>
                </c:pt>
                <c:pt idx="5162">
                  <c:v>51.290214538574169</c:v>
                </c:pt>
                <c:pt idx="5163">
                  <c:v>50.8623046875</c:v>
                </c:pt>
                <c:pt idx="5164">
                  <c:v>50.8623046875</c:v>
                </c:pt>
                <c:pt idx="5165">
                  <c:v>50.8623046875</c:v>
                </c:pt>
                <c:pt idx="5166">
                  <c:v>50.8623046875</c:v>
                </c:pt>
                <c:pt idx="5167">
                  <c:v>50.8623046875</c:v>
                </c:pt>
                <c:pt idx="5168">
                  <c:v>50.8623046875</c:v>
                </c:pt>
                <c:pt idx="5169">
                  <c:v>50.437404632567997</c:v>
                </c:pt>
                <c:pt idx="5170">
                  <c:v>50.437404632567997</c:v>
                </c:pt>
                <c:pt idx="5171">
                  <c:v>50.437404632567997</c:v>
                </c:pt>
                <c:pt idx="5172">
                  <c:v>50.437404632567997</c:v>
                </c:pt>
                <c:pt idx="5173">
                  <c:v>50.015502929688012</c:v>
                </c:pt>
                <c:pt idx="5174">
                  <c:v>50.015502929688012</c:v>
                </c:pt>
                <c:pt idx="5175">
                  <c:v>50.015502929688012</c:v>
                </c:pt>
                <c:pt idx="5176">
                  <c:v>50.015502929688012</c:v>
                </c:pt>
                <c:pt idx="5177">
                  <c:v>50.015502929688012</c:v>
                </c:pt>
                <c:pt idx="5178">
                  <c:v>49.596576690674013</c:v>
                </c:pt>
                <c:pt idx="5179">
                  <c:v>49.596576690674013</c:v>
                </c:pt>
                <c:pt idx="5180">
                  <c:v>49.596576690674013</c:v>
                </c:pt>
                <c:pt idx="5181">
                  <c:v>49.180614471435945</c:v>
                </c:pt>
                <c:pt idx="5182">
                  <c:v>49.180614471435945</c:v>
                </c:pt>
                <c:pt idx="5183">
                  <c:v>49.180614471435945</c:v>
                </c:pt>
                <c:pt idx="5184">
                  <c:v>49.180614471435945</c:v>
                </c:pt>
                <c:pt idx="5185">
                  <c:v>49.180614471435945</c:v>
                </c:pt>
                <c:pt idx="5186">
                  <c:v>48.767601013183999</c:v>
                </c:pt>
                <c:pt idx="5187">
                  <c:v>48.767601013183999</c:v>
                </c:pt>
                <c:pt idx="5188">
                  <c:v>48.767601013183999</c:v>
                </c:pt>
                <c:pt idx="5189">
                  <c:v>48.767601013183999</c:v>
                </c:pt>
                <c:pt idx="5190">
                  <c:v>48.357513427733885</c:v>
                </c:pt>
                <c:pt idx="5191">
                  <c:v>48.357513427733885</c:v>
                </c:pt>
                <c:pt idx="5192">
                  <c:v>48.357513427733885</c:v>
                </c:pt>
                <c:pt idx="5193">
                  <c:v>48.357513427733885</c:v>
                </c:pt>
                <c:pt idx="5194">
                  <c:v>48.357513427733885</c:v>
                </c:pt>
                <c:pt idx="5195">
                  <c:v>47.950336456298885</c:v>
                </c:pt>
                <c:pt idx="5196">
                  <c:v>47.950336456298885</c:v>
                </c:pt>
                <c:pt idx="5197">
                  <c:v>47.950336456298885</c:v>
                </c:pt>
                <c:pt idx="5198">
                  <c:v>47.546062469481974</c:v>
                </c:pt>
                <c:pt idx="5199">
                  <c:v>47.950336456298885</c:v>
                </c:pt>
                <c:pt idx="5200">
                  <c:v>47.546062469481974</c:v>
                </c:pt>
                <c:pt idx="5201">
                  <c:v>47.546062469481974</c:v>
                </c:pt>
                <c:pt idx="5202">
                  <c:v>47.546062469481974</c:v>
                </c:pt>
                <c:pt idx="5203">
                  <c:v>47.144664764403885</c:v>
                </c:pt>
                <c:pt idx="5204">
                  <c:v>47.144664764403885</c:v>
                </c:pt>
                <c:pt idx="5205">
                  <c:v>47.144664764403885</c:v>
                </c:pt>
                <c:pt idx="5206">
                  <c:v>47.144664764403885</c:v>
                </c:pt>
                <c:pt idx="5207">
                  <c:v>46.746131896973161</c:v>
                </c:pt>
                <c:pt idx="5208">
                  <c:v>47.144664764403885</c:v>
                </c:pt>
                <c:pt idx="5209">
                  <c:v>46.746131896973161</c:v>
                </c:pt>
                <c:pt idx="5210">
                  <c:v>46.746131896973161</c:v>
                </c:pt>
                <c:pt idx="5211">
                  <c:v>46.746131896973161</c:v>
                </c:pt>
                <c:pt idx="5212">
                  <c:v>46.746131896973161</c:v>
                </c:pt>
                <c:pt idx="5213">
                  <c:v>46.350444793700824</c:v>
                </c:pt>
                <c:pt idx="5214">
                  <c:v>46.350444793700824</c:v>
                </c:pt>
                <c:pt idx="5215">
                  <c:v>46.350444793700824</c:v>
                </c:pt>
                <c:pt idx="5216">
                  <c:v>46.350444793700824</c:v>
                </c:pt>
                <c:pt idx="5217">
                  <c:v>46.350444793700824</c:v>
                </c:pt>
                <c:pt idx="5218">
                  <c:v>46.350444793700824</c:v>
                </c:pt>
                <c:pt idx="5219">
                  <c:v>45.957592010497997</c:v>
                </c:pt>
                <c:pt idx="5220">
                  <c:v>45.957592010497997</c:v>
                </c:pt>
                <c:pt idx="5221">
                  <c:v>45.957592010497997</c:v>
                </c:pt>
                <c:pt idx="5222">
                  <c:v>45.957592010497997</c:v>
                </c:pt>
                <c:pt idx="5223">
                  <c:v>45.957592010497997</c:v>
                </c:pt>
                <c:pt idx="5224">
                  <c:v>45.957592010497997</c:v>
                </c:pt>
                <c:pt idx="5225">
                  <c:v>45.957592010497997</c:v>
                </c:pt>
                <c:pt idx="5226">
                  <c:v>45.957592010497997</c:v>
                </c:pt>
                <c:pt idx="5227">
                  <c:v>45.567554473876996</c:v>
                </c:pt>
                <c:pt idx="5228">
                  <c:v>45.567554473876996</c:v>
                </c:pt>
                <c:pt idx="5229">
                  <c:v>45.567554473876996</c:v>
                </c:pt>
                <c:pt idx="5230">
                  <c:v>45.567554473876996</c:v>
                </c:pt>
                <c:pt idx="5231">
                  <c:v>45.180316925049013</c:v>
                </c:pt>
                <c:pt idx="5232">
                  <c:v>45.567554473876996</c:v>
                </c:pt>
                <c:pt idx="5233">
                  <c:v>45.567554473876996</c:v>
                </c:pt>
                <c:pt idx="5234">
                  <c:v>45.180316925049013</c:v>
                </c:pt>
                <c:pt idx="5235">
                  <c:v>45.180316925049013</c:v>
                </c:pt>
                <c:pt idx="5236">
                  <c:v>45.180316925049013</c:v>
                </c:pt>
                <c:pt idx="5237">
                  <c:v>45.180316925049013</c:v>
                </c:pt>
                <c:pt idx="5238">
                  <c:v>45.180316925049013</c:v>
                </c:pt>
                <c:pt idx="5239">
                  <c:v>45.180316925049013</c:v>
                </c:pt>
                <c:pt idx="5240">
                  <c:v>45.180316925049013</c:v>
                </c:pt>
                <c:pt idx="5241">
                  <c:v>45.180316925049013</c:v>
                </c:pt>
                <c:pt idx="5242">
                  <c:v>45.180316925049013</c:v>
                </c:pt>
                <c:pt idx="5243">
                  <c:v>44.795864105225</c:v>
                </c:pt>
                <c:pt idx="5244">
                  <c:v>44.795864105225</c:v>
                </c:pt>
                <c:pt idx="5245">
                  <c:v>44.795864105225</c:v>
                </c:pt>
                <c:pt idx="5246">
                  <c:v>44.795864105225</c:v>
                </c:pt>
                <c:pt idx="5247">
                  <c:v>44.795864105225</c:v>
                </c:pt>
                <c:pt idx="5248">
                  <c:v>44.795864105225</c:v>
                </c:pt>
                <c:pt idx="5249">
                  <c:v>44.414176940918011</c:v>
                </c:pt>
                <c:pt idx="5250">
                  <c:v>44.414176940918011</c:v>
                </c:pt>
                <c:pt idx="5251">
                  <c:v>44.414176940918011</c:v>
                </c:pt>
                <c:pt idx="5252">
                  <c:v>44.414176940918011</c:v>
                </c:pt>
                <c:pt idx="5253">
                  <c:v>44.414176940918011</c:v>
                </c:pt>
                <c:pt idx="5254">
                  <c:v>44.414176940918011</c:v>
                </c:pt>
                <c:pt idx="5255">
                  <c:v>44.035236358642997</c:v>
                </c:pt>
                <c:pt idx="5256">
                  <c:v>44.035236358642997</c:v>
                </c:pt>
                <c:pt idx="5257">
                  <c:v>43.635635375977138</c:v>
                </c:pt>
                <c:pt idx="5258">
                  <c:v>44.035236358642997</c:v>
                </c:pt>
                <c:pt idx="5259">
                  <c:v>43.262321472168011</c:v>
                </c:pt>
                <c:pt idx="5260">
                  <c:v>42.158466339111001</c:v>
                </c:pt>
                <c:pt idx="5261">
                  <c:v>42.158466339111001</c:v>
                </c:pt>
                <c:pt idx="5262">
                  <c:v>41.795864105225</c:v>
                </c:pt>
                <c:pt idx="5263">
                  <c:v>41.435901641846002</c:v>
                </c:pt>
                <c:pt idx="5264">
                  <c:v>41.078559875488011</c:v>
                </c:pt>
                <c:pt idx="5265">
                  <c:v>40.723827362061002</c:v>
                </c:pt>
                <c:pt idx="5266">
                  <c:v>40.371685028076001</c:v>
                </c:pt>
                <c:pt idx="5267">
                  <c:v>40.022121429442997</c:v>
                </c:pt>
                <c:pt idx="5268">
                  <c:v>40.371685028076001</c:v>
                </c:pt>
                <c:pt idx="5269">
                  <c:v>40.022121429442997</c:v>
                </c:pt>
                <c:pt idx="5270">
                  <c:v>39.675113677979169</c:v>
                </c:pt>
                <c:pt idx="5271">
                  <c:v>39.675113677979169</c:v>
                </c:pt>
                <c:pt idx="5272">
                  <c:v>39.675113677979169</c:v>
                </c:pt>
                <c:pt idx="5273">
                  <c:v>39.33065032959</c:v>
                </c:pt>
                <c:pt idx="5274">
                  <c:v>39.33065032959</c:v>
                </c:pt>
                <c:pt idx="5275">
                  <c:v>39.675113677979169</c:v>
                </c:pt>
                <c:pt idx="5276">
                  <c:v>40.022121429442997</c:v>
                </c:pt>
                <c:pt idx="5277">
                  <c:v>40.022121429442997</c:v>
                </c:pt>
                <c:pt idx="5278">
                  <c:v>40.022121429442997</c:v>
                </c:pt>
                <c:pt idx="5279">
                  <c:v>38.31237411499</c:v>
                </c:pt>
                <c:pt idx="5280">
                  <c:v>37.316436767577997</c:v>
                </c:pt>
                <c:pt idx="5281">
                  <c:v>36.342430114746001</c:v>
                </c:pt>
                <c:pt idx="5282">
                  <c:v>36.022563934326115</c:v>
                </c:pt>
                <c:pt idx="5283">
                  <c:v>35.705074310303011</c:v>
                </c:pt>
                <c:pt idx="5284">
                  <c:v>35.389945983886996</c:v>
                </c:pt>
                <c:pt idx="5285">
                  <c:v>35.389945983886996</c:v>
                </c:pt>
                <c:pt idx="5286">
                  <c:v>35.389945983886996</c:v>
                </c:pt>
                <c:pt idx="5287">
                  <c:v>35.077163696288999</c:v>
                </c:pt>
                <c:pt idx="5288">
                  <c:v>35.077163696288999</c:v>
                </c:pt>
                <c:pt idx="5289">
                  <c:v>34.766716003418011</c:v>
                </c:pt>
                <c:pt idx="5290">
                  <c:v>34.766716003418011</c:v>
                </c:pt>
                <c:pt idx="5291">
                  <c:v>34.458580017089993</c:v>
                </c:pt>
                <c:pt idx="5292">
                  <c:v>34.458580017089993</c:v>
                </c:pt>
                <c:pt idx="5293">
                  <c:v>34.458580017089993</c:v>
                </c:pt>
                <c:pt idx="5294">
                  <c:v>34.458580017089993</c:v>
                </c:pt>
                <c:pt idx="5295">
                  <c:v>34.133674621582003</c:v>
                </c:pt>
                <c:pt idx="5296">
                  <c:v>34.133674621582003</c:v>
                </c:pt>
                <c:pt idx="5297">
                  <c:v>34.133674621582003</c:v>
                </c:pt>
                <c:pt idx="5298">
                  <c:v>34.133674621582003</c:v>
                </c:pt>
                <c:pt idx="5299">
                  <c:v>34.133674621582003</c:v>
                </c:pt>
                <c:pt idx="5300">
                  <c:v>34.133674621582003</c:v>
                </c:pt>
                <c:pt idx="5301">
                  <c:v>34.133674621582003</c:v>
                </c:pt>
                <c:pt idx="5302">
                  <c:v>34.133674621582003</c:v>
                </c:pt>
                <c:pt idx="5303">
                  <c:v>34.133674621582003</c:v>
                </c:pt>
                <c:pt idx="5304">
                  <c:v>34.133674621582003</c:v>
                </c:pt>
                <c:pt idx="5305">
                  <c:v>34.133674621582003</c:v>
                </c:pt>
                <c:pt idx="5306">
                  <c:v>34.133674621582003</c:v>
                </c:pt>
                <c:pt idx="5307">
                  <c:v>34.133674621582003</c:v>
                </c:pt>
                <c:pt idx="5308">
                  <c:v>34.133674621582003</c:v>
                </c:pt>
                <c:pt idx="5309">
                  <c:v>34.133674621582003</c:v>
                </c:pt>
                <c:pt idx="5310">
                  <c:v>34.133674621582003</c:v>
                </c:pt>
                <c:pt idx="5311">
                  <c:v>34.133674621582003</c:v>
                </c:pt>
                <c:pt idx="5312">
                  <c:v>34.133674621582003</c:v>
                </c:pt>
                <c:pt idx="5313">
                  <c:v>34.133674621582003</c:v>
                </c:pt>
                <c:pt idx="5314">
                  <c:v>34.133674621582003</c:v>
                </c:pt>
                <c:pt idx="5315">
                  <c:v>34.133674621582003</c:v>
                </c:pt>
                <c:pt idx="5316">
                  <c:v>34.133674621582003</c:v>
                </c:pt>
                <c:pt idx="5317">
                  <c:v>34.133674621582003</c:v>
                </c:pt>
                <c:pt idx="5318">
                  <c:v>34.133674621582003</c:v>
                </c:pt>
                <c:pt idx="5319">
                  <c:v>34.133674621582003</c:v>
                </c:pt>
                <c:pt idx="5320">
                  <c:v>34.133674621582003</c:v>
                </c:pt>
                <c:pt idx="5321">
                  <c:v>34.133674621582003</c:v>
                </c:pt>
                <c:pt idx="5322">
                  <c:v>34.133674621582003</c:v>
                </c:pt>
                <c:pt idx="5323">
                  <c:v>34.133674621582003</c:v>
                </c:pt>
                <c:pt idx="5324">
                  <c:v>34.133674621582003</c:v>
                </c:pt>
                <c:pt idx="5325">
                  <c:v>34.133674621582003</c:v>
                </c:pt>
                <c:pt idx="5326">
                  <c:v>34.133674621582003</c:v>
                </c:pt>
                <c:pt idx="5327">
                  <c:v>34.133674621582003</c:v>
                </c:pt>
                <c:pt idx="5328">
                  <c:v>34.133674621582003</c:v>
                </c:pt>
                <c:pt idx="5329">
                  <c:v>34.133674621582003</c:v>
                </c:pt>
                <c:pt idx="5330">
                  <c:v>34.133674621582003</c:v>
                </c:pt>
                <c:pt idx="5331">
                  <c:v>34.133674621582003</c:v>
                </c:pt>
                <c:pt idx="5332">
                  <c:v>33.830276489257869</c:v>
                </c:pt>
                <c:pt idx="5333">
                  <c:v>34.133674621582003</c:v>
                </c:pt>
                <c:pt idx="5334">
                  <c:v>33.830276489257869</c:v>
                </c:pt>
                <c:pt idx="5335">
                  <c:v>33.830276489257869</c:v>
                </c:pt>
                <c:pt idx="5336">
                  <c:v>33.830276489257869</c:v>
                </c:pt>
                <c:pt idx="5337">
                  <c:v>33.830276489257869</c:v>
                </c:pt>
                <c:pt idx="5338">
                  <c:v>33.830276489257869</c:v>
                </c:pt>
                <c:pt idx="5339">
                  <c:v>33.830276489257869</c:v>
                </c:pt>
                <c:pt idx="5340">
                  <c:v>33.830276489257869</c:v>
                </c:pt>
                <c:pt idx="5341">
                  <c:v>33.830276489257869</c:v>
                </c:pt>
                <c:pt idx="5342">
                  <c:v>33.830276489257869</c:v>
                </c:pt>
                <c:pt idx="5343">
                  <c:v>33.529148101807003</c:v>
                </c:pt>
                <c:pt idx="5344">
                  <c:v>33.529148101807003</c:v>
                </c:pt>
                <c:pt idx="5345">
                  <c:v>33.529148101807003</c:v>
                </c:pt>
                <c:pt idx="5346">
                  <c:v>33.529148101807003</c:v>
                </c:pt>
                <c:pt idx="5347">
                  <c:v>33.529148101807003</c:v>
                </c:pt>
                <c:pt idx="5348">
                  <c:v>33.529148101807003</c:v>
                </c:pt>
                <c:pt idx="5349">
                  <c:v>33.529148101807003</c:v>
                </c:pt>
                <c:pt idx="5350">
                  <c:v>33.529148101807003</c:v>
                </c:pt>
                <c:pt idx="5351">
                  <c:v>33.830276489257869</c:v>
                </c:pt>
                <c:pt idx="5352">
                  <c:v>34.458580017089993</c:v>
                </c:pt>
                <c:pt idx="5353">
                  <c:v>34.766716003418011</c:v>
                </c:pt>
                <c:pt idx="5354">
                  <c:v>35.077163696288999</c:v>
                </c:pt>
                <c:pt idx="5355">
                  <c:v>35.077163696288999</c:v>
                </c:pt>
                <c:pt idx="5356">
                  <c:v>34.766716003418011</c:v>
                </c:pt>
                <c:pt idx="5357">
                  <c:v>34.458580017089993</c:v>
                </c:pt>
                <c:pt idx="5358">
                  <c:v>33.830276489257869</c:v>
                </c:pt>
                <c:pt idx="5359">
                  <c:v>33.529148101807003</c:v>
                </c:pt>
                <c:pt idx="5360">
                  <c:v>33.529148101807003</c:v>
                </c:pt>
                <c:pt idx="5361">
                  <c:v>33.830276489257869</c:v>
                </c:pt>
                <c:pt idx="5362">
                  <c:v>34.133674621582003</c:v>
                </c:pt>
                <c:pt idx="5363">
                  <c:v>34.133674621582003</c:v>
                </c:pt>
                <c:pt idx="5364">
                  <c:v>34.133674621582003</c:v>
                </c:pt>
                <c:pt idx="5365">
                  <c:v>34.766716003418011</c:v>
                </c:pt>
                <c:pt idx="5366">
                  <c:v>34.766716003418011</c:v>
                </c:pt>
                <c:pt idx="5367">
                  <c:v>35.077163696288999</c:v>
                </c:pt>
                <c:pt idx="5368">
                  <c:v>35.077163696288999</c:v>
                </c:pt>
                <c:pt idx="5369">
                  <c:v>35.389945983886996</c:v>
                </c:pt>
                <c:pt idx="5370">
                  <c:v>35.077163696288999</c:v>
                </c:pt>
                <c:pt idx="5371">
                  <c:v>35.077163696288999</c:v>
                </c:pt>
                <c:pt idx="5372">
                  <c:v>35.389945983886996</c:v>
                </c:pt>
                <c:pt idx="5373">
                  <c:v>35.389945983886996</c:v>
                </c:pt>
                <c:pt idx="5374">
                  <c:v>35.389945983886996</c:v>
                </c:pt>
                <c:pt idx="5375">
                  <c:v>35.389945983886996</c:v>
                </c:pt>
                <c:pt idx="5376">
                  <c:v>35.705074310303011</c:v>
                </c:pt>
                <c:pt idx="5377">
                  <c:v>35.389945983886996</c:v>
                </c:pt>
                <c:pt idx="5378">
                  <c:v>35.389945983886996</c:v>
                </c:pt>
                <c:pt idx="5379">
                  <c:v>35.389945983886996</c:v>
                </c:pt>
                <c:pt idx="5380">
                  <c:v>35.389945983886996</c:v>
                </c:pt>
                <c:pt idx="5381">
                  <c:v>35.389945983886996</c:v>
                </c:pt>
                <c:pt idx="5382">
                  <c:v>35.705074310303011</c:v>
                </c:pt>
                <c:pt idx="5383">
                  <c:v>35.705074310303011</c:v>
                </c:pt>
                <c:pt idx="5384">
                  <c:v>35.705074310303011</c:v>
                </c:pt>
                <c:pt idx="5385">
                  <c:v>35.705074310303011</c:v>
                </c:pt>
                <c:pt idx="5386">
                  <c:v>35.705074310303011</c:v>
                </c:pt>
                <c:pt idx="5387">
                  <c:v>35.705074310303011</c:v>
                </c:pt>
                <c:pt idx="5388">
                  <c:v>35.705074310303011</c:v>
                </c:pt>
                <c:pt idx="5389">
                  <c:v>35.705074310303011</c:v>
                </c:pt>
                <c:pt idx="5390">
                  <c:v>35.705074310303011</c:v>
                </c:pt>
                <c:pt idx="5391">
                  <c:v>35.705074310303011</c:v>
                </c:pt>
                <c:pt idx="5392">
                  <c:v>35.705074310303011</c:v>
                </c:pt>
                <c:pt idx="5393">
                  <c:v>36.022563934326115</c:v>
                </c:pt>
                <c:pt idx="5394">
                  <c:v>36.022563934326115</c:v>
                </c:pt>
                <c:pt idx="5395">
                  <c:v>35.705074310303011</c:v>
                </c:pt>
                <c:pt idx="5396">
                  <c:v>35.705074310303011</c:v>
                </c:pt>
                <c:pt idx="5397">
                  <c:v>35.705074310303011</c:v>
                </c:pt>
                <c:pt idx="5398">
                  <c:v>36.022563934326115</c:v>
                </c:pt>
                <c:pt idx="5399">
                  <c:v>35.705074310303011</c:v>
                </c:pt>
                <c:pt idx="5400">
                  <c:v>35.705074310303011</c:v>
                </c:pt>
                <c:pt idx="5401">
                  <c:v>35.705074310303011</c:v>
                </c:pt>
                <c:pt idx="5402">
                  <c:v>35.705074310303011</c:v>
                </c:pt>
                <c:pt idx="5403">
                  <c:v>35.705074310303011</c:v>
                </c:pt>
                <c:pt idx="5404">
                  <c:v>35.389945983886996</c:v>
                </c:pt>
                <c:pt idx="5405">
                  <c:v>35.389945983886996</c:v>
                </c:pt>
                <c:pt idx="5406">
                  <c:v>35.389945983886996</c:v>
                </c:pt>
                <c:pt idx="5407">
                  <c:v>35.389945983886996</c:v>
                </c:pt>
                <c:pt idx="5408">
                  <c:v>35.389945983886996</c:v>
                </c:pt>
                <c:pt idx="5409">
                  <c:v>35.389945983886996</c:v>
                </c:pt>
                <c:pt idx="5410">
                  <c:v>35.077163696288999</c:v>
                </c:pt>
                <c:pt idx="5411">
                  <c:v>35.077163696288999</c:v>
                </c:pt>
                <c:pt idx="5412">
                  <c:v>35.077163696288999</c:v>
                </c:pt>
                <c:pt idx="5413">
                  <c:v>34.766716003418011</c:v>
                </c:pt>
                <c:pt idx="5414">
                  <c:v>34.766716003418011</c:v>
                </c:pt>
                <c:pt idx="5415">
                  <c:v>34.766716003418011</c:v>
                </c:pt>
                <c:pt idx="5416">
                  <c:v>34.766716003418011</c:v>
                </c:pt>
                <c:pt idx="5417">
                  <c:v>34.766716003418011</c:v>
                </c:pt>
                <c:pt idx="5418">
                  <c:v>34.458580017089993</c:v>
                </c:pt>
                <c:pt idx="5419">
                  <c:v>34.458580017089993</c:v>
                </c:pt>
                <c:pt idx="5420">
                  <c:v>34.133674621582003</c:v>
                </c:pt>
                <c:pt idx="5421">
                  <c:v>34.133674621582003</c:v>
                </c:pt>
                <c:pt idx="5422">
                  <c:v>34.133674621582003</c:v>
                </c:pt>
                <c:pt idx="5423">
                  <c:v>34.133674621582003</c:v>
                </c:pt>
                <c:pt idx="5424">
                  <c:v>34.133674621582003</c:v>
                </c:pt>
                <c:pt idx="5425">
                  <c:v>33.830276489257869</c:v>
                </c:pt>
                <c:pt idx="5426">
                  <c:v>33.830276489257869</c:v>
                </c:pt>
                <c:pt idx="5427">
                  <c:v>33.529148101807003</c:v>
                </c:pt>
                <c:pt idx="5428">
                  <c:v>33.529148101807003</c:v>
                </c:pt>
                <c:pt idx="5429">
                  <c:v>33.529148101807003</c:v>
                </c:pt>
                <c:pt idx="5430">
                  <c:v>33.529148101807003</c:v>
                </c:pt>
                <c:pt idx="5431">
                  <c:v>33.230278015137003</c:v>
                </c:pt>
                <c:pt idx="5432">
                  <c:v>33.230278015137003</c:v>
                </c:pt>
                <c:pt idx="5433">
                  <c:v>32.933650970459013</c:v>
                </c:pt>
                <c:pt idx="5434">
                  <c:v>32.933650970459013</c:v>
                </c:pt>
                <c:pt idx="5435">
                  <c:v>32.933650970459013</c:v>
                </c:pt>
                <c:pt idx="5436">
                  <c:v>32.639251708984013</c:v>
                </c:pt>
                <c:pt idx="5437">
                  <c:v>32.639251708984013</c:v>
                </c:pt>
                <c:pt idx="5438">
                  <c:v>32.639251708984013</c:v>
                </c:pt>
                <c:pt idx="5439">
                  <c:v>32.347072601317855</c:v>
                </c:pt>
                <c:pt idx="5440">
                  <c:v>32.347072601317855</c:v>
                </c:pt>
                <c:pt idx="5441">
                  <c:v>32.057090759276825</c:v>
                </c:pt>
                <c:pt idx="5442">
                  <c:v>32.057090759276825</c:v>
                </c:pt>
                <c:pt idx="5443">
                  <c:v>32.057090759276825</c:v>
                </c:pt>
                <c:pt idx="5444">
                  <c:v>31.769296646117922</c:v>
                </c:pt>
                <c:pt idx="5445">
                  <c:v>31.769296646117922</c:v>
                </c:pt>
                <c:pt idx="5446">
                  <c:v>31.483675003051989</c:v>
                </c:pt>
                <c:pt idx="5447">
                  <c:v>31.483675003051989</c:v>
                </c:pt>
                <c:pt idx="5448">
                  <c:v>31.483675003051989</c:v>
                </c:pt>
                <c:pt idx="5449">
                  <c:v>31.200214385985934</c:v>
                </c:pt>
                <c:pt idx="5450">
                  <c:v>31.200214385985934</c:v>
                </c:pt>
                <c:pt idx="5451">
                  <c:v>31.200214385985934</c:v>
                </c:pt>
                <c:pt idx="5452">
                  <c:v>30.918899536132923</c:v>
                </c:pt>
                <c:pt idx="5453">
                  <c:v>30.918899536132923</c:v>
                </c:pt>
                <c:pt idx="5454">
                  <c:v>30.639715194701999</c:v>
                </c:pt>
                <c:pt idx="5455">
                  <c:v>30.639715194701999</c:v>
                </c:pt>
                <c:pt idx="5456">
                  <c:v>30.362649917602923</c:v>
                </c:pt>
                <c:pt idx="5457">
                  <c:v>30.362649917602923</c:v>
                </c:pt>
                <c:pt idx="5458">
                  <c:v>30.087690353393945</c:v>
                </c:pt>
                <c:pt idx="5459">
                  <c:v>30.087690353393945</c:v>
                </c:pt>
                <c:pt idx="5460">
                  <c:v>30.087690353393945</c:v>
                </c:pt>
                <c:pt idx="5461">
                  <c:v>30.087690353393945</c:v>
                </c:pt>
                <c:pt idx="5462">
                  <c:v>30.087690353393945</c:v>
                </c:pt>
                <c:pt idx="5463">
                  <c:v>29.814821243286062</c:v>
                </c:pt>
                <c:pt idx="5464">
                  <c:v>29.814821243286062</c:v>
                </c:pt>
                <c:pt idx="5465">
                  <c:v>29.544033050536989</c:v>
                </c:pt>
                <c:pt idx="5466">
                  <c:v>29.544033050536989</c:v>
                </c:pt>
                <c:pt idx="5467">
                  <c:v>29.275308609008999</c:v>
                </c:pt>
                <c:pt idx="5468">
                  <c:v>29.275308609008999</c:v>
                </c:pt>
                <c:pt idx="5469">
                  <c:v>29.008636474608938</c:v>
                </c:pt>
                <c:pt idx="5470">
                  <c:v>29.008636474608938</c:v>
                </c:pt>
                <c:pt idx="5471">
                  <c:v>29.008636474608938</c:v>
                </c:pt>
                <c:pt idx="5472">
                  <c:v>28.744005203246999</c:v>
                </c:pt>
                <c:pt idx="5473">
                  <c:v>28.481399536132873</c:v>
                </c:pt>
                <c:pt idx="5474">
                  <c:v>28.481399536132873</c:v>
                </c:pt>
                <c:pt idx="5475">
                  <c:v>28.220809936522926</c:v>
                </c:pt>
                <c:pt idx="5476">
                  <c:v>27.962219238280884</c:v>
                </c:pt>
                <c:pt idx="5477">
                  <c:v>27.962219238280884</c:v>
                </c:pt>
                <c:pt idx="5478">
                  <c:v>27.705619812011896</c:v>
                </c:pt>
                <c:pt idx="5479">
                  <c:v>27.705619812011896</c:v>
                </c:pt>
                <c:pt idx="5480">
                  <c:v>27.450998306273988</c:v>
                </c:pt>
                <c:pt idx="5481">
                  <c:v>27.450998306273988</c:v>
                </c:pt>
                <c:pt idx="5482">
                  <c:v>27.19833946228</c:v>
                </c:pt>
                <c:pt idx="5483">
                  <c:v>26.947635650634989</c:v>
                </c:pt>
                <c:pt idx="5484">
                  <c:v>26.947635650634989</c:v>
                </c:pt>
                <c:pt idx="5485">
                  <c:v>26.683359146118001</c:v>
                </c:pt>
                <c:pt idx="5486">
                  <c:v>26.683359146118001</c:v>
                </c:pt>
                <c:pt idx="5487">
                  <c:v>26.436645507811949</c:v>
                </c:pt>
                <c:pt idx="5488">
                  <c:v>26.436645507811949</c:v>
                </c:pt>
                <c:pt idx="5489">
                  <c:v>26.191848754883058</c:v>
                </c:pt>
                <c:pt idx="5490">
                  <c:v>25.948957443236999</c:v>
                </c:pt>
                <c:pt idx="5491">
                  <c:v>25.948957443236999</c:v>
                </c:pt>
                <c:pt idx="5492">
                  <c:v>25.948957443236999</c:v>
                </c:pt>
                <c:pt idx="5493">
                  <c:v>25.707960128783998</c:v>
                </c:pt>
                <c:pt idx="5494">
                  <c:v>25.707960128783998</c:v>
                </c:pt>
                <c:pt idx="5495">
                  <c:v>25.468845367431989</c:v>
                </c:pt>
                <c:pt idx="5496">
                  <c:v>25.468845367431989</c:v>
                </c:pt>
                <c:pt idx="5497">
                  <c:v>25.231603622437</c:v>
                </c:pt>
                <c:pt idx="5498">
                  <c:v>25.231603622437</c:v>
                </c:pt>
                <c:pt idx="5499">
                  <c:v>24.996223449706989</c:v>
                </c:pt>
                <c:pt idx="5500">
                  <c:v>24.996223449706989</c:v>
                </c:pt>
                <c:pt idx="5501">
                  <c:v>24.762693405150934</c:v>
                </c:pt>
                <c:pt idx="5502">
                  <c:v>24.762693405150934</c:v>
                </c:pt>
                <c:pt idx="5503">
                  <c:v>24.531002044678001</c:v>
                </c:pt>
                <c:pt idx="5504">
                  <c:v>24.531002044678001</c:v>
                </c:pt>
                <c:pt idx="5505">
                  <c:v>24.531002044678001</c:v>
                </c:pt>
                <c:pt idx="5506">
                  <c:v>24.531002044678001</c:v>
                </c:pt>
                <c:pt idx="5507">
                  <c:v>24.531002044678001</c:v>
                </c:pt>
                <c:pt idx="5508">
                  <c:v>24.531002044678001</c:v>
                </c:pt>
                <c:pt idx="5509">
                  <c:v>24.531002044678001</c:v>
                </c:pt>
                <c:pt idx="5510">
                  <c:v>24.531002044678001</c:v>
                </c:pt>
                <c:pt idx="5511">
                  <c:v>24.531002044678001</c:v>
                </c:pt>
                <c:pt idx="5512">
                  <c:v>24.531002044678001</c:v>
                </c:pt>
                <c:pt idx="5513">
                  <c:v>24.531002044678001</c:v>
                </c:pt>
                <c:pt idx="5514">
                  <c:v>24.531002044678001</c:v>
                </c:pt>
                <c:pt idx="5515">
                  <c:v>24.531002044678001</c:v>
                </c:pt>
                <c:pt idx="5516">
                  <c:v>24.301139831542923</c:v>
                </c:pt>
                <c:pt idx="5517">
                  <c:v>24.301139831542923</c:v>
                </c:pt>
                <c:pt idx="5518">
                  <c:v>24.301139831542923</c:v>
                </c:pt>
                <c:pt idx="5519">
                  <c:v>24.301139831542923</c:v>
                </c:pt>
                <c:pt idx="5520">
                  <c:v>24.301139831542923</c:v>
                </c:pt>
                <c:pt idx="5521">
                  <c:v>24.301139831542923</c:v>
                </c:pt>
                <c:pt idx="5522">
                  <c:v>24.301139831542923</c:v>
                </c:pt>
                <c:pt idx="5523">
                  <c:v>24.073099136352987</c:v>
                </c:pt>
                <c:pt idx="5524">
                  <c:v>24.073099136352987</c:v>
                </c:pt>
                <c:pt idx="5525">
                  <c:v>24.073099136352987</c:v>
                </c:pt>
                <c:pt idx="5526">
                  <c:v>24.073099136352987</c:v>
                </c:pt>
                <c:pt idx="5527">
                  <c:v>24.073099136352987</c:v>
                </c:pt>
                <c:pt idx="5528">
                  <c:v>24.073099136352987</c:v>
                </c:pt>
                <c:pt idx="5529">
                  <c:v>24.073099136352987</c:v>
                </c:pt>
                <c:pt idx="5530">
                  <c:v>23.846864700317031</c:v>
                </c:pt>
                <c:pt idx="5531">
                  <c:v>23.846864700317031</c:v>
                </c:pt>
                <c:pt idx="5532">
                  <c:v>23.846864700317031</c:v>
                </c:pt>
                <c:pt idx="5533">
                  <c:v>23.846864700317031</c:v>
                </c:pt>
                <c:pt idx="5534">
                  <c:v>23.846864700317031</c:v>
                </c:pt>
                <c:pt idx="5535">
                  <c:v>23.6224308013919</c:v>
                </c:pt>
                <c:pt idx="5536">
                  <c:v>23.6224308013919</c:v>
                </c:pt>
                <c:pt idx="5537">
                  <c:v>23.6224308013919</c:v>
                </c:pt>
                <c:pt idx="5538">
                  <c:v>23.6224308013919</c:v>
                </c:pt>
                <c:pt idx="5539">
                  <c:v>23.399785995483001</c:v>
                </c:pt>
                <c:pt idx="5540">
                  <c:v>23.399785995483001</c:v>
                </c:pt>
                <c:pt idx="5541">
                  <c:v>23.399785995483001</c:v>
                </c:pt>
                <c:pt idx="5542">
                  <c:v>23.399785995483001</c:v>
                </c:pt>
                <c:pt idx="5543">
                  <c:v>23.178920745850053</c:v>
                </c:pt>
                <c:pt idx="5544">
                  <c:v>23.178920745850053</c:v>
                </c:pt>
                <c:pt idx="5545">
                  <c:v>23.178920745850053</c:v>
                </c:pt>
                <c:pt idx="5546">
                  <c:v>23.178920745850053</c:v>
                </c:pt>
                <c:pt idx="5547">
                  <c:v>22.959825515746999</c:v>
                </c:pt>
                <c:pt idx="5548">
                  <c:v>22.959825515746999</c:v>
                </c:pt>
                <c:pt idx="5549">
                  <c:v>22.959825515746999</c:v>
                </c:pt>
                <c:pt idx="5550">
                  <c:v>22.742490768432987</c:v>
                </c:pt>
                <c:pt idx="5551">
                  <c:v>22.742490768432987</c:v>
                </c:pt>
                <c:pt idx="5552">
                  <c:v>22.526906967162986</c:v>
                </c:pt>
                <c:pt idx="5553">
                  <c:v>22.526906967162986</c:v>
                </c:pt>
                <c:pt idx="5554">
                  <c:v>22.526906967162986</c:v>
                </c:pt>
                <c:pt idx="5555">
                  <c:v>22.313066482543999</c:v>
                </c:pt>
                <c:pt idx="5556">
                  <c:v>22.313066482543999</c:v>
                </c:pt>
                <c:pt idx="5557">
                  <c:v>22.313066482543999</c:v>
                </c:pt>
                <c:pt idx="5558">
                  <c:v>22.100959777831999</c:v>
                </c:pt>
                <c:pt idx="5559">
                  <c:v>22.100959777831999</c:v>
                </c:pt>
                <c:pt idx="5560">
                  <c:v>21.890577316283988</c:v>
                </c:pt>
                <c:pt idx="5561">
                  <c:v>21.890577316283988</c:v>
                </c:pt>
                <c:pt idx="5562">
                  <c:v>21.681913375853988</c:v>
                </c:pt>
                <c:pt idx="5563">
                  <c:v>21.474954605103001</c:v>
                </c:pt>
                <c:pt idx="5564">
                  <c:v>21.474954605103001</c:v>
                </c:pt>
                <c:pt idx="5565">
                  <c:v>21.269697189330934</c:v>
                </c:pt>
                <c:pt idx="5566">
                  <c:v>21.066129684447922</c:v>
                </c:pt>
                <c:pt idx="5567">
                  <c:v>20.864213943480987</c:v>
                </c:pt>
                <c:pt idx="5568">
                  <c:v>20.664007186890053</c:v>
                </c:pt>
                <c:pt idx="5569">
                  <c:v>20.453125</c:v>
                </c:pt>
                <c:pt idx="5570">
                  <c:v>20.256351470946999</c:v>
                </c:pt>
                <c:pt idx="5571">
                  <c:v>20.061229705811002</c:v>
                </c:pt>
                <c:pt idx="5572">
                  <c:v>19.675916671752987</c:v>
                </c:pt>
                <c:pt idx="5573">
                  <c:v>19.485712051391864</c:v>
                </c:pt>
                <c:pt idx="5574">
                  <c:v>19.297130584716989</c:v>
                </c:pt>
                <c:pt idx="5575">
                  <c:v>19.110168457031062</c:v>
                </c:pt>
                <c:pt idx="5576">
                  <c:v>18.92481803894</c:v>
                </c:pt>
                <c:pt idx="5577">
                  <c:v>18.741071701050053</c:v>
                </c:pt>
                <c:pt idx="5578">
                  <c:v>18.378370285033938</c:v>
                </c:pt>
                <c:pt idx="5579">
                  <c:v>18.199399948119989</c:v>
                </c:pt>
                <c:pt idx="5580">
                  <c:v>18.199399948119989</c:v>
                </c:pt>
                <c:pt idx="5581">
                  <c:v>18.022012710570934</c:v>
                </c:pt>
                <c:pt idx="5582">
                  <c:v>18.022012710570934</c:v>
                </c:pt>
                <c:pt idx="5583">
                  <c:v>18.022012710570934</c:v>
                </c:pt>
                <c:pt idx="5584">
                  <c:v>18.022012710570934</c:v>
                </c:pt>
                <c:pt idx="5585">
                  <c:v>18.022012710570934</c:v>
                </c:pt>
                <c:pt idx="5586">
                  <c:v>18.022012710570934</c:v>
                </c:pt>
                <c:pt idx="5587">
                  <c:v>17.846199035644986</c:v>
                </c:pt>
                <c:pt idx="5588">
                  <c:v>17.846199035644986</c:v>
                </c:pt>
                <c:pt idx="5589">
                  <c:v>17.846199035644986</c:v>
                </c:pt>
                <c:pt idx="5590">
                  <c:v>17.671953201294073</c:v>
                </c:pt>
                <c:pt idx="5591">
                  <c:v>17.671953201294073</c:v>
                </c:pt>
                <c:pt idx="5592">
                  <c:v>17.671953201294073</c:v>
                </c:pt>
                <c:pt idx="5593">
                  <c:v>17.671953201294073</c:v>
                </c:pt>
                <c:pt idx="5594">
                  <c:v>17.671953201294073</c:v>
                </c:pt>
                <c:pt idx="5595">
                  <c:v>17.499269485473945</c:v>
                </c:pt>
                <c:pt idx="5596">
                  <c:v>17.671953201294073</c:v>
                </c:pt>
                <c:pt idx="5597">
                  <c:v>17.499269485473945</c:v>
                </c:pt>
                <c:pt idx="5598">
                  <c:v>17.499269485473945</c:v>
                </c:pt>
                <c:pt idx="5599">
                  <c:v>17.499269485473945</c:v>
                </c:pt>
                <c:pt idx="5600">
                  <c:v>17.499269485473945</c:v>
                </c:pt>
                <c:pt idx="5601">
                  <c:v>17.499269485473945</c:v>
                </c:pt>
                <c:pt idx="5602">
                  <c:v>17.499269485473945</c:v>
                </c:pt>
                <c:pt idx="5603">
                  <c:v>17.328142166137923</c:v>
                </c:pt>
                <c:pt idx="5604">
                  <c:v>17.328142166137923</c:v>
                </c:pt>
                <c:pt idx="5605">
                  <c:v>17.328142166137923</c:v>
                </c:pt>
                <c:pt idx="5606">
                  <c:v>17.328142166137923</c:v>
                </c:pt>
                <c:pt idx="5607">
                  <c:v>17.328142166137923</c:v>
                </c:pt>
                <c:pt idx="5608">
                  <c:v>17.328142166137923</c:v>
                </c:pt>
                <c:pt idx="5609">
                  <c:v>17.328142166137923</c:v>
                </c:pt>
                <c:pt idx="5610">
                  <c:v>17.499269485473945</c:v>
                </c:pt>
                <c:pt idx="5611">
                  <c:v>17.499269485473945</c:v>
                </c:pt>
                <c:pt idx="5612">
                  <c:v>17.499269485473945</c:v>
                </c:pt>
                <c:pt idx="5613">
                  <c:v>17.671953201294073</c:v>
                </c:pt>
                <c:pt idx="5614">
                  <c:v>17.671953201294073</c:v>
                </c:pt>
                <c:pt idx="5615">
                  <c:v>17.671953201294073</c:v>
                </c:pt>
                <c:pt idx="5616">
                  <c:v>17.671953201294073</c:v>
                </c:pt>
                <c:pt idx="5617">
                  <c:v>17.499269485473945</c:v>
                </c:pt>
                <c:pt idx="5618">
                  <c:v>17.499269485473945</c:v>
                </c:pt>
                <c:pt idx="5619">
                  <c:v>17.499269485473945</c:v>
                </c:pt>
                <c:pt idx="5620">
                  <c:v>17.499269485473945</c:v>
                </c:pt>
                <c:pt idx="5621">
                  <c:v>17.328142166137923</c:v>
                </c:pt>
                <c:pt idx="5622">
                  <c:v>17.328142166137923</c:v>
                </c:pt>
                <c:pt idx="5623">
                  <c:v>17.328142166137923</c:v>
                </c:pt>
                <c:pt idx="5624">
                  <c:v>17.328142166137923</c:v>
                </c:pt>
                <c:pt idx="5625">
                  <c:v>17.158565521240035</c:v>
                </c:pt>
                <c:pt idx="5626">
                  <c:v>17.158565521240035</c:v>
                </c:pt>
                <c:pt idx="5627">
                  <c:v>17.158565521240035</c:v>
                </c:pt>
                <c:pt idx="5628">
                  <c:v>16.990535736083945</c:v>
                </c:pt>
                <c:pt idx="5629">
                  <c:v>16.990535736083945</c:v>
                </c:pt>
                <c:pt idx="5630">
                  <c:v>16.990535736083945</c:v>
                </c:pt>
                <c:pt idx="5631">
                  <c:v>16.824016571044989</c:v>
                </c:pt>
                <c:pt idx="5632">
                  <c:v>16.824016571044989</c:v>
                </c:pt>
                <c:pt idx="5633">
                  <c:v>16.824016571044989</c:v>
                </c:pt>
                <c:pt idx="5634">
                  <c:v>16.824016571044989</c:v>
                </c:pt>
                <c:pt idx="5635">
                  <c:v>16.824016571044989</c:v>
                </c:pt>
                <c:pt idx="5636">
                  <c:v>16.824016571044989</c:v>
                </c:pt>
                <c:pt idx="5637">
                  <c:v>16.824016571044989</c:v>
                </c:pt>
                <c:pt idx="5638">
                  <c:v>16.824016571044989</c:v>
                </c:pt>
                <c:pt idx="5639">
                  <c:v>16.990535736083945</c:v>
                </c:pt>
                <c:pt idx="5640">
                  <c:v>17.158565521240035</c:v>
                </c:pt>
                <c:pt idx="5641">
                  <c:v>17.328142166137923</c:v>
                </c:pt>
                <c:pt idx="5642">
                  <c:v>17.671953201294073</c:v>
                </c:pt>
                <c:pt idx="5643">
                  <c:v>18.022012710570934</c:v>
                </c:pt>
                <c:pt idx="5644">
                  <c:v>18.199399948119989</c:v>
                </c:pt>
                <c:pt idx="5645">
                  <c:v>18.378370285033938</c:v>
                </c:pt>
                <c:pt idx="5646">
                  <c:v>18.558923721313</c:v>
                </c:pt>
                <c:pt idx="5647">
                  <c:v>18.558923721313</c:v>
                </c:pt>
                <c:pt idx="5648">
                  <c:v>18.741071701050053</c:v>
                </c:pt>
                <c:pt idx="5649">
                  <c:v>19.110168457031062</c:v>
                </c:pt>
                <c:pt idx="5650">
                  <c:v>19.110168457031062</c:v>
                </c:pt>
                <c:pt idx="5651">
                  <c:v>19.297130584716989</c:v>
                </c:pt>
                <c:pt idx="5652">
                  <c:v>19.485712051391864</c:v>
                </c:pt>
                <c:pt idx="5653">
                  <c:v>19.485712051391864</c:v>
                </c:pt>
                <c:pt idx="5654">
                  <c:v>19.675916671752987</c:v>
                </c:pt>
                <c:pt idx="5655">
                  <c:v>19.867753982543945</c:v>
                </c:pt>
                <c:pt idx="5656">
                  <c:v>19.867753982543945</c:v>
                </c:pt>
                <c:pt idx="5657">
                  <c:v>19.867753982543945</c:v>
                </c:pt>
                <c:pt idx="5658">
                  <c:v>19.675916671752987</c:v>
                </c:pt>
                <c:pt idx="5659">
                  <c:v>19.675916671752987</c:v>
                </c:pt>
                <c:pt idx="5660">
                  <c:v>19.675916671752987</c:v>
                </c:pt>
                <c:pt idx="5661">
                  <c:v>19.867753982543945</c:v>
                </c:pt>
                <c:pt idx="5662">
                  <c:v>20.061229705811002</c:v>
                </c:pt>
                <c:pt idx="5663">
                  <c:v>20.256351470946999</c:v>
                </c:pt>
                <c:pt idx="5664">
                  <c:v>20.256351470946999</c:v>
                </c:pt>
                <c:pt idx="5665">
                  <c:v>20.256351470946999</c:v>
                </c:pt>
                <c:pt idx="5666">
                  <c:v>20.453125</c:v>
                </c:pt>
                <c:pt idx="5667">
                  <c:v>20.664007186890053</c:v>
                </c:pt>
                <c:pt idx="5668">
                  <c:v>20.664007186890053</c:v>
                </c:pt>
                <c:pt idx="5669">
                  <c:v>20.664007186890053</c:v>
                </c:pt>
                <c:pt idx="5670">
                  <c:v>20.664007186890053</c:v>
                </c:pt>
                <c:pt idx="5671">
                  <c:v>20.664007186890053</c:v>
                </c:pt>
                <c:pt idx="5672">
                  <c:v>20.664007186890053</c:v>
                </c:pt>
                <c:pt idx="5673">
                  <c:v>20.664007186890053</c:v>
                </c:pt>
                <c:pt idx="5674">
                  <c:v>20.664007186890053</c:v>
                </c:pt>
                <c:pt idx="5675">
                  <c:v>20.864213943480987</c:v>
                </c:pt>
                <c:pt idx="5676">
                  <c:v>20.864213943480987</c:v>
                </c:pt>
                <c:pt idx="5677">
                  <c:v>20.864213943480987</c:v>
                </c:pt>
                <c:pt idx="5678">
                  <c:v>20.864213943480987</c:v>
                </c:pt>
                <c:pt idx="5679">
                  <c:v>21.066129684447922</c:v>
                </c:pt>
                <c:pt idx="5680">
                  <c:v>21.066129684447922</c:v>
                </c:pt>
                <c:pt idx="5681">
                  <c:v>20.864213943480987</c:v>
                </c:pt>
                <c:pt idx="5682">
                  <c:v>20.864213943480987</c:v>
                </c:pt>
                <c:pt idx="5683">
                  <c:v>20.864213943480987</c:v>
                </c:pt>
                <c:pt idx="5684">
                  <c:v>20.864213943480987</c:v>
                </c:pt>
                <c:pt idx="5685">
                  <c:v>20.864213943480987</c:v>
                </c:pt>
                <c:pt idx="5686">
                  <c:v>20.864213943480987</c:v>
                </c:pt>
                <c:pt idx="5687">
                  <c:v>20.864213943480987</c:v>
                </c:pt>
                <c:pt idx="5688">
                  <c:v>20.864213943480987</c:v>
                </c:pt>
                <c:pt idx="5689">
                  <c:v>20.664007186890053</c:v>
                </c:pt>
                <c:pt idx="5690">
                  <c:v>20.664007186890053</c:v>
                </c:pt>
                <c:pt idx="5691">
                  <c:v>20.664007186890053</c:v>
                </c:pt>
                <c:pt idx="5692">
                  <c:v>20.453125</c:v>
                </c:pt>
                <c:pt idx="5693">
                  <c:v>20.453125</c:v>
                </c:pt>
                <c:pt idx="5694">
                  <c:v>20.453125</c:v>
                </c:pt>
                <c:pt idx="5695">
                  <c:v>20.256351470946999</c:v>
                </c:pt>
                <c:pt idx="5696">
                  <c:v>20.256351470946999</c:v>
                </c:pt>
                <c:pt idx="5697">
                  <c:v>20.256351470946999</c:v>
                </c:pt>
                <c:pt idx="5698">
                  <c:v>20.256351470946999</c:v>
                </c:pt>
                <c:pt idx="5699">
                  <c:v>20.256351470946999</c:v>
                </c:pt>
                <c:pt idx="5700">
                  <c:v>20.061229705811002</c:v>
                </c:pt>
                <c:pt idx="5701">
                  <c:v>20.061229705811002</c:v>
                </c:pt>
                <c:pt idx="5702">
                  <c:v>20.061229705811002</c:v>
                </c:pt>
                <c:pt idx="5703">
                  <c:v>19.867753982543945</c:v>
                </c:pt>
                <c:pt idx="5704">
                  <c:v>19.867753982543945</c:v>
                </c:pt>
                <c:pt idx="5705">
                  <c:v>19.867753982543945</c:v>
                </c:pt>
                <c:pt idx="5706">
                  <c:v>19.867753982543945</c:v>
                </c:pt>
                <c:pt idx="5707">
                  <c:v>19.867753982543945</c:v>
                </c:pt>
                <c:pt idx="5708">
                  <c:v>19.675916671752987</c:v>
                </c:pt>
                <c:pt idx="5709">
                  <c:v>19.675916671752987</c:v>
                </c:pt>
                <c:pt idx="5710">
                  <c:v>19.485712051391864</c:v>
                </c:pt>
                <c:pt idx="5711">
                  <c:v>19.485712051391864</c:v>
                </c:pt>
                <c:pt idx="5712">
                  <c:v>19.297130584716989</c:v>
                </c:pt>
                <c:pt idx="5713">
                  <c:v>19.297130584716989</c:v>
                </c:pt>
                <c:pt idx="5714">
                  <c:v>19.110168457031062</c:v>
                </c:pt>
                <c:pt idx="5715">
                  <c:v>18.92481803894</c:v>
                </c:pt>
                <c:pt idx="5716">
                  <c:v>18.741071701050053</c:v>
                </c:pt>
                <c:pt idx="5717">
                  <c:v>18.558923721313</c:v>
                </c:pt>
                <c:pt idx="5718">
                  <c:v>18.378370285033938</c:v>
                </c:pt>
                <c:pt idx="5719">
                  <c:v>18.199399948119989</c:v>
                </c:pt>
                <c:pt idx="5720">
                  <c:v>18.022012710570934</c:v>
                </c:pt>
                <c:pt idx="5721">
                  <c:v>17.846199035644986</c:v>
                </c:pt>
                <c:pt idx="5722">
                  <c:v>18.022012710570934</c:v>
                </c:pt>
                <c:pt idx="5723">
                  <c:v>17.499269485473945</c:v>
                </c:pt>
                <c:pt idx="5724">
                  <c:v>17.671953201294073</c:v>
                </c:pt>
                <c:pt idx="5725">
                  <c:v>17.671953201294073</c:v>
                </c:pt>
                <c:pt idx="5726">
                  <c:v>17.499269485473945</c:v>
                </c:pt>
                <c:pt idx="5727">
                  <c:v>17.158565521240035</c:v>
                </c:pt>
                <c:pt idx="5728">
                  <c:v>17.158565521240035</c:v>
                </c:pt>
                <c:pt idx="5729">
                  <c:v>16.659059524536001</c:v>
                </c:pt>
                <c:pt idx="5730">
                  <c:v>16.173336029053001</c:v>
                </c:pt>
                <c:pt idx="5731">
                  <c:v>16.014459609985</c:v>
                </c:pt>
                <c:pt idx="5732">
                  <c:v>16.014459609985</c:v>
                </c:pt>
                <c:pt idx="5733">
                  <c:v>15.691534996033004</c:v>
                </c:pt>
                <c:pt idx="5734">
                  <c:v>15.857089042664036</c:v>
                </c:pt>
                <c:pt idx="5735">
                  <c:v>15.857089042664036</c:v>
                </c:pt>
                <c:pt idx="5736">
                  <c:v>15.691534996033004</c:v>
                </c:pt>
                <c:pt idx="5737">
                  <c:v>15.537253379821999</c:v>
                </c:pt>
                <c:pt idx="5738">
                  <c:v>15.384460449219</c:v>
                </c:pt>
                <c:pt idx="5739">
                  <c:v>15.233150482177976</c:v>
                </c:pt>
                <c:pt idx="5740">
                  <c:v>15.233150482177976</c:v>
                </c:pt>
                <c:pt idx="5741">
                  <c:v>15.083317756653001</c:v>
                </c:pt>
                <c:pt idx="5742">
                  <c:v>15.083317756653001</c:v>
                </c:pt>
                <c:pt idx="5743">
                  <c:v>14.934956550598002</c:v>
                </c:pt>
                <c:pt idx="5744">
                  <c:v>14.934956550598002</c:v>
                </c:pt>
                <c:pt idx="5745">
                  <c:v>14.934956550598002</c:v>
                </c:pt>
                <c:pt idx="5746">
                  <c:v>14.788060188292969</c:v>
                </c:pt>
                <c:pt idx="5747">
                  <c:v>14.788060188292969</c:v>
                </c:pt>
                <c:pt idx="5748">
                  <c:v>14.788060188292969</c:v>
                </c:pt>
                <c:pt idx="5749">
                  <c:v>14.788060188292969</c:v>
                </c:pt>
                <c:pt idx="5750">
                  <c:v>14.788060188292969</c:v>
                </c:pt>
                <c:pt idx="5751">
                  <c:v>14.788060188292969</c:v>
                </c:pt>
                <c:pt idx="5752">
                  <c:v>14.788060188292969</c:v>
                </c:pt>
                <c:pt idx="5753">
                  <c:v>14.642624855042024</c:v>
                </c:pt>
                <c:pt idx="5754">
                  <c:v>14.788060188292969</c:v>
                </c:pt>
                <c:pt idx="5755">
                  <c:v>14.642624855042024</c:v>
                </c:pt>
                <c:pt idx="5756">
                  <c:v>14.642624855042024</c:v>
                </c:pt>
                <c:pt idx="5757">
                  <c:v>14.642624855042024</c:v>
                </c:pt>
                <c:pt idx="5758">
                  <c:v>14.498641967773001</c:v>
                </c:pt>
                <c:pt idx="5759">
                  <c:v>14.642624855042024</c:v>
                </c:pt>
                <c:pt idx="5760">
                  <c:v>14.498641967773001</c:v>
                </c:pt>
                <c:pt idx="5761">
                  <c:v>14.498641967773001</c:v>
                </c:pt>
                <c:pt idx="5762">
                  <c:v>14.498641967773001</c:v>
                </c:pt>
                <c:pt idx="5763">
                  <c:v>14.498641967773001</c:v>
                </c:pt>
                <c:pt idx="5764">
                  <c:v>14.356106758118038</c:v>
                </c:pt>
                <c:pt idx="5765">
                  <c:v>14.356106758118038</c:v>
                </c:pt>
                <c:pt idx="5766">
                  <c:v>14.356106758118038</c:v>
                </c:pt>
                <c:pt idx="5767">
                  <c:v>14.356106758118038</c:v>
                </c:pt>
                <c:pt idx="5768">
                  <c:v>14.356106758118038</c:v>
                </c:pt>
                <c:pt idx="5769">
                  <c:v>14.356106758118038</c:v>
                </c:pt>
                <c:pt idx="5770">
                  <c:v>14.356106758118038</c:v>
                </c:pt>
                <c:pt idx="5771">
                  <c:v>14.356106758118038</c:v>
                </c:pt>
                <c:pt idx="5772">
                  <c:v>14.356106758118038</c:v>
                </c:pt>
                <c:pt idx="5773">
                  <c:v>14.356106758118038</c:v>
                </c:pt>
                <c:pt idx="5774">
                  <c:v>14.215013504028002</c:v>
                </c:pt>
                <c:pt idx="5775">
                  <c:v>14.356106758118038</c:v>
                </c:pt>
                <c:pt idx="5776">
                  <c:v>14.215013504028002</c:v>
                </c:pt>
                <c:pt idx="5777">
                  <c:v>14.356106758118038</c:v>
                </c:pt>
                <c:pt idx="5778">
                  <c:v>14.215013504028002</c:v>
                </c:pt>
                <c:pt idx="5779">
                  <c:v>14.075353622437</c:v>
                </c:pt>
                <c:pt idx="5780">
                  <c:v>14.075353622437</c:v>
                </c:pt>
                <c:pt idx="5781">
                  <c:v>13.937123298645</c:v>
                </c:pt>
                <c:pt idx="5782">
                  <c:v>13.800313949585</c:v>
                </c:pt>
                <c:pt idx="5783">
                  <c:v>13.800313949585</c:v>
                </c:pt>
                <c:pt idx="5784">
                  <c:v>13.398324012755999</c:v>
                </c:pt>
                <c:pt idx="5785">
                  <c:v>13.137326240539998</c:v>
                </c:pt>
                <c:pt idx="5786">
                  <c:v>12.756151199341</c:v>
                </c:pt>
                <c:pt idx="5787">
                  <c:v>12.631814002990998</c:v>
                </c:pt>
                <c:pt idx="5788">
                  <c:v>12.387173652649</c:v>
                </c:pt>
                <c:pt idx="5789">
                  <c:v>11.906558990479002</c:v>
                </c:pt>
                <c:pt idx="5790">
                  <c:v>11.677827835083002</c:v>
                </c:pt>
                <c:pt idx="5791">
                  <c:v>11.235585212708042</c:v>
                </c:pt>
                <c:pt idx="5792">
                  <c:v>10.916889190674</c:v>
                </c:pt>
                <c:pt idx="5793">
                  <c:v>11.021915435790998</c:v>
                </c:pt>
                <c:pt idx="5794">
                  <c:v>10.813085556030028</c:v>
                </c:pt>
                <c:pt idx="5795">
                  <c:v>11.021915435790998</c:v>
                </c:pt>
                <c:pt idx="5796">
                  <c:v>11.344267845153999</c:v>
                </c:pt>
                <c:pt idx="5797">
                  <c:v>11.344267845153999</c:v>
                </c:pt>
                <c:pt idx="5798">
                  <c:v>11.344267845153999</c:v>
                </c:pt>
                <c:pt idx="5799">
                  <c:v>11.344267845153999</c:v>
                </c:pt>
                <c:pt idx="5800">
                  <c:v>11.344267845153999</c:v>
                </c:pt>
                <c:pt idx="5801">
                  <c:v>11.454195976257004</c:v>
                </c:pt>
                <c:pt idx="5802">
                  <c:v>11.344267845153999</c:v>
                </c:pt>
                <c:pt idx="5803">
                  <c:v>11.344267845153999</c:v>
                </c:pt>
                <c:pt idx="5804">
                  <c:v>11.344267845153999</c:v>
                </c:pt>
                <c:pt idx="5805">
                  <c:v>11.235585212708042</c:v>
                </c:pt>
                <c:pt idx="5806">
                  <c:v>11.235585212708042</c:v>
                </c:pt>
                <c:pt idx="5807">
                  <c:v>11.235585212708042</c:v>
                </c:pt>
                <c:pt idx="5808">
                  <c:v>11.128138542174998</c:v>
                </c:pt>
                <c:pt idx="5809">
                  <c:v>11.128138542174998</c:v>
                </c:pt>
                <c:pt idx="5810">
                  <c:v>11.128138542174998</c:v>
                </c:pt>
                <c:pt idx="5811">
                  <c:v>11.128138542174998</c:v>
                </c:pt>
                <c:pt idx="5812">
                  <c:v>11.235585212708042</c:v>
                </c:pt>
                <c:pt idx="5813">
                  <c:v>11.235585212708042</c:v>
                </c:pt>
                <c:pt idx="5814">
                  <c:v>11.235585212708042</c:v>
                </c:pt>
                <c:pt idx="5815">
                  <c:v>11.235585212708042</c:v>
                </c:pt>
                <c:pt idx="5816">
                  <c:v>11.235585212708042</c:v>
                </c:pt>
                <c:pt idx="5817">
                  <c:v>11.235585212708042</c:v>
                </c:pt>
                <c:pt idx="5818">
                  <c:v>11.235585212708042</c:v>
                </c:pt>
                <c:pt idx="5819">
                  <c:v>11.235585212708042</c:v>
                </c:pt>
                <c:pt idx="5820">
                  <c:v>11.235585212708042</c:v>
                </c:pt>
                <c:pt idx="5821">
                  <c:v>11.235585212708042</c:v>
                </c:pt>
                <c:pt idx="5822">
                  <c:v>11.235585212708042</c:v>
                </c:pt>
                <c:pt idx="5823">
                  <c:v>11.235585212708042</c:v>
                </c:pt>
                <c:pt idx="5824">
                  <c:v>11.235585212708042</c:v>
                </c:pt>
                <c:pt idx="5825">
                  <c:v>11.235585212708042</c:v>
                </c:pt>
                <c:pt idx="5826">
                  <c:v>11.235585212708042</c:v>
                </c:pt>
                <c:pt idx="5827">
                  <c:v>11.235585212708042</c:v>
                </c:pt>
                <c:pt idx="5828">
                  <c:v>11.235585212708042</c:v>
                </c:pt>
                <c:pt idx="5829">
                  <c:v>11.128138542174998</c:v>
                </c:pt>
                <c:pt idx="5830">
                  <c:v>11.128138542174998</c:v>
                </c:pt>
                <c:pt idx="5831">
                  <c:v>11.235585212708042</c:v>
                </c:pt>
                <c:pt idx="5832">
                  <c:v>11.128138542174998</c:v>
                </c:pt>
                <c:pt idx="5833">
                  <c:v>11.128138542174998</c:v>
                </c:pt>
                <c:pt idx="5834">
                  <c:v>11.128138542174998</c:v>
                </c:pt>
                <c:pt idx="5835">
                  <c:v>11.128138542174998</c:v>
                </c:pt>
                <c:pt idx="5836">
                  <c:v>11.128138542174998</c:v>
                </c:pt>
                <c:pt idx="5837">
                  <c:v>11.128138542174998</c:v>
                </c:pt>
                <c:pt idx="5838">
                  <c:v>11.128138542174998</c:v>
                </c:pt>
                <c:pt idx="5839">
                  <c:v>11.128138542174998</c:v>
                </c:pt>
                <c:pt idx="5840">
                  <c:v>11.128138542174998</c:v>
                </c:pt>
                <c:pt idx="5841">
                  <c:v>11.021915435790998</c:v>
                </c:pt>
                <c:pt idx="5842">
                  <c:v>11.021915435790998</c:v>
                </c:pt>
                <c:pt idx="5843">
                  <c:v>11.021915435790998</c:v>
                </c:pt>
                <c:pt idx="5844">
                  <c:v>11.021915435790998</c:v>
                </c:pt>
                <c:pt idx="5845">
                  <c:v>11.021915435790998</c:v>
                </c:pt>
                <c:pt idx="5846">
                  <c:v>11.021915435790998</c:v>
                </c:pt>
                <c:pt idx="5847">
                  <c:v>11.021915435790998</c:v>
                </c:pt>
                <c:pt idx="5848">
                  <c:v>11.021915435790998</c:v>
                </c:pt>
                <c:pt idx="5849">
                  <c:v>10.916889190674</c:v>
                </c:pt>
                <c:pt idx="5850">
                  <c:v>11.021915435790998</c:v>
                </c:pt>
                <c:pt idx="5851">
                  <c:v>10.916889190674</c:v>
                </c:pt>
                <c:pt idx="5852">
                  <c:v>10.916889190674</c:v>
                </c:pt>
                <c:pt idx="5853">
                  <c:v>10.813085556030028</c:v>
                </c:pt>
                <c:pt idx="5854">
                  <c:v>10.916889190674</c:v>
                </c:pt>
                <c:pt idx="5855">
                  <c:v>10.916889190674</c:v>
                </c:pt>
                <c:pt idx="5856">
                  <c:v>11.128138542174998</c:v>
                </c:pt>
                <c:pt idx="5857">
                  <c:v>11.235585212708042</c:v>
                </c:pt>
                <c:pt idx="5858">
                  <c:v>11.235585212708042</c:v>
                </c:pt>
                <c:pt idx="5859">
                  <c:v>11.235585212708042</c:v>
                </c:pt>
                <c:pt idx="5860">
                  <c:v>11.235585212708042</c:v>
                </c:pt>
                <c:pt idx="5861">
                  <c:v>11.235585212708042</c:v>
                </c:pt>
                <c:pt idx="5862">
                  <c:v>11.235585212708042</c:v>
                </c:pt>
                <c:pt idx="5863">
                  <c:v>11.344267845153999</c:v>
                </c:pt>
                <c:pt idx="5864">
                  <c:v>11.454195976257004</c:v>
                </c:pt>
                <c:pt idx="5865">
                  <c:v>11.565379142761</c:v>
                </c:pt>
                <c:pt idx="5866">
                  <c:v>11.565379142761</c:v>
                </c:pt>
                <c:pt idx="5867">
                  <c:v>11.677827835083002</c:v>
                </c:pt>
                <c:pt idx="5868">
                  <c:v>11.677827835083002</c:v>
                </c:pt>
                <c:pt idx="5869">
                  <c:v>11.677827835083002</c:v>
                </c:pt>
                <c:pt idx="5870">
                  <c:v>11.791550636292</c:v>
                </c:pt>
                <c:pt idx="5871">
                  <c:v>11.791550636292</c:v>
                </c:pt>
                <c:pt idx="5872">
                  <c:v>11.906558990479002</c:v>
                </c:pt>
                <c:pt idx="5873">
                  <c:v>11.906558990479002</c:v>
                </c:pt>
                <c:pt idx="5874">
                  <c:v>11.906558990479002</c:v>
                </c:pt>
                <c:pt idx="5875">
                  <c:v>12.030166625976999</c:v>
                </c:pt>
                <c:pt idx="5876">
                  <c:v>12.030166625976999</c:v>
                </c:pt>
                <c:pt idx="5877">
                  <c:v>12.030166625976999</c:v>
                </c:pt>
                <c:pt idx="5878">
                  <c:v>12.030166625976999</c:v>
                </c:pt>
                <c:pt idx="5879">
                  <c:v>12.147852897644</c:v>
                </c:pt>
                <c:pt idx="5880">
                  <c:v>12.147852897644</c:v>
                </c:pt>
                <c:pt idx="5881">
                  <c:v>12.147852897644</c:v>
                </c:pt>
                <c:pt idx="5882">
                  <c:v>12.147852897644</c:v>
                </c:pt>
                <c:pt idx="5883">
                  <c:v>12.266852378845028</c:v>
                </c:pt>
                <c:pt idx="5884">
                  <c:v>12.147852897644</c:v>
                </c:pt>
                <c:pt idx="5885">
                  <c:v>12.266852378845028</c:v>
                </c:pt>
                <c:pt idx="5886">
                  <c:v>12.266852378845028</c:v>
                </c:pt>
                <c:pt idx="5887">
                  <c:v>12.266852378845028</c:v>
                </c:pt>
                <c:pt idx="5888">
                  <c:v>12.266852378845028</c:v>
                </c:pt>
                <c:pt idx="5889">
                  <c:v>12.266852378845028</c:v>
                </c:pt>
                <c:pt idx="5890">
                  <c:v>12.387173652649</c:v>
                </c:pt>
                <c:pt idx="5891">
                  <c:v>12.387173652649</c:v>
                </c:pt>
                <c:pt idx="5892">
                  <c:v>12.387173652649</c:v>
                </c:pt>
                <c:pt idx="5893">
                  <c:v>12.266852378845028</c:v>
                </c:pt>
                <c:pt idx="5894">
                  <c:v>12.387173652649</c:v>
                </c:pt>
                <c:pt idx="5895">
                  <c:v>12.387173652649</c:v>
                </c:pt>
                <c:pt idx="5896">
                  <c:v>12.387173652649</c:v>
                </c:pt>
                <c:pt idx="5897">
                  <c:v>12.387173652649</c:v>
                </c:pt>
                <c:pt idx="5898">
                  <c:v>12.387173652649</c:v>
                </c:pt>
                <c:pt idx="5899">
                  <c:v>12.387173652649</c:v>
                </c:pt>
                <c:pt idx="5900">
                  <c:v>12.387173652649</c:v>
                </c:pt>
                <c:pt idx="5901">
                  <c:v>12.50882434845</c:v>
                </c:pt>
                <c:pt idx="5902">
                  <c:v>12.387173652649</c:v>
                </c:pt>
                <c:pt idx="5903">
                  <c:v>12.50882434845</c:v>
                </c:pt>
                <c:pt idx="5904">
                  <c:v>12.50882434845</c:v>
                </c:pt>
                <c:pt idx="5905">
                  <c:v>12.50882434845</c:v>
                </c:pt>
                <c:pt idx="5906">
                  <c:v>12.147852897644</c:v>
                </c:pt>
                <c:pt idx="5907">
                  <c:v>12.50882434845</c:v>
                </c:pt>
                <c:pt idx="5908">
                  <c:v>12.387173652649</c:v>
                </c:pt>
                <c:pt idx="5909">
                  <c:v>12.387173652649</c:v>
                </c:pt>
                <c:pt idx="5910">
                  <c:v>12.387173652649</c:v>
                </c:pt>
                <c:pt idx="5911">
                  <c:v>12.387173652649</c:v>
                </c:pt>
                <c:pt idx="5912">
                  <c:v>12.387173652649</c:v>
                </c:pt>
                <c:pt idx="5913">
                  <c:v>12.50882434845</c:v>
                </c:pt>
                <c:pt idx="5914">
                  <c:v>12.631814002990998</c:v>
                </c:pt>
                <c:pt idx="5915">
                  <c:v>12.50882434845</c:v>
                </c:pt>
                <c:pt idx="5916">
                  <c:v>12.387173652649</c:v>
                </c:pt>
                <c:pt idx="5917">
                  <c:v>12.266852378845028</c:v>
                </c:pt>
                <c:pt idx="5918">
                  <c:v>12.266852378845028</c:v>
                </c:pt>
                <c:pt idx="5919">
                  <c:v>12.387173652649</c:v>
                </c:pt>
                <c:pt idx="5920">
                  <c:v>12.50882434845</c:v>
                </c:pt>
                <c:pt idx="5921">
                  <c:v>12.50882434845</c:v>
                </c:pt>
                <c:pt idx="5922">
                  <c:v>12.387173652649</c:v>
                </c:pt>
              </c:numCache>
            </c:numRef>
          </c:val>
        </c:ser>
        <c:ser>
          <c:idx val="4"/>
          <c:order val="4"/>
          <c:tx>
            <c:strRef>
              <c:f>NML_temp_2_cooldown!$F$5</c:f>
              <c:strCache>
                <c:ptCount val="1"/>
                <c:pt idx="0">
                  <c:v>N:3TPN2 (80K shield in)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NML_temp_2_cooldown!$F$6:$F$5928</c:f>
              <c:numCache>
                <c:formatCode>General</c:formatCode>
                <c:ptCount val="5923"/>
                <c:pt idx="0">
                  <c:v>293.89712524413909</c:v>
                </c:pt>
                <c:pt idx="1">
                  <c:v>293.29125976561835</c:v>
                </c:pt>
                <c:pt idx="2">
                  <c:v>292.53305053710909</c:v>
                </c:pt>
                <c:pt idx="3">
                  <c:v>291.84155273438</c:v>
                </c:pt>
                <c:pt idx="4">
                  <c:v>290.72250366210909</c:v>
                </c:pt>
                <c:pt idx="5">
                  <c:v>289.60638427734</c:v>
                </c:pt>
                <c:pt idx="6">
                  <c:v>288.33111572265835</c:v>
                </c:pt>
                <c:pt idx="7">
                  <c:v>286.73718261718909</c:v>
                </c:pt>
                <c:pt idx="8">
                  <c:v>285.00564575195</c:v>
                </c:pt>
                <c:pt idx="9">
                  <c:v>283.15274047852</c:v>
                </c:pt>
                <c:pt idx="10">
                  <c:v>281.78903198241909</c:v>
                </c:pt>
                <c:pt idx="11">
                  <c:v>281.70474243164</c:v>
                </c:pt>
                <c:pt idx="12">
                  <c:v>282.20947265625</c:v>
                </c:pt>
                <c:pt idx="13">
                  <c:v>283</c:v>
                </c:pt>
                <c:pt idx="14">
                  <c:v>283.77279663086091</c:v>
                </c:pt>
                <c:pt idx="15">
                  <c:v>284.57461547851909</c:v>
                </c:pt>
                <c:pt idx="16">
                  <c:v>285.20745849608903</c:v>
                </c:pt>
                <c:pt idx="17">
                  <c:v>285.72769165039</c:v>
                </c:pt>
                <c:pt idx="18">
                  <c:v>286.1755065918</c:v>
                </c:pt>
                <c:pt idx="19">
                  <c:v>286.44567871094</c:v>
                </c:pt>
                <c:pt idx="20">
                  <c:v>286.87588500977091</c:v>
                </c:pt>
                <c:pt idx="21">
                  <c:v>287.16967773438091</c:v>
                </c:pt>
                <c:pt idx="22">
                  <c:v>287.30297851562</c:v>
                </c:pt>
                <c:pt idx="23">
                  <c:v>287.50836181641</c:v>
                </c:pt>
                <c:pt idx="24">
                  <c:v>287.70855712890909</c:v>
                </c:pt>
                <c:pt idx="25">
                  <c:v>287.81906127930091</c:v>
                </c:pt>
                <c:pt idx="26">
                  <c:v>287.97244262695085</c:v>
                </c:pt>
                <c:pt idx="27">
                  <c:v>288.09109497069846</c:v>
                </c:pt>
                <c:pt idx="28">
                  <c:v>288.185546875</c:v>
                </c:pt>
                <c:pt idx="29">
                  <c:v>288.33050537108903</c:v>
                </c:pt>
                <c:pt idx="30">
                  <c:v>288.36306762695085</c:v>
                </c:pt>
                <c:pt idx="31">
                  <c:v>288.35769653320085</c:v>
                </c:pt>
                <c:pt idx="32">
                  <c:v>288.40365600586</c:v>
                </c:pt>
                <c:pt idx="33">
                  <c:v>288.49963378906</c:v>
                </c:pt>
                <c:pt idx="34">
                  <c:v>288.55749511719</c:v>
                </c:pt>
                <c:pt idx="35">
                  <c:v>288.60818481445085</c:v>
                </c:pt>
                <c:pt idx="36">
                  <c:v>288.68188476563</c:v>
                </c:pt>
                <c:pt idx="37">
                  <c:v>288.68258666992085</c:v>
                </c:pt>
                <c:pt idx="38">
                  <c:v>288.75064086914085</c:v>
                </c:pt>
                <c:pt idx="39">
                  <c:v>288.76849365234</c:v>
                </c:pt>
                <c:pt idx="40">
                  <c:v>288.81942749023</c:v>
                </c:pt>
                <c:pt idx="41">
                  <c:v>288.85931396484</c:v>
                </c:pt>
                <c:pt idx="42">
                  <c:v>288.93273925780835</c:v>
                </c:pt>
                <c:pt idx="43">
                  <c:v>288.96026611328</c:v>
                </c:pt>
                <c:pt idx="44">
                  <c:v>289.01110839843909</c:v>
                </c:pt>
                <c:pt idx="45">
                  <c:v>289.03579711914</c:v>
                </c:pt>
                <c:pt idx="46">
                  <c:v>289.06347656249909</c:v>
                </c:pt>
                <c:pt idx="47">
                  <c:v>289.08666992186994</c:v>
                </c:pt>
                <c:pt idx="48">
                  <c:v>289.07443237305091</c:v>
                </c:pt>
                <c:pt idx="49">
                  <c:v>289.10232543945085</c:v>
                </c:pt>
                <c:pt idx="50">
                  <c:v>289.09677124022835</c:v>
                </c:pt>
                <c:pt idx="51">
                  <c:v>289.10253906249909</c:v>
                </c:pt>
                <c:pt idx="52">
                  <c:v>289.11868286133091</c:v>
                </c:pt>
                <c:pt idx="53">
                  <c:v>289.12530517578</c:v>
                </c:pt>
                <c:pt idx="54">
                  <c:v>289.21649169922</c:v>
                </c:pt>
                <c:pt idx="55">
                  <c:v>289.23364257812909</c:v>
                </c:pt>
                <c:pt idx="56">
                  <c:v>289.30126953125</c:v>
                </c:pt>
                <c:pt idx="57">
                  <c:v>289.33941650391</c:v>
                </c:pt>
                <c:pt idx="58">
                  <c:v>289.36303710938</c:v>
                </c:pt>
                <c:pt idx="59">
                  <c:v>289.37667846679909</c:v>
                </c:pt>
                <c:pt idx="60">
                  <c:v>289.38607788086</c:v>
                </c:pt>
                <c:pt idx="61">
                  <c:v>289.47659301757835</c:v>
                </c:pt>
                <c:pt idx="62">
                  <c:v>289.47506713866994</c:v>
                </c:pt>
                <c:pt idx="63">
                  <c:v>289.47680664061903</c:v>
                </c:pt>
                <c:pt idx="64">
                  <c:v>289.50665283203</c:v>
                </c:pt>
                <c:pt idx="65">
                  <c:v>289.57440185547</c:v>
                </c:pt>
                <c:pt idx="66">
                  <c:v>289.58999633789</c:v>
                </c:pt>
                <c:pt idx="67">
                  <c:v>289.60681152344091</c:v>
                </c:pt>
                <c:pt idx="68">
                  <c:v>289.64425659180091</c:v>
                </c:pt>
                <c:pt idx="69">
                  <c:v>289.66665649414</c:v>
                </c:pt>
                <c:pt idx="70">
                  <c:v>289.70532226562909</c:v>
                </c:pt>
                <c:pt idx="71">
                  <c:v>289.72091674804835</c:v>
                </c:pt>
                <c:pt idx="72">
                  <c:v>289.59448242187</c:v>
                </c:pt>
                <c:pt idx="73">
                  <c:v>284.83062744140909</c:v>
                </c:pt>
                <c:pt idx="74">
                  <c:v>283.29202270507909</c:v>
                </c:pt>
                <c:pt idx="75">
                  <c:v>283.13476562500091</c:v>
                </c:pt>
                <c:pt idx="76">
                  <c:v>283.5412902832</c:v>
                </c:pt>
                <c:pt idx="77">
                  <c:v>284.21578979492</c:v>
                </c:pt>
                <c:pt idx="78">
                  <c:v>284.79992675780909</c:v>
                </c:pt>
                <c:pt idx="79">
                  <c:v>285.29971313477</c:v>
                </c:pt>
                <c:pt idx="80">
                  <c:v>285.74816894530909</c:v>
                </c:pt>
                <c:pt idx="81">
                  <c:v>286.10897827147903</c:v>
                </c:pt>
                <c:pt idx="82">
                  <c:v>286.42318725585909</c:v>
                </c:pt>
                <c:pt idx="83">
                  <c:v>286.74020385742</c:v>
                </c:pt>
                <c:pt idx="84">
                  <c:v>287.1904296875</c:v>
                </c:pt>
                <c:pt idx="85">
                  <c:v>287.12573242187909</c:v>
                </c:pt>
                <c:pt idx="86">
                  <c:v>287.37170410156</c:v>
                </c:pt>
                <c:pt idx="87">
                  <c:v>287.7799987793</c:v>
                </c:pt>
                <c:pt idx="88">
                  <c:v>288.00509643555</c:v>
                </c:pt>
                <c:pt idx="89">
                  <c:v>288.17562866211</c:v>
                </c:pt>
                <c:pt idx="90">
                  <c:v>288.31774902344091</c:v>
                </c:pt>
                <c:pt idx="91">
                  <c:v>288.55584716797</c:v>
                </c:pt>
                <c:pt idx="92">
                  <c:v>289.22375488280909</c:v>
                </c:pt>
                <c:pt idx="93">
                  <c:v>289.33172607421909</c:v>
                </c:pt>
                <c:pt idx="94">
                  <c:v>289.26306152344091</c:v>
                </c:pt>
                <c:pt idx="95">
                  <c:v>289.12619018555</c:v>
                </c:pt>
                <c:pt idx="96">
                  <c:v>288.9655456543</c:v>
                </c:pt>
                <c:pt idx="97">
                  <c:v>288.80804443359</c:v>
                </c:pt>
                <c:pt idx="98">
                  <c:v>288.74468994141</c:v>
                </c:pt>
                <c:pt idx="99">
                  <c:v>288.62008666992085</c:v>
                </c:pt>
                <c:pt idx="100">
                  <c:v>288.58615112305</c:v>
                </c:pt>
                <c:pt idx="101">
                  <c:v>288.55072021484085</c:v>
                </c:pt>
                <c:pt idx="102">
                  <c:v>288.47195434569846</c:v>
                </c:pt>
                <c:pt idx="103">
                  <c:v>288.45462036133091</c:v>
                </c:pt>
                <c:pt idx="104">
                  <c:v>288.58544921875</c:v>
                </c:pt>
                <c:pt idx="105">
                  <c:v>288.70452880858903</c:v>
                </c:pt>
                <c:pt idx="106">
                  <c:v>288.77343749999909</c:v>
                </c:pt>
                <c:pt idx="107">
                  <c:v>288.8173828125</c:v>
                </c:pt>
                <c:pt idx="108">
                  <c:v>288.81301879882909</c:v>
                </c:pt>
                <c:pt idx="109">
                  <c:v>288.82015991210835</c:v>
                </c:pt>
                <c:pt idx="110">
                  <c:v>288.83651733397903</c:v>
                </c:pt>
                <c:pt idx="111">
                  <c:v>288.88720703125</c:v>
                </c:pt>
                <c:pt idx="112">
                  <c:v>288.90939331055</c:v>
                </c:pt>
                <c:pt idx="113">
                  <c:v>288.90435791015909</c:v>
                </c:pt>
                <c:pt idx="114">
                  <c:v>288.93786621094</c:v>
                </c:pt>
                <c:pt idx="115">
                  <c:v>288.97256469726995</c:v>
                </c:pt>
                <c:pt idx="116">
                  <c:v>289.04116821288909</c:v>
                </c:pt>
                <c:pt idx="117">
                  <c:v>289.06295776366994</c:v>
                </c:pt>
                <c:pt idx="118">
                  <c:v>289.13229370116994</c:v>
                </c:pt>
                <c:pt idx="119">
                  <c:v>289.17871093749909</c:v>
                </c:pt>
                <c:pt idx="120">
                  <c:v>289.21109008788909</c:v>
                </c:pt>
                <c:pt idx="121">
                  <c:v>289.26919555663909</c:v>
                </c:pt>
                <c:pt idx="122">
                  <c:v>289.32406616211</c:v>
                </c:pt>
                <c:pt idx="123">
                  <c:v>289.37619018555</c:v>
                </c:pt>
                <c:pt idx="124">
                  <c:v>289.39926147461</c:v>
                </c:pt>
                <c:pt idx="125">
                  <c:v>289.43823242186897</c:v>
                </c:pt>
                <c:pt idx="126">
                  <c:v>289.51354980468909</c:v>
                </c:pt>
                <c:pt idx="127">
                  <c:v>289.50054931641</c:v>
                </c:pt>
                <c:pt idx="128">
                  <c:v>289.52066040039</c:v>
                </c:pt>
                <c:pt idx="129">
                  <c:v>289.54605102539</c:v>
                </c:pt>
                <c:pt idx="130">
                  <c:v>289.59091186522903</c:v>
                </c:pt>
                <c:pt idx="131">
                  <c:v>289.60565185547</c:v>
                </c:pt>
                <c:pt idx="132">
                  <c:v>289.62170410156</c:v>
                </c:pt>
                <c:pt idx="133">
                  <c:v>289.67376708984085</c:v>
                </c:pt>
                <c:pt idx="134">
                  <c:v>289.71209716796994</c:v>
                </c:pt>
                <c:pt idx="135">
                  <c:v>289.74224853516091</c:v>
                </c:pt>
                <c:pt idx="136">
                  <c:v>289.72769165039</c:v>
                </c:pt>
                <c:pt idx="137">
                  <c:v>289.81069946288909</c:v>
                </c:pt>
                <c:pt idx="138">
                  <c:v>289.81936645507909</c:v>
                </c:pt>
                <c:pt idx="139">
                  <c:v>289.82821655272903</c:v>
                </c:pt>
                <c:pt idx="140">
                  <c:v>289.8645324707</c:v>
                </c:pt>
                <c:pt idx="141">
                  <c:v>289.85763549805</c:v>
                </c:pt>
                <c:pt idx="142">
                  <c:v>289.87252807616994</c:v>
                </c:pt>
                <c:pt idx="143">
                  <c:v>289.92596435546994</c:v>
                </c:pt>
                <c:pt idx="144">
                  <c:v>289.92529296874909</c:v>
                </c:pt>
                <c:pt idx="145">
                  <c:v>289.95562744140909</c:v>
                </c:pt>
                <c:pt idx="146">
                  <c:v>289.95611572265835</c:v>
                </c:pt>
                <c:pt idx="147">
                  <c:v>289.98602294921835</c:v>
                </c:pt>
                <c:pt idx="148">
                  <c:v>289.97915649413909</c:v>
                </c:pt>
                <c:pt idx="149">
                  <c:v>290.03994750977</c:v>
                </c:pt>
                <c:pt idx="150">
                  <c:v>290.00988769531176</c:v>
                </c:pt>
                <c:pt idx="151">
                  <c:v>290.03298950195</c:v>
                </c:pt>
                <c:pt idx="152">
                  <c:v>290.03271484375</c:v>
                </c:pt>
                <c:pt idx="153">
                  <c:v>290.10052490234</c:v>
                </c:pt>
                <c:pt idx="154">
                  <c:v>290.1467590332</c:v>
                </c:pt>
                <c:pt idx="155">
                  <c:v>290.13876342773</c:v>
                </c:pt>
                <c:pt idx="156">
                  <c:v>290.20642089844</c:v>
                </c:pt>
                <c:pt idx="157">
                  <c:v>290.18444824218909</c:v>
                </c:pt>
                <c:pt idx="158">
                  <c:v>290.26092529296994</c:v>
                </c:pt>
                <c:pt idx="159">
                  <c:v>290.24447631836091</c:v>
                </c:pt>
                <c:pt idx="160">
                  <c:v>290.27621459960909</c:v>
                </c:pt>
                <c:pt idx="161">
                  <c:v>290.32131958007835</c:v>
                </c:pt>
                <c:pt idx="162">
                  <c:v>290.31274414063</c:v>
                </c:pt>
                <c:pt idx="163">
                  <c:v>290.29824829101909</c:v>
                </c:pt>
                <c:pt idx="164">
                  <c:v>290.35415649414</c:v>
                </c:pt>
                <c:pt idx="165">
                  <c:v>290.38961791992</c:v>
                </c:pt>
                <c:pt idx="166">
                  <c:v>290.37356567383091</c:v>
                </c:pt>
                <c:pt idx="167">
                  <c:v>290.39596557616994</c:v>
                </c:pt>
                <c:pt idx="168">
                  <c:v>290.40512084960909</c:v>
                </c:pt>
                <c:pt idx="169">
                  <c:v>290.42663574218767</c:v>
                </c:pt>
                <c:pt idx="170">
                  <c:v>290.39611816405909</c:v>
                </c:pt>
                <c:pt idx="171">
                  <c:v>290.44461059570085</c:v>
                </c:pt>
                <c:pt idx="172">
                  <c:v>290.50448608398085</c:v>
                </c:pt>
                <c:pt idx="173">
                  <c:v>290.50488281250091</c:v>
                </c:pt>
                <c:pt idx="174">
                  <c:v>290.50531005858835</c:v>
                </c:pt>
                <c:pt idx="175">
                  <c:v>290.54196166992085</c:v>
                </c:pt>
                <c:pt idx="176">
                  <c:v>290.55279541016</c:v>
                </c:pt>
                <c:pt idx="177">
                  <c:v>290.6780090332</c:v>
                </c:pt>
                <c:pt idx="178">
                  <c:v>290.67065429688</c:v>
                </c:pt>
                <c:pt idx="179">
                  <c:v>290.64785766602091</c:v>
                </c:pt>
                <c:pt idx="180">
                  <c:v>290.66537475586</c:v>
                </c:pt>
                <c:pt idx="181">
                  <c:v>290.64453125</c:v>
                </c:pt>
                <c:pt idx="182">
                  <c:v>290.63439941406</c:v>
                </c:pt>
                <c:pt idx="183">
                  <c:v>290.68765258789</c:v>
                </c:pt>
                <c:pt idx="184">
                  <c:v>290.67968750000091</c:v>
                </c:pt>
                <c:pt idx="185">
                  <c:v>290.68344116211</c:v>
                </c:pt>
                <c:pt idx="186">
                  <c:v>290.71655273437909</c:v>
                </c:pt>
                <c:pt idx="187">
                  <c:v>288.35983276367</c:v>
                </c:pt>
                <c:pt idx="188">
                  <c:v>286.13226318359085</c:v>
                </c:pt>
                <c:pt idx="189">
                  <c:v>285.07174682616994</c:v>
                </c:pt>
                <c:pt idx="190">
                  <c:v>284.17153930663909</c:v>
                </c:pt>
                <c:pt idx="191">
                  <c:v>283.34182739258</c:v>
                </c:pt>
                <c:pt idx="192">
                  <c:v>282.34381103516091</c:v>
                </c:pt>
                <c:pt idx="193">
                  <c:v>281.26232910156</c:v>
                </c:pt>
                <c:pt idx="194">
                  <c:v>280.13619995116835</c:v>
                </c:pt>
                <c:pt idx="195">
                  <c:v>279.38537597655909</c:v>
                </c:pt>
                <c:pt idx="196">
                  <c:v>278.36788940430091</c:v>
                </c:pt>
                <c:pt idx="197">
                  <c:v>277.66891479492</c:v>
                </c:pt>
                <c:pt idx="198">
                  <c:v>277.30917358398</c:v>
                </c:pt>
                <c:pt idx="199">
                  <c:v>277.26416015625</c:v>
                </c:pt>
                <c:pt idx="200">
                  <c:v>277.41888427734</c:v>
                </c:pt>
                <c:pt idx="201">
                  <c:v>277.88693237305</c:v>
                </c:pt>
                <c:pt idx="202">
                  <c:v>278.70489501953085</c:v>
                </c:pt>
                <c:pt idx="203">
                  <c:v>279.66073608398</c:v>
                </c:pt>
                <c:pt idx="204">
                  <c:v>280.79757690429847</c:v>
                </c:pt>
                <c:pt idx="205">
                  <c:v>282.30361938477</c:v>
                </c:pt>
                <c:pt idx="206">
                  <c:v>283.71578979492</c:v>
                </c:pt>
                <c:pt idx="207">
                  <c:v>285.36474609375182</c:v>
                </c:pt>
                <c:pt idx="208">
                  <c:v>287.12020874022903</c:v>
                </c:pt>
                <c:pt idx="209">
                  <c:v>288.65893554687909</c:v>
                </c:pt>
                <c:pt idx="210">
                  <c:v>290.3440246582</c:v>
                </c:pt>
                <c:pt idx="211">
                  <c:v>291.91024780273</c:v>
                </c:pt>
                <c:pt idx="212">
                  <c:v>293.48522949218835</c:v>
                </c:pt>
                <c:pt idx="213">
                  <c:v>294.88430786133</c:v>
                </c:pt>
                <c:pt idx="214">
                  <c:v>296.26065063477091</c:v>
                </c:pt>
                <c:pt idx="215">
                  <c:v>297.15713500977</c:v>
                </c:pt>
                <c:pt idx="216">
                  <c:v>298.17694091796994</c:v>
                </c:pt>
                <c:pt idx="217">
                  <c:v>298.89016723633</c:v>
                </c:pt>
                <c:pt idx="218">
                  <c:v>299.34063720703</c:v>
                </c:pt>
                <c:pt idx="219">
                  <c:v>299.65069580078085</c:v>
                </c:pt>
                <c:pt idx="220">
                  <c:v>299.76995849608903</c:v>
                </c:pt>
                <c:pt idx="221">
                  <c:v>299.62747192383091</c:v>
                </c:pt>
                <c:pt idx="222">
                  <c:v>299.31674194336</c:v>
                </c:pt>
                <c:pt idx="223">
                  <c:v>298.72369384765909</c:v>
                </c:pt>
                <c:pt idx="224">
                  <c:v>297.98947143555</c:v>
                </c:pt>
                <c:pt idx="225">
                  <c:v>297.15777587891</c:v>
                </c:pt>
                <c:pt idx="226">
                  <c:v>296.04357910156</c:v>
                </c:pt>
                <c:pt idx="227">
                  <c:v>294.89242553711</c:v>
                </c:pt>
                <c:pt idx="228">
                  <c:v>293.57113647460835</c:v>
                </c:pt>
                <c:pt idx="229">
                  <c:v>292.24414062500091</c:v>
                </c:pt>
                <c:pt idx="230">
                  <c:v>290.67636108398</c:v>
                </c:pt>
                <c:pt idx="231">
                  <c:v>289.17874145507909</c:v>
                </c:pt>
                <c:pt idx="232">
                  <c:v>287.64315795897835</c:v>
                </c:pt>
                <c:pt idx="233">
                  <c:v>286.08712768555</c:v>
                </c:pt>
                <c:pt idx="234">
                  <c:v>284.42016601561903</c:v>
                </c:pt>
                <c:pt idx="235">
                  <c:v>282.91925048827835</c:v>
                </c:pt>
                <c:pt idx="236">
                  <c:v>281.26168823242</c:v>
                </c:pt>
                <c:pt idx="237">
                  <c:v>278.91171264647835</c:v>
                </c:pt>
                <c:pt idx="238">
                  <c:v>276.783203125</c:v>
                </c:pt>
                <c:pt idx="239">
                  <c:v>274.82373046874909</c:v>
                </c:pt>
                <c:pt idx="240">
                  <c:v>273.00619506835909</c:v>
                </c:pt>
                <c:pt idx="241">
                  <c:v>271.42227172851909</c:v>
                </c:pt>
                <c:pt idx="242">
                  <c:v>269.73760986327909</c:v>
                </c:pt>
                <c:pt idx="243">
                  <c:v>268.34344482422091</c:v>
                </c:pt>
                <c:pt idx="244">
                  <c:v>267.03311157226835</c:v>
                </c:pt>
                <c:pt idx="245">
                  <c:v>265.89324951172</c:v>
                </c:pt>
                <c:pt idx="246">
                  <c:v>264.82550048827835</c:v>
                </c:pt>
                <c:pt idx="247">
                  <c:v>263.83648681641</c:v>
                </c:pt>
                <c:pt idx="248">
                  <c:v>263.24493408203</c:v>
                </c:pt>
                <c:pt idx="249">
                  <c:v>262.35522460937085</c:v>
                </c:pt>
                <c:pt idx="250">
                  <c:v>261.76043701172</c:v>
                </c:pt>
                <c:pt idx="251">
                  <c:v>261.07592773437</c:v>
                </c:pt>
                <c:pt idx="252">
                  <c:v>260.50082397461</c:v>
                </c:pt>
                <c:pt idx="253">
                  <c:v>260.10577392578</c:v>
                </c:pt>
                <c:pt idx="254">
                  <c:v>259.69146728516</c:v>
                </c:pt>
                <c:pt idx="255">
                  <c:v>259.31729125977</c:v>
                </c:pt>
                <c:pt idx="256">
                  <c:v>258.91448974608903</c:v>
                </c:pt>
                <c:pt idx="257">
                  <c:v>258.66125488281</c:v>
                </c:pt>
                <c:pt idx="258">
                  <c:v>258.37365722656</c:v>
                </c:pt>
                <c:pt idx="259">
                  <c:v>258.16546630859</c:v>
                </c:pt>
                <c:pt idx="260">
                  <c:v>257.9404296875</c:v>
                </c:pt>
                <c:pt idx="261">
                  <c:v>257.77984619141091</c:v>
                </c:pt>
                <c:pt idx="262">
                  <c:v>257.60479736328</c:v>
                </c:pt>
                <c:pt idx="263">
                  <c:v>257.42208862305091</c:v>
                </c:pt>
                <c:pt idx="264">
                  <c:v>257.40155029296903</c:v>
                </c:pt>
                <c:pt idx="265">
                  <c:v>257.25497436523</c:v>
                </c:pt>
                <c:pt idx="266">
                  <c:v>257.04763793945085</c:v>
                </c:pt>
                <c:pt idx="267">
                  <c:v>257.07403564453</c:v>
                </c:pt>
                <c:pt idx="268">
                  <c:v>256.91513061522903</c:v>
                </c:pt>
                <c:pt idx="269">
                  <c:v>256.91140747069846</c:v>
                </c:pt>
                <c:pt idx="270">
                  <c:v>256.95739746093909</c:v>
                </c:pt>
                <c:pt idx="271">
                  <c:v>256.80084228516091</c:v>
                </c:pt>
                <c:pt idx="272">
                  <c:v>256.87182617188</c:v>
                </c:pt>
                <c:pt idx="273">
                  <c:v>256.60137939453</c:v>
                </c:pt>
                <c:pt idx="274">
                  <c:v>256.28155517577909</c:v>
                </c:pt>
                <c:pt idx="275">
                  <c:v>256.24182128906085</c:v>
                </c:pt>
                <c:pt idx="276">
                  <c:v>256.26168823242</c:v>
                </c:pt>
                <c:pt idx="277">
                  <c:v>256.22280883789</c:v>
                </c:pt>
                <c:pt idx="278">
                  <c:v>256.12036132812</c:v>
                </c:pt>
                <c:pt idx="279">
                  <c:v>256.10116577147903</c:v>
                </c:pt>
                <c:pt idx="280">
                  <c:v>256.17971801757909</c:v>
                </c:pt>
                <c:pt idx="281">
                  <c:v>256.10348510742085</c:v>
                </c:pt>
                <c:pt idx="282">
                  <c:v>256.08139038086</c:v>
                </c:pt>
                <c:pt idx="283">
                  <c:v>256.02304077147903</c:v>
                </c:pt>
                <c:pt idx="284">
                  <c:v>256.10168457031085</c:v>
                </c:pt>
                <c:pt idx="285">
                  <c:v>256.04452514648</c:v>
                </c:pt>
                <c:pt idx="286">
                  <c:v>256.06256103516091</c:v>
                </c:pt>
                <c:pt idx="287">
                  <c:v>256.02468872070085</c:v>
                </c:pt>
                <c:pt idx="288">
                  <c:v>256.08078002930091</c:v>
                </c:pt>
                <c:pt idx="289">
                  <c:v>255.9452819824204</c:v>
                </c:pt>
                <c:pt idx="290">
                  <c:v>255.92341613770043</c:v>
                </c:pt>
                <c:pt idx="291">
                  <c:v>255.8851318359404</c:v>
                </c:pt>
                <c:pt idx="292">
                  <c:v>255.94525146483957</c:v>
                </c:pt>
                <c:pt idx="293">
                  <c:v>256.06433105468909</c:v>
                </c:pt>
                <c:pt idx="294">
                  <c:v>255.84609985352043</c:v>
                </c:pt>
                <c:pt idx="295">
                  <c:v>255.8069763183604</c:v>
                </c:pt>
                <c:pt idx="296">
                  <c:v>255.92398071289</c:v>
                </c:pt>
                <c:pt idx="297">
                  <c:v>255.8830871582004</c:v>
                </c:pt>
                <c:pt idx="298">
                  <c:v>255.94296264648</c:v>
                </c:pt>
                <c:pt idx="299">
                  <c:v>256.00424194336091</c:v>
                </c:pt>
                <c:pt idx="300">
                  <c:v>256.18142700195</c:v>
                </c:pt>
                <c:pt idx="301">
                  <c:v>256.14196777344091</c:v>
                </c:pt>
                <c:pt idx="302">
                  <c:v>256.28155517577909</c:v>
                </c:pt>
                <c:pt idx="303">
                  <c:v>256.47961425780909</c:v>
                </c:pt>
                <c:pt idx="304">
                  <c:v>256.59912109375091</c:v>
                </c:pt>
                <c:pt idx="305">
                  <c:v>256.79244995116903</c:v>
                </c:pt>
                <c:pt idx="306">
                  <c:v>256.96820068359</c:v>
                </c:pt>
                <c:pt idx="307">
                  <c:v>256.99395751952909</c:v>
                </c:pt>
                <c:pt idx="308">
                  <c:v>257.23001098632909</c:v>
                </c:pt>
                <c:pt idx="309">
                  <c:v>257.40954589844</c:v>
                </c:pt>
                <c:pt idx="310">
                  <c:v>257.52151489257835</c:v>
                </c:pt>
                <c:pt idx="311">
                  <c:v>257.66027832031085</c:v>
                </c:pt>
                <c:pt idx="312">
                  <c:v>257.82510375976995</c:v>
                </c:pt>
                <c:pt idx="313">
                  <c:v>257.87072753906085</c:v>
                </c:pt>
                <c:pt idx="314">
                  <c:v>258.01458740234</c:v>
                </c:pt>
                <c:pt idx="315">
                  <c:v>258.15963745116994</c:v>
                </c:pt>
                <c:pt idx="316">
                  <c:v>258.24768066406176</c:v>
                </c:pt>
                <c:pt idx="317">
                  <c:v>258.34030151367</c:v>
                </c:pt>
                <c:pt idx="318">
                  <c:v>258.44046020508</c:v>
                </c:pt>
                <c:pt idx="319">
                  <c:v>258.58706665039</c:v>
                </c:pt>
                <c:pt idx="320">
                  <c:v>258.62750244140909</c:v>
                </c:pt>
                <c:pt idx="321">
                  <c:v>258.79434204101909</c:v>
                </c:pt>
                <c:pt idx="322">
                  <c:v>258.82662963866994</c:v>
                </c:pt>
                <c:pt idx="323">
                  <c:v>258.93511962890835</c:v>
                </c:pt>
                <c:pt idx="324">
                  <c:v>259.01950073242</c:v>
                </c:pt>
                <c:pt idx="325">
                  <c:v>259.07568359375182</c:v>
                </c:pt>
                <c:pt idx="326">
                  <c:v>259.10073852539</c:v>
                </c:pt>
                <c:pt idx="327">
                  <c:v>259.16949462891091</c:v>
                </c:pt>
                <c:pt idx="328">
                  <c:v>259.26110839843909</c:v>
                </c:pt>
                <c:pt idx="329">
                  <c:v>259.28860473633</c:v>
                </c:pt>
                <c:pt idx="330">
                  <c:v>259.33599853516</c:v>
                </c:pt>
                <c:pt idx="331">
                  <c:v>259.36935424804909</c:v>
                </c:pt>
                <c:pt idx="332">
                  <c:v>259.39862060547</c:v>
                </c:pt>
                <c:pt idx="333">
                  <c:v>259.44897460937</c:v>
                </c:pt>
                <c:pt idx="334">
                  <c:v>259.51086425781</c:v>
                </c:pt>
                <c:pt idx="335">
                  <c:v>259.57040405273</c:v>
                </c:pt>
                <c:pt idx="336">
                  <c:v>259.49923706054909</c:v>
                </c:pt>
                <c:pt idx="337">
                  <c:v>259.51336669922</c:v>
                </c:pt>
                <c:pt idx="338">
                  <c:v>259.52981567383091</c:v>
                </c:pt>
                <c:pt idx="339">
                  <c:v>259.58163452147903</c:v>
                </c:pt>
                <c:pt idx="340">
                  <c:v>259.55435180664</c:v>
                </c:pt>
                <c:pt idx="341">
                  <c:v>259.59152221679909</c:v>
                </c:pt>
                <c:pt idx="342">
                  <c:v>259.61102294921909</c:v>
                </c:pt>
                <c:pt idx="343">
                  <c:v>259.61071777344</c:v>
                </c:pt>
                <c:pt idx="344">
                  <c:v>259.60171508788909</c:v>
                </c:pt>
                <c:pt idx="345">
                  <c:v>259.63061523437</c:v>
                </c:pt>
                <c:pt idx="346">
                  <c:v>259.61315917968909</c:v>
                </c:pt>
                <c:pt idx="347">
                  <c:v>259.6533203125</c:v>
                </c:pt>
                <c:pt idx="348">
                  <c:v>259.66030883789</c:v>
                </c:pt>
                <c:pt idx="349">
                  <c:v>259.67156982422</c:v>
                </c:pt>
                <c:pt idx="350">
                  <c:v>259.72314453124909</c:v>
                </c:pt>
                <c:pt idx="351">
                  <c:v>259.67227172852</c:v>
                </c:pt>
                <c:pt idx="352">
                  <c:v>259.72311401366903</c:v>
                </c:pt>
                <c:pt idx="353">
                  <c:v>259.74145507812909</c:v>
                </c:pt>
                <c:pt idx="354">
                  <c:v>259.74298095703</c:v>
                </c:pt>
                <c:pt idx="355">
                  <c:v>259.78424072266</c:v>
                </c:pt>
                <c:pt idx="356">
                  <c:v>259.79266357422</c:v>
                </c:pt>
                <c:pt idx="357">
                  <c:v>259.78292846679909</c:v>
                </c:pt>
                <c:pt idx="358">
                  <c:v>259.86358642578</c:v>
                </c:pt>
                <c:pt idx="359">
                  <c:v>259.86480712891091</c:v>
                </c:pt>
                <c:pt idx="360">
                  <c:v>259.8942565918</c:v>
                </c:pt>
                <c:pt idx="361">
                  <c:v>259.89364624022903</c:v>
                </c:pt>
                <c:pt idx="362">
                  <c:v>259.90328979492</c:v>
                </c:pt>
                <c:pt idx="363">
                  <c:v>259.88375854491909</c:v>
                </c:pt>
                <c:pt idx="364">
                  <c:v>259.87384033203085</c:v>
                </c:pt>
                <c:pt idx="365">
                  <c:v>259.85424804687</c:v>
                </c:pt>
                <c:pt idx="366">
                  <c:v>259.87414550781</c:v>
                </c:pt>
                <c:pt idx="367">
                  <c:v>259.85327148437</c:v>
                </c:pt>
                <c:pt idx="368">
                  <c:v>259.85235595702909</c:v>
                </c:pt>
                <c:pt idx="369">
                  <c:v>259.86389160156085</c:v>
                </c:pt>
                <c:pt idx="370">
                  <c:v>259.84344482422091</c:v>
                </c:pt>
                <c:pt idx="371">
                  <c:v>259.83370971679909</c:v>
                </c:pt>
                <c:pt idx="372">
                  <c:v>259.84408569336256</c:v>
                </c:pt>
                <c:pt idx="373">
                  <c:v>259.85388183594182</c:v>
                </c:pt>
                <c:pt idx="374">
                  <c:v>259.83450317383091</c:v>
                </c:pt>
                <c:pt idx="375">
                  <c:v>259.83480834961</c:v>
                </c:pt>
                <c:pt idx="376">
                  <c:v>259.8645324707</c:v>
                </c:pt>
                <c:pt idx="377">
                  <c:v>259.86447143555091</c:v>
                </c:pt>
                <c:pt idx="378">
                  <c:v>259.86514282226995</c:v>
                </c:pt>
                <c:pt idx="379">
                  <c:v>259.87322998046994</c:v>
                </c:pt>
                <c:pt idx="380">
                  <c:v>259.84399414062</c:v>
                </c:pt>
                <c:pt idx="381">
                  <c:v>259.79330444335909</c:v>
                </c:pt>
                <c:pt idx="382">
                  <c:v>259.84317016602</c:v>
                </c:pt>
                <c:pt idx="383">
                  <c:v>259.87445068359085</c:v>
                </c:pt>
                <c:pt idx="384">
                  <c:v>259.85427856445085</c:v>
                </c:pt>
                <c:pt idx="385">
                  <c:v>259.85525512695085</c:v>
                </c:pt>
                <c:pt idx="386">
                  <c:v>259.85302734375091</c:v>
                </c:pt>
                <c:pt idx="387">
                  <c:v>259.86361694336</c:v>
                </c:pt>
                <c:pt idx="388">
                  <c:v>259.8440246582</c:v>
                </c:pt>
                <c:pt idx="389">
                  <c:v>259.84405517578085</c:v>
                </c:pt>
                <c:pt idx="390">
                  <c:v>259.84439086914085</c:v>
                </c:pt>
                <c:pt idx="391">
                  <c:v>259.83303833007909</c:v>
                </c:pt>
                <c:pt idx="392">
                  <c:v>259.83419799804909</c:v>
                </c:pt>
                <c:pt idx="393">
                  <c:v>259.8034362793</c:v>
                </c:pt>
                <c:pt idx="394">
                  <c:v>259.81289672852</c:v>
                </c:pt>
                <c:pt idx="395">
                  <c:v>259.81259155273</c:v>
                </c:pt>
                <c:pt idx="396">
                  <c:v>259.81289672852</c:v>
                </c:pt>
                <c:pt idx="397">
                  <c:v>259.80316162109</c:v>
                </c:pt>
                <c:pt idx="398">
                  <c:v>259.82296752930091</c:v>
                </c:pt>
                <c:pt idx="399">
                  <c:v>259.79302978515909</c:v>
                </c:pt>
                <c:pt idx="400">
                  <c:v>259.80493164062</c:v>
                </c:pt>
                <c:pt idx="401">
                  <c:v>259.81408691406085</c:v>
                </c:pt>
                <c:pt idx="402">
                  <c:v>259.79333496093835</c:v>
                </c:pt>
                <c:pt idx="403">
                  <c:v>259.79266357422</c:v>
                </c:pt>
                <c:pt idx="404">
                  <c:v>259.80404663086182</c:v>
                </c:pt>
                <c:pt idx="405">
                  <c:v>259.79327392577909</c:v>
                </c:pt>
                <c:pt idx="406">
                  <c:v>259.83450317383091</c:v>
                </c:pt>
                <c:pt idx="407">
                  <c:v>259.80374145507909</c:v>
                </c:pt>
                <c:pt idx="408">
                  <c:v>259.79360961914</c:v>
                </c:pt>
                <c:pt idx="409">
                  <c:v>259.7946472168</c:v>
                </c:pt>
                <c:pt idx="410">
                  <c:v>259.81289672852</c:v>
                </c:pt>
                <c:pt idx="411">
                  <c:v>259.82388305664</c:v>
                </c:pt>
                <c:pt idx="412">
                  <c:v>259.80404663086182</c:v>
                </c:pt>
                <c:pt idx="413">
                  <c:v>259.82443237305091</c:v>
                </c:pt>
                <c:pt idx="414">
                  <c:v>259.84283447266</c:v>
                </c:pt>
                <c:pt idx="415">
                  <c:v>259.84344482422091</c:v>
                </c:pt>
                <c:pt idx="416">
                  <c:v>259.83306884765909</c:v>
                </c:pt>
                <c:pt idx="417">
                  <c:v>259.81350708007909</c:v>
                </c:pt>
                <c:pt idx="418">
                  <c:v>259.80316162109</c:v>
                </c:pt>
                <c:pt idx="419">
                  <c:v>259.83306884765909</c:v>
                </c:pt>
                <c:pt idx="420">
                  <c:v>259.81381225586</c:v>
                </c:pt>
                <c:pt idx="421">
                  <c:v>259.78356933594</c:v>
                </c:pt>
                <c:pt idx="422">
                  <c:v>259.7926940918</c:v>
                </c:pt>
                <c:pt idx="423">
                  <c:v>259.82296752930091</c:v>
                </c:pt>
                <c:pt idx="424">
                  <c:v>259.79330444335909</c:v>
                </c:pt>
                <c:pt idx="425">
                  <c:v>259.82263183594091</c:v>
                </c:pt>
                <c:pt idx="426">
                  <c:v>259.79327392577909</c:v>
                </c:pt>
                <c:pt idx="427">
                  <c:v>259.8137512207</c:v>
                </c:pt>
                <c:pt idx="428">
                  <c:v>259.79299926757835</c:v>
                </c:pt>
                <c:pt idx="429">
                  <c:v>259.79309082031</c:v>
                </c:pt>
                <c:pt idx="430">
                  <c:v>259.80340576172</c:v>
                </c:pt>
                <c:pt idx="431">
                  <c:v>259.81439208984085</c:v>
                </c:pt>
                <c:pt idx="432">
                  <c:v>259.78430175780909</c:v>
                </c:pt>
                <c:pt idx="433">
                  <c:v>259.76434326172</c:v>
                </c:pt>
                <c:pt idx="434">
                  <c:v>259.75497436523</c:v>
                </c:pt>
                <c:pt idx="435">
                  <c:v>259.7926940918</c:v>
                </c:pt>
                <c:pt idx="436">
                  <c:v>259.80316162109</c:v>
                </c:pt>
                <c:pt idx="437">
                  <c:v>259.80377197265909</c:v>
                </c:pt>
                <c:pt idx="438">
                  <c:v>259.80282592773085</c:v>
                </c:pt>
                <c:pt idx="439">
                  <c:v>259.79458618164</c:v>
                </c:pt>
                <c:pt idx="440">
                  <c:v>259.83355712890909</c:v>
                </c:pt>
                <c:pt idx="441">
                  <c:v>259.82418823242</c:v>
                </c:pt>
                <c:pt idx="442">
                  <c:v>259.81466674805</c:v>
                </c:pt>
                <c:pt idx="443">
                  <c:v>259.8427734375</c:v>
                </c:pt>
                <c:pt idx="444">
                  <c:v>259.83453369141</c:v>
                </c:pt>
                <c:pt idx="445">
                  <c:v>259.84509277344091</c:v>
                </c:pt>
                <c:pt idx="446">
                  <c:v>259.84344482422091</c:v>
                </c:pt>
                <c:pt idx="447">
                  <c:v>259.85369873047</c:v>
                </c:pt>
                <c:pt idx="448">
                  <c:v>259.81381225586</c:v>
                </c:pt>
                <c:pt idx="449">
                  <c:v>259.84448242188091</c:v>
                </c:pt>
                <c:pt idx="450">
                  <c:v>259.83306884765909</c:v>
                </c:pt>
                <c:pt idx="451">
                  <c:v>259.81323242186994</c:v>
                </c:pt>
                <c:pt idx="452">
                  <c:v>259.81405639648</c:v>
                </c:pt>
                <c:pt idx="453">
                  <c:v>259.83416748046994</c:v>
                </c:pt>
                <c:pt idx="454">
                  <c:v>259.8147277832</c:v>
                </c:pt>
                <c:pt idx="455">
                  <c:v>259.81323242186994</c:v>
                </c:pt>
                <c:pt idx="456">
                  <c:v>259.82382202148</c:v>
                </c:pt>
                <c:pt idx="457">
                  <c:v>259.82296752930091</c:v>
                </c:pt>
                <c:pt idx="458">
                  <c:v>259.81408691406085</c:v>
                </c:pt>
                <c:pt idx="459">
                  <c:v>259.83419799804909</c:v>
                </c:pt>
                <c:pt idx="460">
                  <c:v>259.82388305664</c:v>
                </c:pt>
                <c:pt idx="461">
                  <c:v>259.80371093749909</c:v>
                </c:pt>
                <c:pt idx="462">
                  <c:v>259.81353759765909</c:v>
                </c:pt>
                <c:pt idx="463">
                  <c:v>259.84573364257909</c:v>
                </c:pt>
                <c:pt idx="464">
                  <c:v>259.88464355469</c:v>
                </c:pt>
                <c:pt idx="465">
                  <c:v>259.88369750977</c:v>
                </c:pt>
                <c:pt idx="466">
                  <c:v>259.86358642578</c:v>
                </c:pt>
                <c:pt idx="467">
                  <c:v>259.85327148437</c:v>
                </c:pt>
                <c:pt idx="468">
                  <c:v>259.83374023437</c:v>
                </c:pt>
                <c:pt idx="469">
                  <c:v>259.85421752930091</c:v>
                </c:pt>
                <c:pt idx="470">
                  <c:v>259.86386108398085</c:v>
                </c:pt>
                <c:pt idx="471">
                  <c:v>259.86511230468909</c:v>
                </c:pt>
                <c:pt idx="472">
                  <c:v>259.85299682617</c:v>
                </c:pt>
                <c:pt idx="473">
                  <c:v>259.84310913086091</c:v>
                </c:pt>
                <c:pt idx="474">
                  <c:v>259.83453369141</c:v>
                </c:pt>
                <c:pt idx="475">
                  <c:v>259.85403442383091</c:v>
                </c:pt>
                <c:pt idx="476">
                  <c:v>259.85241699218909</c:v>
                </c:pt>
                <c:pt idx="477">
                  <c:v>259.78295898436994</c:v>
                </c:pt>
                <c:pt idx="478">
                  <c:v>259.83480834961</c:v>
                </c:pt>
                <c:pt idx="479">
                  <c:v>259.81353759765909</c:v>
                </c:pt>
                <c:pt idx="480">
                  <c:v>259.82299804686994</c:v>
                </c:pt>
                <c:pt idx="481">
                  <c:v>259.77340698241909</c:v>
                </c:pt>
                <c:pt idx="482">
                  <c:v>259.77444458008</c:v>
                </c:pt>
                <c:pt idx="483">
                  <c:v>259.7529296875</c:v>
                </c:pt>
                <c:pt idx="484">
                  <c:v>259.78298950195</c:v>
                </c:pt>
                <c:pt idx="485">
                  <c:v>259.77386474608903</c:v>
                </c:pt>
                <c:pt idx="486">
                  <c:v>259.77481079102</c:v>
                </c:pt>
                <c:pt idx="487">
                  <c:v>259.81323242186994</c:v>
                </c:pt>
                <c:pt idx="488">
                  <c:v>259.80404663086182</c:v>
                </c:pt>
                <c:pt idx="489">
                  <c:v>259.83181762695</c:v>
                </c:pt>
                <c:pt idx="490">
                  <c:v>259.81259155273</c:v>
                </c:pt>
                <c:pt idx="491">
                  <c:v>259.79272460938</c:v>
                </c:pt>
                <c:pt idx="492">
                  <c:v>259.78265380858903</c:v>
                </c:pt>
                <c:pt idx="493">
                  <c:v>259.78359985351909</c:v>
                </c:pt>
                <c:pt idx="494">
                  <c:v>259.79336547851835</c:v>
                </c:pt>
                <c:pt idx="495">
                  <c:v>259.73428344726904</c:v>
                </c:pt>
                <c:pt idx="496">
                  <c:v>259.78387451172</c:v>
                </c:pt>
                <c:pt idx="497">
                  <c:v>259.7724609375</c:v>
                </c:pt>
                <c:pt idx="498">
                  <c:v>259.79205322265909</c:v>
                </c:pt>
                <c:pt idx="499">
                  <c:v>259.7724609375</c:v>
                </c:pt>
                <c:pt idx="500">
                  <c:v>259.77307128906</c:v>
                </c:pt>
                <c:pt idx="501">
                  <c:v>259.79400634765909</c:v>
                </c:pt>
                <c:pt idx="502">
                  <c:v>259.77185058594</c:v>
                </c:pt>
                <c:pt idx="503">
                  <c:v>259.76312255858835</c:v>
                </c:pt>
                <c:pt idx="504">
                  <c:v>259.76312255858835</c:v>
                </c:pt>
                <c:pt idx="505">
                  <c:v>259.76315307616903</c:v>
                </c:pt>
                <c:pt idx="506">
                  <c:v>259.73306274413909</c:v>
                </c:pt>
                <c:pt idx="507">
                  <c:v>259.75207519531085</c:v>
                </c:pt>
                <c:pt idx="508">
                  <c:v>259.77297973633</c:v>
                </c:pt>
                <c:pt idx="509">
                  <c:v>259.7724609375</c:v>
                </c:pt>
                <c:pt idx="510">
                  <c:v>259.75433349608903</c:v>
                </c:pt>
                <c:pt idx="511">
                  <c:v>259.77322387695</c:v>
                </c:pt>
                <c:pt idx="512">
                  <c:v>259.78298950195</c:v>
                </c:pt>
                <c:pt idx="513">
                  <c:v>259.79455566406</c:v>
                </c:pt>
                <c:pt idx="514">
                  <c:v>259.79235839843909</c:v>
                </c:pt>
                <c:pt idx="515">
                  <c:v>259.77383422851909</c:v>
                </c:pt>
                <c:pt idx="516">
                  <c:v>259.77282714844</c:v>
                </c:pt>
                <c:pt idx="517">
                  <c:v>259.77188110352091</c:v>
                </c:pt>
                <c:pt idx="518">
                  <c:v>259.71258544921909</c:v>
                </c:pt>
                <c:pt idx="519">
                  <c:v>259.71191406249835</c:v>
                </c:pt>
                <c:pt idx="520">
                  <c:v>259.73184204101909</c:v>
                </c:pt>
                <c:pt idx="521">
                  <c:v>259.75201416016</c:v>
                </c:pt>
                <c:pt idx="522">
                  <c:v>259.76309204101909</c:v>
                </c:pt>
                <c:pt idx="523">
                  <c:v>259.75350952147903</c:v>
                </c:pt>
                <c:pt idx="524">
                  <c:v>259.74261474608903</c:v>
                </c:pt>
                <c:pt idx="525">
                  <c:v>259.78326416016</c:v>
                </c:pt>
                <c:pt idx="526">
                  <c:v>259.74356079102</c:v>
                </c:pt>
                <c:pt idx="527">
                  <c:v>259.77279663086091</c:v>
                </c:pt>
                <c:pt idx="528">
                  <c:v>259.78265380858903</c:v>
                </c:pt>
                <c:pt idx="529">
                  <c:v>259.77282714844</c:v>
                </c:pt>
                <c:pt idx="530">
                  <c:v>259.78488159180091</c:v>
                </c:pt>
                <c:pt idx="531">
                  <c:v>259.80310058594</c:v>
                </c:pt>
                <c:pt idx="532">
                  <c:v>259.79309082031</c:v>
                </c:pt>
                <c:pt idx="533">
                  <c:v>259.79296874999909</c:v>
                </c:pt>
                <c:pt idx="534">
                  <c:v>259.79394531249909</c:v>
                </c:pt>
                <c:pt idx="535">
                  <c:v>259.71252441406</c:v>
                </c:pt>
                <c:pt idx="536">
                  <c:v>259.75231933594</c:v>
                </c:pt>
                <c:pt idx="537">
                  <c:v>259.74234008789</c:v>
                </c:pt>
                <c:pt idx="538">
                  <c:v>259.73178100586</c:v>
                </c:pt>
                <c:pt idx="539">
                  <c:v>259.71191406249835</c:v>
                </c:pt>
                <c:pt idx="540">
                  <c:v>259.69281005858903</c:v>
                </c:pt>
                <c:pt idx="541">
                  <c:v>259.69241333008</c:v>
                </c:pt>
                <c:pt idx="542">
                  <c:v>259.69113159179909</c:v>
                </c:pt>
                <c:pt idx="543">
                  <c:v>259.67395019531085</c:v>
                </c:pt>
                <c:pt idx="544">
                  <c:v>259.70178222656</c:v>
                </c:pt>
                <c:pt idx="545">
                  <c:v>259.70269775391</c:v>
                </c:pt>
                <c:pt idx="546">
                  <c:v>259.69174194336</c:v>
                </c:pt>
                <c:pt idx="547">
                  <c:v>259.69174194336</c:v>
                </c:pt>
                <c:pt idx="548">
                  <c:v>259.66275024414</c:v>
                </c:pt>
                <c:pt idx="549">
                  <c:v>259.69287109375182</c:v>
                </c:pt>
                <c:pt idx="550">
                  <c:v>259.65115356445</c:v>
                </c:pt>
                <c:pt idx="551">
                  <c:v>259.69290161133091</c:v>
                </c:pt>
                <c:pt idx="552">
                  <c:v>259.69143676757835</c:v>
                </c:pt>
                <c:pt idx="553">
                  <c:v>259.63320922851909</c:v>
                </c:pt>
                <c:pt idx="554">
                  <c:v>259.65200805664</c:v>
                </c:pt>
                <c:pt idx="555">
                  <c:v>259.67163085938</c:v>
                </c:pt>
                <c:pt idx="556">
                  <c:v>259.63217163086091</c:v>
                </c:pt>
                <c:pt idx="557">
                  <c:v>259.63061523437</c:v>
                </c:pt>
                <c:pt idx="558">
                  <c:v>259.63125610352</c:v>
                </c:pt>
                <c:pt idx="559">
                  <c:v>259.68252563477091</c:v>
                </c:pt>
                <c:pt idx="560">
                  <c:v>259.66302490234</c:v>
                </c:pt>
                <c:pt idx="561">
                  <c:v>259.67153930663909</c:v>
                </c:pt>
                <c:pt idx="562">
                  <c:v>259.67333984375</c:v>
                </c:pt>
                <c:pt idx="563">
                  <c:v>259.65997314453085</c:v>
                </c:pt>
                <c:pt idx="564">
                  <c:v>259.67279052734085</c:v>
                </c:pt>
                <c:pt idx="565">
                  <c:v>259.65115356445</c:v>
                </c:pt>
                <c:pt idx="566">
                  <c:v>259.64138793945085</c:v>
                </c:pt>
                <c:pt idx="567">
                  <c:v>259.66238403320085</c:v>
                </c:pt>
                <c:pt idx="568">
                  <c:v>259.63122558594</c:v>
                </c:pt>
                <c:pt idx="569">
                  <c:v>259.61343383789</c:v>
                </c:pt>
                <c:pt idx="570">
                  <c:v>259.62249755858903</c:v>
                </c:pt>
                <c:pt idx="571">
                  <c:v>259.59393310546994</c:v>
                </c:pt>
                <c:pt idx="572">
                  <c:v>259.53143310546994</c:v>
                </c:pt>
                <c:pt idx="573">
                  <c:v>259.59124755858835</c:v>
                </c:pt>
                <c:pt idx="574">
                  <c:v>259.54995727539</c:v>
                </c:pt>
                <c:pt idx="575">
                  <c:v>259.54135131836</c:v>
                </c:pt>
                <c:pt idx="576">
                  <c:v>259.53039550780909</c:v>
                </c:pt>
                <c:pt idx="577">
                  <c:v>259.54138183594091</c:v>
                </c:pt>
                <c:pt idx="578">
                  <c:v>259.53076171875</c:v>
                </c:pt>
                <c:pt idx="579">
                  <c:v>259.54138183594091</c:v>
                </c:pt>
                <c:pt idx="580">
                  <c:v>259.54135131836</c:v>
                </c:pt>
                <c:pt idx="581">
                  <c:v>259.53067016602</c:v>
                </c:pt>
                <c:pt idx="582">
                  <c:v>259.55026245116994</c:v>
                </c:pt>
                <c:pt idx="583">
                  <c:v>259.54995727539</c:v>
                </c:pt>
                <c:pt idx="584">
                  <c:v>259.55892944336</c:v>
                </c:pt>
                <c:pt idx="585">
                  <c:v>259.55990600586091</c:v>
                </c:pt>
                <c:pt idx="586">
                  <c:v>259.55990600586091</c:v>
                </c:pt>
                <c:pt idx="587">
                  <c:v>259.59057617186994</c:v>
                </c:pt>
                <c:pt idx="588">
                  <c:v>259.53341674804835</c:v>
                </c:pt>
                <c:pt idx="589">
                  <c:v>259.57073974608835</c:v>
                </c:pt>
                <c:pt idx="590">
                  <c:v>259.59027099608903</c:v>
                </c:pt>
                <c:pt idx="591">
                  <c:v>259.60177612305091</c:v>
                </c:pt>
                <c:pt idx="592">
                  <c:v>259.59027099608903</c:v>
                </c:pt>
                <c:pt idx="593">
                  <c:v>259.65048217773176</c:v>
                </c:pt>
                <c:pt idx="594">
                  <c:v>259.61071777344</c:v>
                </c:pt>
                <c:pt idx="595">
                  <c:v>259.61105346679909</c:v>
                </c:pt>
                <c:pt idx="596">
                  <c:v>259.63150024413909</c:v>
                </c:pt>
                <c:pt idx="597">
                  <c:v>259.63128662109</c:v>
                </c:pt>
                <c:pt idx="598">
                  <c:v>259.68252563477091</c:v>
                </c:pt>
                <c:pt idx="599">
                  <c:v>259.63290405273</c:v>
                </c:pt>
                <c:pt idx="600">
                  <c:v>259.65139770507909</c:v>
                </c:pt>
                <c:pt idx="601">
                  <c:v>259.6513671875</c:v>
                </c:pt>
                <c:pt idx="602">
                  <c:v>259.63442993164</c:v>
                </c:pt>
                <c:pt idx="603">
                  <c:v>259.61398315430091</c:v>
                </c:pt>
                <c:pt idx="604">
                  <c:v>259.6423034668</c:v>
                </c:pt>
                <c:pt idx="605">
                  <c:v>259.62216186523</c:v>
                </c:pt>
                <c:pt idx="606">
                  <c:v>259.61370849608903</c:v>
                </c:pt>
                <c:pt idx="607">
                  <c:v>259.58193969726904</c:v>
                </c:pt>
                <c:pt idx="608">
                  <c:v>259.60232543945085</c:v>
                </c:pt>
                <c:pt idx="609">
                  <c:v>259.56210327147903</c:v>
                </c:pt>
                <c:pt idx="610">
                  <c:v>259.56091308594</c:v>
                </c:pt>
                <c:pt idx="611">
                  <c:v>259.54196166992085</c:v>
                </c:pt>
                <c:pt idx="612">
                  <c:v>259.54232788086091</c:v>
                </c:pt>
                <c:pt idx="613">
                  <c:v>259.54995727539</c:v>
                </c:pt>
                <c:pt idx="614">
                  <c:v>259.54229736328</c:v>
                </c:pt>
                <c:pt idx="615">
                  <c:v>259.57104492186994</c:v>
                </c:pt>
                <c:pt idx="616">
                  <c:v>259.53967285156</c:v>
                </c:pt>
                <c:pt idx="617">
                  <c:v>259.58227539063</c:v>
                </c:pt>
                <c:pt idx="618">
                  <c:v>259.59182739257909</c:v>
                </c:pt>
                <c:pt idx="619">
                  <c:v>259.56210327147903</c:v>
                </c:pt>
                <c:pt idx="620">
                  <c:v>259.56121826171909</c:v>
                </c:pt>
                <c:pt idx="621">
                  <c:v>259.59088134766</c:v>
                </c:pt>
                <c:pt idx="622">
                  <c:v>259.54144287109</c:v>
                </c:pt>
                <c:pt idx="623">
                  <c:v>259.55001831055</c:v>
                </c:pt>
                <c:pt idx="624">
                  <c:v>259.56146240234</c:v>
                </c:pt>
                <c:pt idx="625">
                  <c:v>259.54205322266</c:v>
                </c:pt>
                <c:pt idx="626">
                  <c:v>259.55886840819903</c:v>
                </c:pt>
                <c:pt idx="627">
                  <c:v>259.53253173827835</c:v>
                </c:pt>
                <c:pt idx="628">
                  <c:v>259.54165649414</c:v>
                </c:pt>
                <c:pt idx="629">
                  <c:v>259.55920410156085</c:v>
                </c:pt>
                <c:pt idx="630">
                  <c:v>259.55056762695085</c:v>
                </c:pt>
                <c:pt idx="631">
                  <c:v>259.5417175293</c:v>
                </c:pt>
                <c:pt idx="632">
                  <c:v>259.53344726562909</c:v>
                </c:pt>
                <c:pt idx="633">
                  <c:v>259.53079223633</c:v>
                </c:pt>
                <c:pt idx="634">
                  <c:v>259.55056762695085</c:v>
                </c:pt>
                <c:pt idx="635">
                  <c:v>259.55023193359</c:v>
                </c:pt>
                <c:pt idx="636">
                  <c:v>259.55056762695085</c:v>
                </c:pt>
                <c:pt idx="637">
                  <c:v>259.57070922851909</c:v>
                </c:pt>
                <c:pt idx="638">
                  <c:v>259.55062866211</c:v>
                </c:pt>
                <c:pt idx="639">
                  <c:v>259.57104492186994</c:v>
                </c:pt>
                <c:pt idx="640">
                  <c:v>259.55056762695085</c:v>
                </c:pt>
                <c:pt idx="641">
                  <c:v>259.53997802734</c:v>
                </c:pt>
                <c:pt idx="642">
                  <c:v>259.57070922851909</c:v>
                </c:pt>
                <c:pt idx="643">
                  <c:v>259.58193969726904</c:v>
                </c:pt>
                <c:pt idx="644">
                  <c:v>259.59060668945085</c:v>
                </c:pt>
                <c:pt idx="645">
                  <c:v>259.58068847656</c:v>
                </c:pt>
                <c:pt idx="646">
                  <c:v>259.57070922851909</c:v>
                </c:pt>
                <c:pt idx="647">
                  <c:v>259.56082153320085</c:v>
                </c:pt>
                <c:pt idx="648">
                  <c:v>259.49276733398</c:v>
                </c:pt>
                <c:pt idx="649">
                  <c:v>259.42135620116835</c:v>
                </c:pt>
                <c:pt idx="650">
                  <c:v>259.34896850586091</c:v>
                </c:pt>
                <c:pt idx="651">
                  <c:v>259.21691894530835</c:v>
                </c:pt>
                <c:pt idx="652">
                  <c:v>259.00701904296903</c:v>
                </c:pt>
                <c:pt idx="653">
                  <c:v>258.74758911133091</c:v>
                </c:pt>
                <c:pt idx="654">
                  <c:v>258.53314208984</c:v>
                </c:pt>
                <c:pt idx="655">
                  <c:v>258.18518066406085</c:v>
                </c:pt>
                <c:pt idx="656">
                  <c:v>257.79968261719</c:v>
                </c:pt>
                <c:pt idx="657">
                  <c:v>257.75991821288909</c:v>
                </c:pt>
                <c:pt idx="658">
                  <c:v>257.17379760742</c:v>
                </c:pt>
                <c:pt idx="659">
                  <c:v>256.71054077147903</c:v>
                </c:pt>
                <c:pt idx="660">
                  <c:v>256.18432617187</c:v>
                </c:pt>
                <c:pt idx="661">
                  <c:v>255.9253997802704</c:v>
                </c:pt>
                <c:pt idx="662">
                  <c:v>255.54840087891043</c:v>
                </c:pt>
                <c:pt idx="663">
                  <c:v>255.1534576416</c:v>
                </c:pt>
                <c:pt idx="664">
                  <c:v>254.8178253173804</c:v>
                </c:pt>
                <c:pt idx="665">
                  <c:v>254.38580322266</c:v>
                </c:pt>
                <c:pt idx="666">
                  <c:v>254.12063598633</c:v>
                </c:pt>
                <c:pt idx="667">
                  <c:v>254.04159545898</c:v>
                </c:pt>
                <c:pt idx="668">
                  <c:v>253.54698181152</c:v>
                </c:pt>
                <c:pt idx="669">
                  <c:v>253.27581787109</c:v>
                </c:pt>
                <c:pt idx="670">
                  <c:v>252.97161865234</c:v>
                </c:pt>
                <c:pt idx="671">
                  <c:v>252.8207550048796</c:v>
                </c:pt>
                <c:pt idx="672">
                  <c:v>252.69732666016</c:v>
                </c:pt>
                <c:pt idx="673">
                  <c:v>252.46252441406</c:v>
                </c:pt>
                <c:pt idx="674">
                  <c:v>252.29951477050932</c:v>
                </c:pt>
                <c:pt idx="675">
                  <c:v>252.0272216796904</c:v>
                </c:pt>
                <c:pt idx="676">
                  <c:v>252.0197753906196</c:v>
                </c:pt>
                <c:pt idx="677">
                  <c:v>251.8634643554704</c:v>
                </c:pt>
                <c:pt idx="678">
                  <c:v>251.8204803466808</c:v>
                </c:pt>
                <c:pt idx="679">
                  <c:v>251.6495056152296</c:v>
                </c:pt>
                <c:pt idx="680">
                  <c:v>251.59111022949</c:v>
                </c:pt>
                <c:pt idx="681">
                  <c:v>251.5601806640596</c:v>
                </c:pt>
                <c:pt idx="682">
                  <c:v>251.48428344727043</c:v>
                </c:pt>
                <c:pt idx="683">
                  <c:v>251.36657714844</c:v>
                </c:pt>
                <c:pt idx="684">
                  <c:v>251.38662719727043</c:v>
                </c:pt>
                <c:pt idx="685">
                  <c:v>251.25048828125</c:v>
                </c:pt>
                <c:pt idx="686">
                  <c:v>251.11328124999972</c:v>
                </c:pt>
                <c:pt idx="687">
                  <c:v>251.15240478516</c:v>
                </c:pt>
                <c:pt idx="688">
                  <c:v>251.12364196777</c:v>
                </c:pt>
                <c:pt idx="689">
                  <c:v>251.04562377929992</c:v>
                </c:pt>
                <c:pt idx="690">
                  <c:v>251.04652404784972</c:v>
                </c:pt>
                <c:pt idx="691">
                  <c:v>250.93977355956972</c:v>
                </c:pt>
                <c:pt idx="692">
                  <c:v>250.9204406738304</c:v>
                </c:pt>
                <c:pt idx="693">
                  <c:v>250.8519134521504</c:v>
                </c:pt>
                <c:pt idx="694">
                  <c:v>250.9107666015596</c:v>
                </c:pt>
                <c:pt idx="695">
                  <c:v>250.9481201171904</c:v>
                </c:pt>
                <c:pt idx="696">
                  <c:v>250.8429260253904</c:v>
                </c:pt>
                <c:pt idx="697">
                  <c:v>250.80287170409997</c:v>
                </c:pt>
                <c:pt idx="698">
                  <c:v>250.86140441895043</c:v>
                </c:pt>
                <c:pt idx="699">
                  <c:v>250.82386779784972</c:v>
                </c:pt>
                <c:pt idx="700">
                  <c:v>250.82386779784972</c:v>
                </c:pt>
                <c:pt idx="701">
                  <c:v>250.82386779784972</c:v>
                </c:pt>
                <c:pt idx="702">
                  <c:v>250.66589355469</c:v>
                </c:pt>
                <c:pt idx="703">
                  <c:v>250.64616394043</c:v>
                </c:pt>
                <c:pt idx="704">
                  <c:v>250.58068847656</c:v>
                </c:pt>
                <c:pt idx="705">
                  <c:v>250.64082336425992</c:v>
                </c:pt>
                <c:pt idx="706">
                  <c:v>250.64114379882992</c:v>
                </c:pt>
                <c:pt idx="707">
                  <c:v>250.56071472167972</c:v>
                </c:pt>
                <c:pt idx="708">
                  <c:v>250.5419464111304</c:v>
                </c:pt>
                <c:pt idx="709">
                  <c:v>250.45393371582</c:v>
                </c:pt>
                <c:pt idx="710">
                  <c:v>250.53330993652</c:v>
                </c:pt>
                <c:pt idx="711">
                  <c:v>250.53311157227</c:v>
                </c:pt>
                <c:pt idx="712">
                  <c:v>250.54193115234</c:v>
                </c:pt>
                <c:pt idx="713">
                  <c:v>250.54193115234</c:v>
                </c:pt>
                <c:pt idx="714">
                  <c:v>250.54136657715</c:v>
                </c:pt>
                <c:pt idx="715">
                  <c:v>250.5533294677704</c:v>
                </c:pt>
                <c:pt idx="716">
                  <c:v>250.50265502929992</c:v>
                </c:pt>
                <c:pt idx="717">
                  <c:v>250.4841308593704</c:v>
                </c:pt>
                <c:pt idx="718">
                  <c:v>250.48387145996</c:v>
                </c:pt>
                <c:pt idx="719">
                  <c:v>250.47508239746</c:v>
                </c:pt>
                <c:pt idx="720">
                  <c:v>250.47576904297</c:v>
                </c:pt>
                <c:pt idx="721">
                  <c:v>250.4829254150404</c:v>
                </c:pt>
                <c:pt idx="722">
                  <c:v>250.4824371337908</c:v>
                </c:pt>
                <c:pt idx="723">
                  <c:v>250.47175598144995</c:v>
                </c:pt>
                <c:pt idx="724">
                  <c:v>250.45578002929997</c:v>
                </c:pt>
                <c:pt idx="725">
                  <c:v>250.4526214599604</c:v>
                </c:pt>
                <c:pt idx="726">
                  <c:v>250.43325805664</c:v>
                </c:pt>
                <c:pt idx="727">
                  <c:v>250.4252319335904</c:v>
                </c:pt>
                <c:pt idx="728">
                  <c:v>250.4252471923804</c:v>
                </c:pt>
                <c:pt idx="729">
                  <c:v>250.4252319335904</c:v>
                </c:pt>
                <c:pt idx="730">
                  <c:v>250.40649414063043</c:v>
                </c:pt>
                <c:pt idx="731">
                  <c:v>250.41381835937</c:v>
                </c:pt>
                <c:pt idx="732">
                  <c:v>250.37506103515992</c:v>
                </c:pt>
                <c:pt idx="733">
                  <c:v>250.40553283691</c:v>
                </c:pt>
                <c:pt idx="734">
                  <c:v>250.3677978515604</c:v>
                </c:pt>
                <c:pt idx="735">
                  <c:v>250.38655090332</c:v>
                </c:pt>
                <c:pt idx="736">
                  <c:v>250.37507629394995</c:v>
                </c:pt>
                <c:pt idx="737">
                  <c:v>250.34507751465</c:v>
                </c:pt>
                <c:pt idx="738">
                  <c:v>250.42495727539</c:v>
                </c:pt>
                <c:pt idx="739">
                  <c:v>250.40493774413997</c:v>
                </c:pt>
                <c:pt idx="740">
                  <c:v>250.35569763183997</c:v>
                </c:pt>
                <c:pt idx="741">
                  <c:v>250.3750915527304</c:v>
                </c:pt>
                <c:pt idx="742">
                  <c:v>250.3782043457004</c:v>
                </c:pt>
                <c:pt idx="743">
                  <c:v>250.35571289063043</c:v>
                </c:pt>
                <c:pt idx="744">
                  <c:v>250.36659240723043</c:v>
                </c:pt>
                <c:pt idx="745">
                  <c:v>250.3640136718696</c:v>
                </c:pt>
                <c:pt idx="746">
                  <c:v>250.32510375977</c:v>
                </c:pt>
                <c:pt idx="747">
                  <c:v>250.30865478515992</c:v>
                </c:pt>
                <c:pt idx="748">
                  <c:v>250.3550872802704</c:v>
                </c:pt>
                <c:pt idx="749">
                  <c:v>250.3283081054708</c:v>
                </c:pt>
                <c:pt idx="750">
                  <c:v>250.30946350098</c:v>
                </c:pt>
                <c:pt idx="751">
                  <c:v>250.39396667479997</c:v>
                </c:pt>
                <c:pt idx="752">
                  <c:v>250.39785766602</c:v>
                </c:pt>
                <c:pt idx="753">
                  <c:v>250.40553283691</c:v>
                </c:pt>
                <c:pt idx="754">
                  <c:v>250.30923461913997</c:v>
                </c:pt>
                <c:pt idx="755">
                  <c:v>250.32507324219</c:v>
                </c:pt>
                <c:pt idx="756">
                  <c:v>250.32070922852</c:v>
                </c:pt>
                <c:pt idx="757">
                  <c:v>250.28993225098</c:v>
                </c:pt>
                <c:pt idx="758">
                  <c:v>250.28991699219</c:v>
                </c:pt>
                <c:pt idx="759">
                  <c:v>250.29736328124972</c:v>
                </c:pt>
                <c:pt idx="760">
                  <c:v>250.31755065917972</c:v>
                </c:pt>
                <c:pt idx="761">
                  <c:v>250.31695556640992</c:v>
                </c:pt>
                <c:pt idx="762">
                  <c:v>250.28955078124929</c:v>
                </c:pt>
                <c:pt idx="763">
                  <c:v>250.26626586913972</c:v>
                </c:pt>
                <c:pt idx="764">
                  <c:v>250.2634429931596</c:v>
                </c:pt>
                <c:pt idx="765">
                  <c:v>250.27140808105</c:v>
                </c:pt>
                <c:pt idx="766">
                  <c:v>250.2592163085904</c:v>
                </c:pt>
                <c:pt idx="767">
                  <c:v>250.26976013183935</c:v>
                </c:pt>
                <c:pt idx="768">
                  <c:v>250.27035522460929</c:v>
                </c:pt>
                <c:pt idx="769">
                  <c:v>250.25886535645</c:v>
                </c:pt>
                <c:pt idx="770">
                  <c:v>250.25885009766</c:v>
                </c:pt>
                <c:pt idx="771">
                  <c:v>250.2511291503904</c:v>
                </c:pt>
                <c:pt idx="772">
                  <c:v>250.2317352294896</c:v>
                </c:pt>
                <c:pt idx="773">
                  <c:v>250.22088623047</c:v>
                </c:pt>
                <c:pt idx="774">
                  <c:v>250.1505279541</c:v>
                </c:pt>
                <c:pt idx="775">
                  <c:v>250.25862121582</c:v>
                </c:pt>
                <c:pt idx="776">
                  <c:v>250.2391815185496</c:v>
                </c:pt>
                <c:pt idx="777">
                  <c:v>250.23854064941</c:v>
                </c:pt>
                <c:pt idx="778">
                  <c:v>250.23196411132992</c:v>
                </c:pt>
                <c:pt idx="779">
                  <c:v>250.23986816405923</c:v>
                </c:pt>
                <c:pt idx="780">
                  <c:v>250.2201385498</c:v>
                </c:pt>
                <c:pt idx="781">
                  <c:v>250.21995544433935</c:v>
                </c:pt>
                <c:pt idx="782">
                  <c:v>250.23158264159972</c:v>
                </c:pt>
                <c:pt idx="783">
                  <c:v>250.22015380859</c:v>
                </c:pt>
                <c:pt idx="784">
                  <c:v>250.23158264159972</c:v>
                </c:pt>
                <c:pt idx="785">
                  <c:v>250.22050476073957</c:v>
                </c:pt>
                <c:pt idx="786">
                  <c:v>250.24005126952929</c:v>
                </c:pt>
                <c:pt idx="787">
                  <c:v>250.19369506835929</c:v>
                </c:pt>
                <c:pt idx="788">
                  <c:v>250.2809295654304</c:v>
                </c:pt>
                <c:pt idx="789">
                  <c:v>250.20829772949</c:v>
                </c:pt>
                <c:pt idx="790">
                  <c:v>250.1889190673804</c:v>
                </c:pt>
                <c:pt idx="791">
                  <c:v>250.1864013671904</c:v>
                </c:pt>
                <c:pt idx="792">
                  <c:v>250.18867492675992</c:v>
                </c:pt>
                <c:pt idx="793">
                  <c:v>250.2248687744096</c:v>
                </c:pt>
                <c:pt idx="794">
                  <c:v>250.1744079589804</c:v>
                </c:pt>
                <c:pt idx="795">
                  <c:v>250.20805358886992</c:v>
                </c:pt>
                <c:pt idx="796">
                  <c:v>250.20022583008</c:v>
                </c:pt>
                <c:pt idx="797">
                  <c:v>250.1923522949196</c:v>
                </c:pt>
                <c:pt idx="798">
                  <c:v>250.19371032714992</c:v>
                </c:pt>
                <c:pt idx="799">
                  <c:v>250.1887969970704</c:v>
                </c:pt>
                <c:pt idx="800">
                  <c:v>250.1531829834</c:v>
                </c:pt>
                <c:pt idx="801">
                  <c:v>250.13195800781</c:v>
                </c:pt>
                <c:pt idx="802">
                  <c:v>250.2004394531204</c:v>
                </c:pt>
                <c:pt idx="803">
                  <c:v>250.1883087158204</c:v>
                </c:pt>
                <c:pt idx="804">
                  <c:v>250.18591308594</c:v>
                </c:pt>
                <c:pt idx="805">
                  <c:v>250.19367980956972</c:v>
                </c:pt>
                <c:pt idx="806">
                  <c:v>250.1744079589804</c:v>
                </c:pt>
                <c:pt idx="807">
                  <c:v>250.18902587891</c:v>
                </c:pt>
                <c:pt idx="808">
                  <c:v>250.14418029784929</c:v>
                </c:pt>
                <c:pt idx="809">
                  <c:v>250.16688537598</c:v>
                </c:pt>
                <c:pt idx="810">
                  <c:v>250.16270446777</c:v>
                </c:pt>
                <c:pt idx="811">
                  <c:v>250.15521240234</c:v>
                </c:pt>
                <c:pt idx="812">
                  <c:v>250.16928100585992</c:v>
                </c:pt>
                <c:pt idx="813">
                  <c:v>250.17367553710929</c:v>
                </c:pt>
                <c:pt idx="814">
                  <c:v>250.16650390624972</c:v>
                </c:pt>
                <c:pt idx="815">
                  <c:v>250.11210632324</c:v>
                </c:pt>
                <c:pt idx="816">
                  <c:v>250.13662719727</c:v>
                </c:pt>
                <c:pt idx="817">
                  <c:v>250.1421661377</c:v>
                </c:pt>
                <c:pt idx="818">
                  <c:v>250.1539764404304</c:v>
                </c:pt>
                <c:pt idx="819">
                  <c:v>250.15069580078</c:v>
                </c:pt>
                <c:pt idx="820">
                  <c:v>250.1504821777304</c:v>
                </c:pt>
                <c:pt idx="821">
                  <c:v>250.15414428711</c:v>
                </c:pt>
                <c:pt idx="822">
                  <c:v>250.10528564452972</c:v>
                </c:pt>
                <c:pt idx="823">
                  <c:v>250.11116027831972</c:v>
                </c:pt>
                <c:pt idx="824">
                  <c:v>250.12991333008</c:v>
                </c:pt>
                <c:pt idx="825">
                  <c:v>250.09492492675992</c:v>
                </c:pt>
                <c:pt idx="826">
                  <c:v>250.09663391113</c:v>
                </c:pt>
                <c:pt idx="827">
                  <c:v>250.03430175781</c:v>
                </c:pt>
                <c:pt idx="828">
                  <c:v>250.1240234375</c:v>
                </c:pt>
                <c:pt idx="829">
                  <c:v>250.04490661621</c:v>
                </c:pt>
                <c:pt idx="830">
                  <c:v>250.07395935059</c:v>
                </c:pt>
                <c:pt idx="831">
                  <c:v>250.04530334473</c:v>
                </c:pt>
                <c:pt idx="832">
                  <c:v>250.01997375487923</c:v>
                </c:pt>
                <c:pt idx="833">
                  <c:v>250.0201110839804</c:v>
                </c:pt>
                <c:pt idx="834">
                  <c:v>250.0714263916004</c:v>
                </c:pt>
                <c:pt idx="835">
                  <c:v>250.00828552246</c:v>
                </c:pt>
                <c:pt idx="836">
                  <c:v>250.0151062011696</c:v>
                </c:pt>
                <c:pt idx="837">
                  <c:v>250.05751037598043</c:v>
                </c:pt>
                <c:pt idx="838">
                  <c:v>250.0082397460904</c:v>
                </c:pt>
                <c:pt idx="839">
                  <c:v>250.02680969238</c:v>
                </c:pt>
                <c:pt idx="840">
                  <c:v>250.0199584960896</c:v>
                </c:pt>
                <c:pt idx="841">
                  <c:v>250.03364562987923</c:v>
                </c:pt>
                <c:pt idx="842">
                  <c:v>250.03387451171992</c:v>
                </c:pt>
                <c:pt idx="843">
                  <c:v>250.04609680176</c:v>
                </c:pt>
                <c:pt idx="844">
                  <c:v>250.02075195313</c:v>
                </c:pt>
                <c:pt idx="845">
                  <c:v>250.0334472656204</c:v>
                </c:pt>
                <c:pt idx="846">
                  <c:v>250.01446533203</c:v>
                </c:pt>
                <c:pt idx="847">
                  <c:v>250.01524353027</c:v>
                </c:pt>
                <c:pt idx="848">
                  <c:v>250.00143432617</c:v>
                </c:pt>
                <c:pt idx="849">
                  <c:v>249.9572296142604</c:v>
                </c:pt>
                <c:pt idx="850">
                  <c:v>249.93083190918</c:v>
                </c:pt>
                <c:pt idx="851">
                  <c:v>250.00703430176</c:v>
                </c:pt>
                <c:pt idx="852">
                  <c:v>250.0016479492204</c:v>
                </c:pt>
                <c:pt idx="853">
                  <c:v>250.04473876952972</c:v>
                </c:pt>
                <c:pt idx="854">
                  <c:v>250.10409545898</c:v>
                </c:pt>
                <c:pt idx="855">
                  <c:v>250.07838439941</c:v>
                </c:pt>
                <c:pt idx="856">
                  <c:v>250.08535766602</c:v>
                </c:pt>
                <c:pt idx="857">
                  <c:v>250.10432434082</c:v>
                </c:pt>
                <c:pt idx="858">
                  <c:v>250.10409545898</c:v>
                </c:pt>
                <c:pt idx="859">
                  <c:v>250.09730529784972</c:v>
                </c:pt>
                <c:pt idx="860">
                  <c:v>250.10409545898</c:v>
                </c:pt>
                <c:pt idx="861">
                  <c:v>250.12968444823997</c:v>
                </c:pt>
                <c:pt idx="862">
                  <c:v>250.10408020019995</c:v>
                </c:pt>
                <c:pt idx="863">
                  <c:v>250.10386657714992</c:v>
                </c:pt>
                <c:pt idx="864">
                  <c:v>250.09687805176</c:v>
                </c:pt>
                <c:pt idx="865">
                  <c:v>250.10409545898</c:v>
                </c:pt>
                <c:pt idx="866">
                  <c:v>250.1087493896504</c:v>
                </c:pt>
                <c:pt idx="867">
                  <c:v>250.09684753418</c:v>
                </c:pt>
                <c:pt idx="868">
                  <c:v>250.11553955078</c:v>
                </c:pt>
                <c:pt idx="869">
                  <c:v>250.07357788085992</c:v>
                </c:pt>
                <c:pt idx="870">
                  <c:v>250.10409545898</c:v>
                </c:pt>
                <c:pt idx="871">
                  <c:v>250.0961303710904</c:v>
                </c:pt>
                <c:pt idx="872">
                  <c:v>250.07334899902</c:v>
                </c:pt>
                <c:pt idx="873">
                  <c:v>250.00691223144995</c:v>
                </c:pt>
                <c:pt idx="874">
                  <c:v>250.01257324218992</c:v>
                </c:pt>
                <c:pt idx="875">
                  <c:v>250.01934814453</c:v>
                </c:pt>
                <c:pt idx="876">
                  <c:v>250.0074768066404</c:v>
                </c:pt>
                <c:pt idx="877">
                  <c:v>250.00785827636992</c:v>
                </c:pt>
                <c:pt idx="878">
                  <c:v>249.99575805664</c:v>
                </c:pt>
                <c:pt idx="879">
                  <c:v>249.98817443848043</c:v>
                </c:pt>
                <c:pt idx="880">
                  <c:v>249.97618103027</c:v>
                </c:pt>
                <c:pt idx="881">
                  <c:v>249.99435424804992</c:v>
                </c:pt>
                <c:pt idx="882">
                  <c:v>249.94952392577972</c:v>
                </c:pt>
                <c:pt idx="883">
                  <c:v>249.93672180176</c:v>
                </c:pt>
                <c:pt idx="884">
                  <c:v>249.90516662598</c:v>
                </c:pt>
                <c:pt idx="885">
                  <c:v>249.62159729003997</c:v>
                </c:pt>
                <c:pt idx="886">
                  <c:v>249.45381164551</c:v>
                </c:pt>
                <c:pt idx="887">
                  <c:v>249.20323181152</c:v>
                </c:pt>
                <c:pt idx="888">
                  <c:v>248.8489074707004</c:v>
                </c:pt>
                <c:pt idx="889">
                  <c:v>248.50347900391</c:v>
                </c:pt>
                <c:pt idx="890">
                  <c:v>248.19223022461</c:v>
                </c:pt>
                <c:pt idx="891">
                  <c:v>247.8537902832</c:v>
                </c:pt>
                <c:pt idx="892">
                  <c:v>247.27163696289</c:v>
                </c:pt>
                <c:pt idx="893">
                  <c:v>246.9847869873004</c:v>
                </c:pt>
                <c:pt idx="894">
                  <c:v>246.53083801270043</c:v>
                </c:pt>
                <c:pt idx="895">
                  <c:v>246.37840270996</c:v>
                </c:pt>
                <c:pt idx="896">
                  <c:v>245.69715881348043</c:v>
                </c:pt>
                <c:pt idx="897">
                  <c:v>245.29817199707</c:v>
                </c:pt>
                <c:pt idx="898">
                  <c:v>244.9268951416</c:v>
                </c:pt>
                <c:pt idx="899">
                  <c:v>244.50407409667972</c:v>
                </c:pt>
                <c:pt idx="900">
                  <c:v>244.2658996582</c:v>
                </c:pt>
                <c:pt idx="901">
                  <c:v>243.8440246582</c:v>
                </c:pt>
                <c:pt idx="902">
                  <c:v>243.6389617919896</c:v>
                </c:pt>
                <c:pt idx="903">
                  <c:v>243.29463195801</c:v>
                </c:pt>
                <c:pt idx="904">
                  <c:v>243.10948181152</c:v>
                </c:pt>
                <c:pt idx="905">
                  <c:v>242.8585357666</c:v>
                </c:pt>
                <c:pt idx="906">
                  <c:v>242.70913696289</c:v>
                </c:pt>
                <c:pt idx="907">
                  <c:v>242.4322967529308</c:v>
                </c:pt>
                <c:pt idx="908">
                  <c:v>242.29205322265992</c:v>
                </c:pt>
                <c:pt idx="909">
                  <c:v>242.06193542479997</c:v>
                </c:pt>
                <c:pt idx="910">
                  <c:v>242.01423645020043</c:v>
                </c:pt>
                <c:pt idx="911">
                  <c:v>241.8427734375</c:v>
                </c:pt>
                <c:pt idx="912">
                  <c:v>241.7747039794896</c:v>
                </c:pt>
                <c:pt idx="913">
                  <c:v>241.64566040038972</c:v>
                </c:pt>
                <c:pt idx="914">
                  <c:v>241.57730102539</c:v>
                </c:pt>
                <c:pt idx="915">
                  <c:v>241.51699829101995</c:v>
                </c:pt>
                <c:pt idx="916">
                  <c:v>241.4599914550804</c:v>
                </c:pt>
                <c:pt idx="917">
                  <c:v>241.38093566895</c:v>
                </c:pt>
                <c:pt idx="918">
                  <c:v>241.28829956055</c:v>
                </c:pt>
                <c:pt idx="919">
                  <c:v>241.2698211669896</c:v>
                </c:pt>
                <c:pt idx="920">
                  <c:v>241.26338195801</c:v>
                </c:pt>
                <c:pt idx="921">
                  <c:v>241.18315124511992</c:v>
                </c:pt>
                <c:pt idx="922">
                  <c:v>241.20126342773</c:v>
                </c:pt>
                <c:pt idx="923">
                  <c:v>241.10780334473</c:v>
                </c:pt>
                <c:pt idx="924">
                  <c:v>241.06716918945</c:v>
                </c:pt>
                <c:pt idx="925">
                  <c:v>241.05299377441</c:v>
                </c:pt>
                <c:pt idx="926">
                  <c:v>240.99810791016043</c:v>
                </c:pt>
                <c:pt idx="927">
                  <c:v>240.97476196288972</c:v>
                </c:pt>
                <c:pt idx="928">
                  <c:v>240.96095275879</c:v>
                </c:pt>
                <c:pt idx="929">
                  <c:v>240.99769592284972</c:v>
                </c:pt>
                <c:pt idx="930">
                  <c:v>240.97964477538972</c:v>
                </c:pt>
                <c:pt idx="931">
                  <c:v>240.9016418457004</c:v>
                </c:pt>
                <c:pt idx="932">
                  <c:v>240.84655761719</c:v>
                </c:pt>
                <c:pt idx="933">
                  <c:v>240.8364715576208</c:v>
                </c:pt>
                <c:pt idx="934">
                  <c:v>240.85461425781</c:v>
                </c:pt>
                <c:pt idx="935">
                  <c:v>240.78228759766043</c:v>
                </c:pt>
                <c:pt idx="936">
                  <c:v>240.79508972167972</c:v>
                </c:pt>
                <c:pt idx="937">
                  <c:v>240.74424743652</c:v>
                </c:pt>
                <c:pt idx="938">
                  <c:v>240.75936889648</c:v>
                </c:pt>
                <c:pt idx="939">
                  <c:v>240.78115844727043</c:v>
                </c:pt>
                <c:pt idx="940">
                  <c:v>240.81872558594</c:v>
                </c:pt>
                <c:pt idx="941">
                  <c:v>240.72206115723043</c:v>
                </c:pt>
                <c:pt idx="942">
                  <c:v>240.66748046875</c:v>
                </c:pt>
                <c:pt idx="943">
                  <c:v>240.76124572753997</c:v>
                </c:pt>
                <c:pt idx="944">
                  <c:v>240.70799255371</c:v>
                </c:pt>
                <c:pt idx="945">
                  <c:v>240.73638916015992</c:v>
                </c:pt>
                <c:pt idx="946">
                  <c:v>240.68910217284972</c:v>
                </c:pt>
                <c:pt idx="947">
                  <c:v>240.6858215332</c:v>
                </c:pt>
                <c:pt idx="948">
                  <c:v>240.67074584961</c:v>
                </c:pt>
                <c:pt idx="949">
                  <c:v>240.6630096435496</c:v>
                </c:pt>
                <c:pt idx="950">
                  <c:v>240.66609191895</c:v>
                </c:pt>
                <c:pt idx="951">
                  <c:v>240.61930847168</c:v>
                </c:pt>
                <c:pt idx="952">
                  <c:v>240.5935058593696</c:v>
                </c:pt>
                <c:pt idx="953">
                  <c:v>240.56427001953</c:v>
                </c:pt>
                <c:pt idx="954">
                  <c:v>240.57859802246</c:v>
                </c:pt>
                <c:pt idx="955">
                  <c:v>240.59652709961</c:v>
                </c:pt>
                <c:pt idx="956">
                  <c:v>240.59339904785</c:v>
                </c:pt>
                <c:pt idx="957">
                  <c:v>240.57550048828</c:v>
                </c:pt>
                <c:pt idx="958">
                  <c:v>240.6329040527304</c:v>
                </c:pt>
                <c:pt idx="959">
                  <c:v>240.50271606445</c:v>
                </c:pt>
                <c:pt idx="960">
                  <c:v>240.56016540527</c:v>
                </c:pt>
                <c:pt idx="961">
                  <c:v>240.57859802246</c:v>
                </c:pt>
                <c:pt idx="962">
                  <c:v>240.63383483886992</c:v>
                </c:pt>
                <c:pt idx="963">
                  <c:v>240.59721374512</c:v>
                </c:pt>
                <c:pt idx="964">
                  <c:v>240.54243469238</c:v>
                </c:pt>
                <c:pt idx="965">
                  <c:v>240.55331420898</c:v>
                </c:pt>
                <c:pt idx="966">
                  <c:v>240.54479980469</c:v>
                </c:pt>
                <c:pt idx="967">
                  <c:v>240.5424194335904</c:v>
                </c:pt>
                <c:pt idx="968">
                  <c:v>240.52690124512</c:v>
                </c:pt>
                <c:pt idx="969">
                  <c:v>240.5051727294896</c:v>
                </c:pt>
                <c:pt idx="970">
                  <c:v>240.53775024413972</c:v>
                </c:pt>
                <c:pt idx="971">
                  <c:v>240.5567626953096</c:v>
                </c:pt>
                <c:pt idx="972">
                  <c:v>240.53887939453</c:v>
                </c:pt>
                <c:pt idx="973">
                  <c:v>240.54064941406</c:v>
                </c:pt>
                <c:pt idx="974">
                  <c:v>240.50521850586</c:v>
                </c:pt>
                <c:pt idx="975">
                  <c:v>240.52450561523</c:v>
                </c:pt>
                <c:pt idx="976">
                  <c:v>240.5413208007804</c:v>
                </c:pt>
                <c:pt idx="977">
                  <c:v>240.57815551758</c:v>
                </c:pt>
                <c:pt idx="978">
                  <c:v>240.46772766113</c:v>
                </c:pt>
                <c:pt idx="979">
                  <c:v>240.3979339599604</c:v>
                </c:pt>
                <c:pt idx="980">
                  <c:v>240.3616333007804</c:v>
                </c:pt>
                <c:pt idx="981">
                  <c:v>240.33953857422</c:v>
                </c:pt>
                <c:pt idx="982">
                  <c:v>240.30299377441</c:v>
                </c:pt>
                <c:pt idx="983">
                  <c:v>240.28512573242</c:v>
                </c:pt>
                <c:pt idx="984">
                  <c:v>240.3411254882804</c:v>
                </c:pt>
                <c:pt idx="985">
                  <c:v>240.44841003418</c:v>
                </c:pt>
                <c:pt idx="986">
                  <c:v>240.3547973632804</c:v>
                </c:pt>
                <c:pt idx="987">
                  <c:v>240.34075927733997</c:v>
                </c:pt>
                <c:pt idx="988">
                  <c:v>240.2875518798796</c:v>
                </c:pt>
                <c:pt idx="989">
                  <c:v>240.36170959473</c:v>
                </c:pt>
                <c:pt idx="990">
                  <c:v>240.3788299560504</c:v>
                </c:pt>
                <c:pt idx="991">
                  <c:v>240.4314880371104</c:v>
                </c:pt>
                <c:pt idx="992">
                  <c:v>240.37625122069997</c:v>
                </c:pt>
                <c:pt idx="993">
                  <c:v>240.3697967529304</c:v>
                </c:pt>
                <c:pt idx="994">
                  <c:v>240.3769378662104</c:v>
                </c:pt>
                <c:pt idx="995">
                  <c:v>240.35438537598043</c:v>
                </c:pt>
                <c:pt idx="996">
                  <c:v>240.3581237793</c:v>
                </c:pt>
                <c:pt idx="997">
                  <c:v>240.36109924316</c:v>
                </c:pt>
                <c:pt idx="998">
                  <c:v>240.37229919433997</c:v>
                </c:pt>
                <c:pt idx="999">
                  <c:v>240.35496520995972</c:v>
                </c:pt>
                <c:pt idx="1000">
                  <c:v>240.33972167969</c:v>
                </c:pt>
                <c:pt idx="1001">
                  <c:v>240.32118225098043</c:v>
                </c:pt>
                <c:pt idx="1002">
                  <c:v>240.33964538574</c:v>
                </c:pt>
                <c:pt idx="1003">
                  <c:v>240.33953857422</c:v>
                </c:pt>
                <c:pt idx="1004">
                  <c:v>240.35507202148</c:v>
                </c:pt>
                <c:pt idx="1005">
                  <c:v>240.30641174316</c:v>
                </c:pt>
                <c:pt idx="1006">
                  <c:v>240.3243408203104</c:v>
                </c:pt>
                <c:pt idx="1007">
                  <c:v>240.33953857422</c:v>
                </c:pt>
                <c:pt idx="1008">
                  <c:v>240.3367309570308</c:v>
                </c:pt>
                <c:pt idx="1009">
                  <c:v>240.3762664794904</c:v>
                </c:pt>
                <c:pt idx="1010">
                  <c:v>240.37278747559043</c:v>
                </c:pt>
                <c:pt idx="1011">
                  <c:v>240.3789215087904</c:v>
                </c:pt>
                <c:pt idx="1012">
                  <c:v>240.37628173828</c:v>
                </c:pt>
                <c:pt idx="1013">
                  <c:v>240.37339782715</c:v>
                </c:pt>
                <c:pt idx="1014">
                  <c:v>240.31869506835992</c:v>
                </c:pt>
                <c:pt idx="1015">
                  <c:v>240.34216308594</c:v>
                </c:pt>
                <c:pt idx="1016">
                  <c:v>240.3052978515604</c:v>
                </c:pt>
                <c:pt idx="1017">
                  <c:v>240.3058166503904</c:v>
                </c:pt>
                <c:pt idx="1018">
                  <c:v>240.32183837891083</c:v>
                </c:pt>
                <c:pt idx="1019">
                  <c:v>240.36158752441</c:v>
                </c:pt>
                <c:pt idx="1020">
                  <c:v>240.28405761719</c:v>
                </c:pt>
                <c:pt idx="1021">
                  <c:v>240.33665466308992</c:v>
                </c:pt>
                <c:pt idx="1022">
                  <c:v>240.30009460449</c:v>
                </c:pt>
                <c:pt idx="1023">
                  <c:v>240.35856628418</c:v>
                </c:pt>
                <c:pt idx="1024">
                  <c:v>240.26959228515935</c:v>
                </c:pt>
                <c:pt idx="1025">
                  <c:v>240.46441650391043</c:v>
                </c:pt>
                <c:pt idx="1026">
                  <c:v>240.24496459960929</c:v>
                </c:pt>
                <c:pt idx="1027">
                  <c:v>240.2839965820304</c:v>
                </c:pt>
                <c:pt idx="1028">
                  <c:v>240.25120544433997</c:v>
                </c:pt>
                <c:pt idx="1029">
                  <c:v>240.25120544433997</c:v>
                </c:pt>
                <c:pt idx="1030">
                  <c:v>240.26617431641</c:v>
                </c:pt>
                <c:pt idx="1031">
                  <c:v>240.24838256835992</c:v>
                </c:pt>
                <c:pt idx="1032">
                  <c:v>240.23008728027</c:v>
                </c:pt>
                <c:pt idx="1033">
                  <c:v>240.25120544433997</c:v>
                </c:pt>
                <c:pt idx="1034">
                  <c:v>240.22956848144995</c:v>
                </c:pt>
                <c:pt idx="1035">
                  <c:v>240.23233032227043</c:v>
                </c:pt>
                <c:pt idx="1036">
                  <c:v>240.26562499999972</c:v>
                </c:pt>
                <c:pt idx="1037">
                  <c:v>240.25061035156</c:v>
                </c:pt>
                <c:pt idx="1038">
                  <c:v>240.24784851074</c:v>
                </c:pt>
                <c:pt idx="1039">
                  <c:v>240.19595336913972</c:v>
                </c:pt>
                <c:pt idx="1040">
                  <c:v>240.1895599365196</c:v>
                </c:pt>
                <c:pt idx="1041">
                  <c:v>240.17549133301</c:v>
                </c:pt>
                <c:pt idx="1042">
                  <c:v>240.1775207519496</c:v>
                </c:pt>
                <c:pt idx="1043">
                  <c:v>240.09822082520043</c:v>
                </c:pt>
                <c:pt idx="1044">
                  <c:v>240.0808868408204</c:v>
                </c:pt>
                <c:pt idx="1045">
                  <c:v>240.10365295409972</c:v>
                </c:pt>
                <c:pt idx="1046">
                  <c:v>240.1219482421904</c:v>
                </c:pt>
                <c:pt idx="1047">
                  <c:v>240.19554138183997</c:v>
                </c:pt>
                <c:pt idx="1048">
                  <c:v>240.15402221679997</c:v>
                </c:pt>
                <c:pt idx="1049">
                  <c:v>240.2079620361296</c:v>
                </c:pt>
                <c:pt idx="1050">
                  <c:v>240.26290893555</c:v>
                </c:pt>
                <c:pt idx="1051">
                  <c:v>240.2844543457</c:v>
                </c:pt>
                <c:pt idx="1052">
                  <c:v>240.28465270995929</c:v>
                </c:pt>
                <c:pt idx="1053">
                  <c:v>240.2816925048796</c:v>
                </c:pt>
                <c:pt idx="1054">
                  <c:v>240.2820434570308</c:v>
                </c:pt>
                <c:pt idx="1055">
                  <c:v>240.26908874511992</c:v>
                </c:pt>
                <c:pt idx="1056">
                  <c:v>240.2655487060496</c:v>
                </c:pt>
                <c:pt idx="1057">
                  <c:v>240.22732543945</c:v>
                </c:pt>
                <c:pt idx="1058">
                  <c:v>240.2473449707</c:v>
                </c:pt>
                <c:pt idx="1059">
                  <c:v>240.22938537598</c:v>
                </c:pt>
                <c:pt idx="1060">
                  <c:v>240.23233032227043</c:v>
                </c:pt>
                <c:pt idx="1061">
                  <c:v>240.2289276123004</c:v>
                </c:pt>
                <c:pt idx="1062">
                  <c:v>240.2326965332</c:v>
                </c:pt>
                <c:pt idx="1063">
                  <c:v>240.21440124511992</c:v>
                </c:pt>
                <c:pt idx="1064">
                  <c:v>240.15927124023</c:v>
                </c:pt>
                <c:pt idx="1065">
                  <c:v>240.17642211913997</c:v>
                </c:pt>
                <c:pt idx="1066">
                  <c:v>240.17446899413972</c:v>
                </c:pt>
                <c:pt idx="1067">
                  <c:v>240.19287109374972</c:v>
                </c:pt>
                <c:pt idx="1068">
                  <c:v>240.17190551758</c:v>
                </c:pt>
                <c:pt idx="1069">
                  <c:v>240.1225128173804</c:v>
                </c:pt>
                <c:pt idx="1070">
                  <c:v>240.1524810791</c:v>
                </c:pt>
                <c:pt idx="1071">
                  <c:v>240.14154052733997</c:v>
                </c:pt>
                <c:pt idx="1072">
                  <c:v>240.0651092529304</c:v>
                </c:pt>
                <c:pt idx="1073">
                  <c:v>240.0644226074204</c:v>
                </c:pt>
                <c:pt idx="1074">
                  <c:v>240.12249755859079</c:v>
                </c:pt>
                <c:pt idx="1075">
                  <c:v>240.08329772949</c:v>
                </c:pt>
                <c:pt idx="1076">
                  <c:v>240.0822906494104</c:v>
                </c:pt>
                <c:pt idx="1077">
                  <c:v>240.14091491699</c:v>
                </c:pt>
                <c:pt idx="1078">
                  <c:v>240.08630371094</c:v>
                </c:pt>
                <c:pt idx="1079">
                  <c:v>240.12203979492</c:v>
                </c:pt>
                <c:pt idx="1080">
                  <c:v>240.0828704834004</c:v>
                </c:pt>
                <c:pt idx="1081">
                  <c:v>240.09762573242</c:v>
                </c:pt>
                <c:pt idx="1082">
                  <c:v>240.06932067871</c:v>
                </c:pt>
                <c:pt idx="1083">
                  <c:v>240.0650329589804</c:v>
                </c:pt>
                <c:pt idx="1084">
                  <c:v>240.10113525391</c:v>
                </c:pt>
                <c:pt idx="1085">
                  <c:v>240.06449890137</c:v>
                </c:pt>
                <c:pt idx="1086">
                  <c:v>240.0827789306604</c:v>
                </c:pt>
                <c:pt idx="1087">
                  <c:v>240.06692504883</c:v>
                </c:pt>
                <c:pt idx="1088">
                  <c:v>240.0998992919896</c:v>
                </c:pt>
                <c:pt idx="1089">
                  <c:v>240.0639343261696</c:v>
                </c:pt>
                <c:pt idx="1090">
                  <c:v>240.06932067871</c:v>
                </c:pt>
                <c:pt idx="1091">
                  <c:v>240.0334777832</c:v>
                </c:pt>
                <c:pt idx="1092">
                  <c:v>240.08462524413972</c:v>
                </c:pt>
                <c:pt idx="1093">
                  <c:v>240.0122375488304</c:v>
                </c:pt>
                <c:pt idx="1094">
                  <c:v>240.04454040527</c:v>
                </c:pt>
                <c:pt idx="1095">
                  <c:v>240.06457519530923</c:v>
                </c:pt>
                <c:pt idx="1096">
                  <c:v>240.06690979003997</c:v>
                </c:pt>
                <c:pt idx="1097">
                  <c:v>240.06445312499972</c:v>
                </c:pt>
                <c:pt idx="1098">
                  <c:v>239.9756927490196</c:v>
                </c:pt>
                <c:pt idx="1099">
                  <c:v>239.99403381348043</c:v>
                </c:pt>
                <c:pt idx="1100">
                  <c:v>240.06687927246</c:v>
                </c:pt>
                <c:pt idx="1101">
                  <c:v>240.06509399413972</c:v>
                </c:pt>
                <c:pt idx="1102">
                  <c:v>240.0822296142604</c:v>
                </c:pt>
                <c:pt idx="1103">
                  <c:v>240.0644683837904</c:v>
                </c:pt>
                <c:pt idx="1104">
                  <c:v>240.0664215087904</c:v>
                </c:pt>
                <c:pt idx="1105">
                  <c:v>240.0822296142604</c:v>
                </c:pt>
                <c:pt idx="1106">
                  <c:v>240.06454467773</c:v>
                </c:pt>
                <c:pt idx="1107">
                  <c:v>240.03242492676</c:v>
                </c:pt>
                <c:pt idx="1108">
                  <c:v>240.06268310547</c:v>
                </c:pt>
                <c:pt idx="1109">
                  <c:v>240.0439453125</c:v>
                </c:pt>
                <c:pt idx="1110">
                  <c:v>240.0650177002</c:v>
                </c:pt>
                <c:pt idx="1111">
                  <c:v>240.02777099609</c:v>
                </c:pt>
                <c:pt idx="1112">
                  <c:v>240.04858398437995</c:v>
                </c:pt>
                <c:pt idx="1113">
                  <c:v>240.04856872558992</c:v>
                </c:pt>
                <c:pt idx="1114">
                  <c:v>240.08335876464992</c:v>
                </c:pt>
                <c:pt idx="1115">
                  <c:v>240.1036376953096</c:v>
                </c:pt>
                <c:pt idx="1116">
                  <c:v>240.08581542969</c:v>
                </c:pt>
                <c:pt idx="1117">
                  <c:v>240.08518981934</c:v>
                </c:pt>
                <c:pt idx="1118">
                  <c:v>240.06445312499972</c:v>
                </c:pt>
                <c:pt idx="1119">
                  <c:v>240.05145263672</c:v>
                </c:pt>
                <c:pt idx="1120">
                  <c:v>240.06683349609</c:v>
                </c:pt>
                <c:pt idx="1121">
                  <c:v>240.10307312011932</c:v>
                </c:pt>
                <c:pt idx="1122">
                  <c:v>240.11659240723</c:v>
                </c:pt>
                <c:pt idx="1123">
                  <c:v>240.10421752929997</c:v>
                </c:pt>
                <c:pt idx="1124">
                  <c:v>240.0998992919896</c:v>
                </c:pt>
                <c:pt idx="1125">
                  <c:v>240.13514709473</c:v>
                </c:pt>
                <c:pt idx="1126">
                  <c:v>240.11944580078</c:v>
                </c:pt>
                <c:pt idx="1127">
                  <c:v>240.06459045409997</c:v>
                </c:pt>
                <c:pt idx="1128">
                  <c:v>240.06399536132992</c:v>
                </c:pt>
                <c:pt idx="1129">
                  <c:v>240.06396484374972</c:v>
                </c:pt>
                <c:pt idx="1130">
                  <c:v>240.04623413085992</c:v>
                </c:pt>
                <c:pt idx="1131">
                  <c:v>240.04664611816</c:v>
                </c:pt>
                <c:pt idx="1132">
                  <c:v>240.04609680176</c:v>
                </c:pt>
                <c:pt idx="1133">
                  <c:v>240.04623413085992</c:v>
                </c:pt>
                <c:pt idx="1134">
                  <c:v>240.04864501953</c:v>
                </c:pt>
                <c:pt idx="1135">
                  <c:v>240.04614257812</c:v>
                </c:pt>
                <c:pt idx="1136">
                  <c:v>240.0124206543</c:v>
                </c:pt>
                <c:pt idx="1137">
                  <c:v>240.0128021240196</c:v>
                </c:pt>
                <c:pt idx="1138">
                  <c:v>240.04911804199</c:v>
                </c:pt>
                <c:pt idx="1139">
                  <c:v>240.04856872558992</c:v>
                </c:pt>
                <c:pt idx="1140">
                  <c:v>239.9756164550804</c:v>
                </c:pt>
                <c:pt idx="1141">
                  <c:v>240.01506042479957</c:v>
                </c:pt>
                <c:pt idx="1142">
                  <c:v>240.02452087402</c:v>
                </c:pt>
                <c:pt idx="1143">
                  <c:v>240.0095214843696</c:v>
                </c:pt>
                <c:pt idx="1144">
                  <c:v>240.06155395508</c:v>
                </c:pt>
                <c:pt idx="1145">
                  <c:v>240.04916381835992</c:v>
                </c:pt>
                <c:pt idx="1146">
                  <c:v>240.02790832520043</c:v>
                </c:pt>
                <c:pt idx="1147">
                  <c:v>239.9885559082</c:v>
                </c:pt>
                <c:pt idx="1148">
                  <c:v>240.02770996094</c:v>
                </c:pt>
                <c:pt idx="1149">
                  <c:v>240.04791259766</c:v>
                </c:pt>
                <c:pt idx="1150">
                  <c:v>240.04849243164</c:v>
                </c:pt>
                <c:pt idx="1151">
                  <c:v>240.02844238281079</c:v>
                </c:pt>
                <c:pt idx="1152">
                  <c:v>240.0273284912104</c:v>
                </c:pt>
                <c:pt idx="1153">
                  <c:v>239.9968414306604</c:v>
                </c:pt>
                <c:pt idx="1154">
                  <c:v>240.0077819824204</c:v>
                </c:pt>
                <c:pt idx="1155">
                  <c:v>239.99291992187</c:v>
                </c:pt>
                <c:pt idx="1156">
                  <c:v>240.06634521483997</c:v>
                </c:pt>
                <c:pt idx="1157">
                  <c:v>240.01289367675992</c:v>
                </c:pt>
                <c:pt idx="1158">
                  <c:v>240.03068542479957</c:v>
                </c:pt>
                <c:pt idx="1159">
                  <c:v>240.0508728027304</c:v>
                </c:pt>
                <c:pt idx="1160">
                  <c:v>240.04566955566</c:v>
                </c:pt>
                <c:pt idx="1161">
                  <c:v>240.0508728027304</c:v>
                </c:pt>
                <c:pt idx="1162">
                  <c:v>240.04896545409997</c:v>
                </c:pt>
                <c:pt idx="1163">
                  <c:v>240.02728271483997</c:v>
                </c:pt>
                <c:pt idx="1164">
                  <c:v>240.03079223632992</c:v>
                </c:pt>
                <c:pt idx="1165">
                  <c:v>240.0284576416004</c:v>
                </c:pt>
                <c:pt idx="1166">
                  <c:v>240.04864501953</c:v>
                </c:pt>
                <c:pt idx="1167">
                  <c:v>240.04858398437995</c:v>
                </c:pt>
                <c:pt idx="1168">
                  <c:v>240.04801940918</c:v>
                </c:pt>
                <c:pt idx="1169">
                  <c:v>240.03068542479957</c:v>
                </c:pt>
                <c:pt idx="1170">
                  <c:v>240.0295867919896</c:v>
                </c:pt>
                <c:pt idx="1171">
                  <c:v>240.04344177246</c:v>
                </c:pt>
                <c:pt idx="1172">
                  <c:v>240.01124572753997</c:v>
                </c:pt>
                <c:pt idx="1173">
                  <c:v>240.04606628417972</c:v>
                </c:pt>
                <c:pt idx="1174">
                  <c:v>240.0328979492204</c:v>
                </c:pt>
                <c:pt idx="1175">
                  <c:v>240.02851867676</c:v>
                </c:pt>
                <c:pt idx="1176">
                  <c:v>240.05075073242</c:v>
                </c:pt>
                <c:pt idx="1177">
                  <c:v>240.04333496093997</c:v>
                </c:pt>
                <c:pt idx="1178">
                  <c:v>240.03132629395</c:v>
                </c:pt>
                <c:pt idx="1179">
                  <c:v>240.03019714355</c:v>
                </c:pt>
                <c:pt idx="1180">
                  <c:v>239.9762878418</c:v>
                </c:pt>
                <c:pt idx="1181">
                  <c:v>240.03059387207</c:v>
                </c:pt>
                <c:pt idx="1182">
                  <c:v>239.97291564941</c:v>
                </c:pt>
                <c:pt idx="1183">
                  <c:v>239.99353027343997</c:v>
                </c:pt>
                <c:pt idx="1184">
                  <c:v>240.0122375488304</c:v>
                </c:pt>
                <c:pt idx="1185">
                  <c:v>240.01113891602043</c:v>
                </c:pt>
                <c:pt idx="1186">
                  <c:v>239.95526123047</c:v>
                </c:pt>
                <c:pt idx="1187">
                  <c:v>240.01446533203</c:v>
                </c:pt>
                <c:pt idx="1188">
                  <c:v>239.99339294433997</c:v>
                </c:pt>
                <c:pt idx="1189">
                  <c:v>239.99404907227043</c:v>
                </c:pt>
                <c:pt idx="1190">
                  <c:v>239.9389495849604</c:v>
                </c:pt>
                <c:pt idx="1191">
                  <c:v>239.91979980469</c:v>
                </c:pt>
                <c:pt idx="1192">
                  <c:v>239.95562744141043</c:v>
                </c:pt>
                <c:pt idx="1193">
                  <c:v>239.89971923828</c:v>
                </c:pt>
                <c:pt idx="1194">
                  <c:v>239.91802978516</c:v>
                </c:pt>
                <c:pt idx="1195">
                  <c:v>239.90431213379</c:v>
                </c:pt>
                <c:pt idx="1196">
                  <c:v>239.90180969238</c:v>
                </c:pt>
                <c:pt idx="1197">
                  <c:v>239.98997497559</c:v>
                </c:pt>
                <c:pt idx="1198">
                  <c:v>240.04849243164</c:v>
                </c:pt>
                <c:pt idx="1199">
                  <c:v>239.9352264404308</c:v>
                </c:pt>
                <c:pt idx="1200">
                  <c:v>240.0290679931596</c:v>
                </c:pt>
                <c:pt idx="1201">
                  <c:v>239.95893859863079</c:v>
                </c:pt>
                <c:pt idx="1202">
                  <c:v>239.95204162598043</c:v>
                </c:pt>
                <c:pt idx="1203">
                  <c:v>240.01466369628932</c:v>
                </c:pt>
                <c:pt idx="1204">
                  <c:v>239.95622253418</c:v>
                </c:pt>
                <c:pt idx="1205">
                  <c:v>239.94053649902</c:v>
                </c:pt>
                <c:pt idx="1206">
                  <c:v>239.97462463378992</c:v>
                </c:pt>
                <c:pt idx="1207">
                  <c:v>239.9739379882804</c:v>
                </c:pt>
                <c:pt idx="1208">
                  <c:v>239.9546661377</c:v>
                </c:pt>
                <c:pt idx="1209">
                  <c:v>239.95741271973043</c:v>
                </c:pt>
                <c:pt idx="1210">
                  <c:v>239.9577789306604</c:v>
                </c:pt>
                <c:pt idx="1211">
                  <c:v>239.9540863037104</c:v>
                </c:pt>
                <c:pt idx="1212">
                  <c:v>239.97512817383</c:v>
                </c:pt>
                <c:pt idx="1213">
                  <c:v>239.9375</c:v>
                </c:pt>
                <c:pt idx="1214">
                  <c:v>239.9207458496104</c:v>
                </c:pt>
                <c:pt idx="1215">
                  <c:v>239.88592529297</c:v>
                </c:pt>
                <c:pt idx="1216">
                  <c:v>239.8473663330104</c:v>
                </c:pt>
                <c:pt idx="1217">
                  <c:v>239.77522277831972</c:v>
                </c:pt>
                <c:pt idx="1218">
                  <c:v>239.7374267578104</c:v>
                </c:pt>
                <c:pt idx="1219">
                  <c:v>239.53454589843997</c:v>
                </c:pt>
                <c:pt idx="1220">
                  <c:v>239.30004882813043</c:v>
                </c:pt>
                <c:pt idx="1221">
                  <c:v>239.04335021972992</c:v>
                </c:pt>
                <c:pt idx="1222">
                  <c:v>239.04335021972992</c:v>
                </c:pt>
                <c:pt idx="1223">
                  <c:v>238.64047241211</c:v>
                </c:pt>
                <c:pt idx="1224">
                  <c:v>238.31076049804992</c:v>
                </c:pt>
                <c:pt idx="1225">
                  <c:v>237.81639099121</c:v>
                </c:pt>
                <c:pt idx="1226">
                  <c:v>237.39961242675992</c:v>
                </c:pt>
                <c:pt idx="1227">
                  <c:v>237.23672485352</c:v>
                </c:pt>
                <c:pt idx="1228">
                  <c:v>236.55746459961</c:v>
                </c:pt>
                <c:pt idx="1229">
                  <c:v>236.0280914306604</c:v>
                </c:pt>
                <c:pt idx="1230">
                  <c:v>235.63203430176</c:v>
                </c:pt>
                <c:pt idx="1231">
                  <c:v>235.1651306152304</c:v>
                </c:pt>
                <c:pt idx="1232">
                  <c:v>234.83378601074</c:v>
                </c:pt>
                <c:pt idx="1233">
                  <c:v>234.48458862304992</c:v>
                </c:pt>
                <c:pt idx="1234">
                  <c:v>234.1282043457004</c:v>
                </c:pt>
                <c:pt idx="1235">
                  <c:v>233.94990539550992</c:v>
                </c:pt>
                <c:pt idx="1236">
                  <c:v>233.49813842773079</c:v>
                </c:pt>
                <c:pt idx="1237">
                  <c:v>233.16918945312</c:v>
                </c:pt>
                <c:pt idx="1238">
                  <c:v>232.97026062011992</c:v>
                </c:pt>
                <c:pt idx="1239">
                  <c:v>232.76063537598</c:v>
                </c:pt>
                <c:pt idx="1240">
                  <c:v>232.4610900878904</c:v>
                </c:pt>
                <c:pt idx="1241">
                  <c:v>232.30380249023</c:v>
                </c:pt>
                <c:pt idx="1242">
                  <c:v>232.09013366699</c:v>
                </c:pt>
                <c:pt idx="1243">
                  <c:v>231.8961639404304</c:v>
                </c:pt>
                <c:pt idx="1244">
                  <c:v>231.7548828125</c:v>
                </c:pt>
                <c:pt idx="1245">
                  <c:v>231.66670227050992</c:v>
                </c:pt>
                <c:pt idx="1246">
                  <c:v>231.66670227050992</c:v>
                </c:pt>
                <c:pt idx="1247">
                  <c:v>231.66670227050992</c:v>
                </c:pt>
                <c:pt idx="1248">
                  <c:v>231.66670227050992</c:v>
                </c:pt>
                <c:pt idx="1249">
                  <c:v>231.66670227050992</c:v>
                </c:pt>
                <c:pt idx="1250">
                  <c:v>231.3659820556604</c:v>
                </c:pt>
                <c:pt idx="1251">
                  <c:v>231.26353454589992</c:v>
                </c:pt>
                <c:pt idx="1252">
                  <c:v>231.11897277831972</c:v>
                </c:pt>
                <c:pt idx="1253">
                  <c:v>231.0666656494096</c:v>
                </c:pt>
                <c:pt idx="1254">
                  <c:v>231.0831298828104</c:v>
                </c:pt>
                <c:pt idx="1255">
                  <c:v>231.06906127929992</c:v>
                </c:pt>
                <c:pt idx="1256">
                  <c:v>230.99507141113</c:v>
                </c:pt>
                <c:pt idx="1257">
                  <c:v>231.06800842285</c:v>
                </c:pt>
                <c:pt idx="1258">
                  <c:v>231.0158843994096</c:v>
                </c:pt>
                <c:pt idx="1259">
                  <c:v>231.01478576659929</c:v>
                </c:pt>
                <c:pt idx="1260">
                  <c:v>231.0137786865196</c:v>
                </c:pt>
                <c:pt idx="1261">
                  <c:v>230.91250610352</c:v>
                </c:pt>
                <c:pt idx="1262">
                  <c:v>230.8901214599604</c:v>
                </c:pt>
                <c:pt idx="1263">
                  <c:v>230.8755340576204</c:v>
                </c:pt>
                <c:pt idx="1264">
                  <c:v>230.98019409179997</c:v>
                </c:pt>
                <c:pt idx="1265">
                  <c:v>230.97920227050992</c:v>
                </c:pt>
                <c:pt idx="1266">
                  <c:v>230.8218078613304</c:v>
                </c:pt>
                <c:pt idx="1267">
                  <c:v>230.8924560546908</c:v>
                </c:pt>
                <c:pt idx="1268">
                  <c:v>230.8373870849604</c:v>
                </c:pt>
                <c:pt idx="1269">
                  <c:v>230.74673461913972</c:v>
                </c:pt>
                <c:pt idx="1270">
                  <c:v>230.74957275390935</c:v>
                </c:pt>
                <c:pt idx="1271">
                  <c:v>230.78564453124972</c:v>
                </c:pt>
                <c:pt idx="1272">
                  <c:v>230.83486938477</c:v>
                </c:pt>
                <c:pt idx="1273">
                  <c:v>230.8744964599604</c:v>
                </c:pt>
                <c:pt idx="1274">
                  <c:v>230.92529296875</c:v>
                </c:pt>
                <c:pt idx="1275">
                  <c:v>230.82235717773079</c:v>
                </c:pt>
                <c:pt idx="1276">
                  <c:v>230.78883361816</c:v>
                </c:pt>
                <c:pt idx="1277">
                  <c:v>230.8010864257804</c:v>
                </c:pt>
                <c:pt idx="1278">
                  <c:v>230.7686462402304</c:v>
                </c:pt>
                <c:pt idx="1279">
                  <c:v>230.7819366455104</c:v>
                </c:pt>
                <c:pt idx="1280">
                  <c:v>230.64540100098</c:v>
                </c:pt>
                <c:pt idx="1281">
                  <c:v>230.75123596191</c:v>
                </c:pt>
                <c:pt idx="1282">
                  <c:v>230.6629028320304</c:v>
                </c:pt>
                <c:pt idx="1283">
                  <c:v>230.58908081055</c:v>
                </c:pt>
                <c:pt idx="1284">
                  <c:v>230.69967651367</c:v>
                </c:pt>
                <c:pt idx="1285">
                  <c:v>230.71264648438</c:v>
                </c:pt>
                <c:pt idx="1286">
                  <c:v>230.71719360351995</c:v>
                </c:pt>
                <c:pt idx="1287">
                  <c:v>230.66123962402</c:v>
                </c:pt>
                <c:pt idx="1288">
                  <c:v>230.57664489746</c:v>
                </c:pt>
                <c:pt idx="1289">
                  <c:v>230.57136535645</c:v>
                </c:pt>
                <c:pt idx="1290">
                  <c:v>230.57708740234</c:v>
                </c:pt>
                <c:pt idx="1291">
                  <c:v>230.5911254882804</c:v>
                </c:pt>
                <c:pt idx="1292">
                  <c:v>230.57719421386992</c:v>
                </c:pt>
                <c:pt idx="1293">
                  <c:v>230.59411621094</c:v>
                </c:pt>
                <c:pt idx="1294">
                  <c:v>230.60609436034972</c:v>
                </c:pt>
                <c:pt idx="1295">
                  <c:v>230.58906555175992</c:v>
                </c:pt>
                <c:pt idx="1296">
                  <c:v>230.6140441894496</c:v>
                </c:pt>
                <c:pt idx="1297">
                  <c:v>230.60856628417972</c:v>
                </c:pt>
                <c:pt idx="1298">
                  <c:v>230.66119384766043</c:v>
                </c:pt>
                <c:pt idx="1299">
                  <c:v>230.6066284179704</c:v>
                </c:pt>
                <c:pt idx="1300">
                  <c:v>230.6066284179704</c:v>
                </c:pt>
                <c:pt idx="1301">
                  <c:v>230.61210632324</c:v>
                </c:pt>
                <c:pt idx="1302">
                  <c:v>230.59103393555</c:v>
                </c:pt>
                <c:pt idx="1303">
                  <c:v>230.60655212401923</c:v>
                </c:pt>
                <c:pt idx="1304">
                  <c:v>230.44911193848</c:v>
                </c:pt>
                <c:pt idx="1305">
                  <c:v>230.48599243164</c:v>
                </c:pt>
                <c:pt idx="1306">
                  <c:v>230.49946594238</c:v>
                </c:pt>
                <c:pt idx="1307">
                  <c:v>230.41381835937</c:v>
                </c:pt>
                <c:pt idx="1308">
                  <c:v>230.4362030029304</c:v>
                </c:pt>
                <c:pt idx="1309">
                  <c:v>230.4308166503904</c:v>
                </c:pt>
                <c:pt idx="1310">
                  <c:v>230.39955139159972</c:v>
                </c:pt>
                <c:pt idx="1311">
                  <c:v>230.3952636718696</c:v>
                </c:pt>
                <c:pt idx="1312">
                  <c:v>230.41325378417929</c:v>
                </c:pt>
                <c:pt idx="1313">
                  <c:v>230.4303588867204</c:v>
                </c:pt>
                <c:pt idx="1314">
                  <c:v>230.43498229979957</c:v>
                </c:pt>
                <c:pt idx="1315">
                  <c:v>230.4267883300804</c:v>
                </c:pt>
                <c:pt idx="1316">
                  <c:v>230.4313354492204</c:v>
                </c:pt>
                <c:pt idx="1317">
                  <c:v>230.4536590576204</c:v>
                </c:pt>
                <c:pt idx="1318">
                  <c:v>230.41584777832</c:v>
                </c:pt>
                <c:pt idx="1319">
                  <c:v>230.39585876464992</c:v>
                </c:pt>
                <c:pt idx="1320">
                  <c:v>230.5532073974604</c:v>
                </c:pt>
                <c:pt idx="1321">
                  <c:v>230.41584777832</c:v>
                </c:pt>
                <c:pt idx="1322">
                  <c:v>230.39627075195</c:v>
                </c:pt>
                <c:pt idx="1323">
                  <c:v>230.41534423828</c:v>
                </c:pt>
                <c:pt idx="1324">
                  <c:v>230.3927307128904</c:v>
                </c:pt>
                <c:pt idx="1325">
                  <c:v>230.3669433593704</c:v>
                </c:pt>
                <c:pt idx="1326">
                  <c:v>230.3319854736304</c:v>
                </c:pt>
                <c:pt idx="1327">
                  <c:v>230.3287963867208</c:v>
                </c:pt>
                <c:pt idx="1328">
                  <c:v>230.34585571288972</c:v>
                </c:pt>
                <c:pt idx="1329">
                  <c:v>230.33932495117</c:v>
                </c:pt>
                <c:pt idx="1330">
                  <c:v>230.28669738770043</c:v>
                </c:pt>
                <c:pt idx="1331">
                  <c:v>230.24140930176</c:v>
                </c:pt>
                <c:pt idx="1332">
                  <c:v>230.21635437011992</c:v>
                </c:pt>
                <c:pt idx="1333">
                  <c:v>230.20294189453</c:v>
                </c:pt>
                <c:pt idx="1334">
                  <c:v>230.18531799316</c:v>
                </c:pt>
                <c:pt idx="1335">
                  <c:v>230.14668273925932</c:v>
                </c:pt>
                <c:pt idx="1336">
                  <c:v>230.14666748047</c:v>
                </c:pt>
                <c:pt idx="1337">
                  <c:v>230.13671875</c:v>
                </c:pt>
                <c:pt idx="1338">
                  <c:v>230.0935058593696</c:v>
                </c:pt>
                <c:pt idx="1339">
                  <c:v>230.08421325683997</c:v>
                </c:pt>
                <c:pt idx="1340">
                  <c:v>230.0942840576204</c:v>
                </c:pt>
                <c:pt idx="1341">
                  <c:v>230.1541595459</c:v>
                </c:pt>
                <c:pt idx="1342">
                  <c:v>230.1636810302696</c:v>
                </c:pt>
                <c:pt idx="1343">
                  <c:v>230.15417480469</c:v>
                </c:pt>
                <c:pt idx="1344">
                  <c:v>230.13671875</c:v>
                </c:pt>
                <c:pt idx="1345">
                  <c:v>230.1318664550804</c:v>
                </c:pt>
                <c:pt idx="1346">
                  <c:v>230.1375579834</c:v>
                </c:pt>
                <c:pt idx="1347">
                  <c:v>230.1983337402304</c:v>
                </c:pt>
                <c:pt idx="1348">
                  <c:v>230.25828552246</c:v>
                </c:pt>
                <c:pt idx="1349">
                  <c:v>230.20315551757992</c:v>
                </c:pt>
                <c:pt idx="1350">
                  <c:v>230.18067932129</c:v>
                </c:pt>
                <c:pt idx="1351">
                  <c:v>230.15095520019995</c:v>
                </c:pt>
                <c:pt idx="1352">
                  <c:v>230.19879150391</c:v>
                </c:pt>
                <c:pt idx="1353">
                  <c:v>230.20660400390992</c:v>
                </c:pt>
                <c:pt idx="1354">
                  <c:v>230.2176361084</c:v>
                </c:pt>
                <c:pt idx="1355">
                  <c:v>230.19879150391</c:v>
                </c:pt>
                <c:pt idx="1356">
                  <c:v>230.20359802245972</c:v>
                </c:pt>
                <c:pt idx="1357">
                  <c:v>230.16444396973</c:v>
                </c:pt>
                <c:pt idx="1358">
                  <c:v>230.18479919433992</c:v>
                </c:pt>
                <c:pt idx="1359">
                  <c:v>230.1513824462904</c:v>
                </c:pt>
                <c:pt idx="1360">
                  <c:v>230.1361846923796</c:v>
                </c:pt>
                <c:pt idx="1361">
                  <c:v>230.18885803223043</c:v>
                </c:pt>
                <c:pt idx="1362">
                  <c:v>230.1298828125</c:v>
                </c:pt>
                <c:pt idx="1363">
                  <c:v>230.1703338623</c:v>
                </c:pt>
                <c:pt idx="1364">
                  <c:v>230.1573638916</c:v>
                </c:pt>
                <c:pt idx="1365">
                  <c:v>230.13726806641</c:v>
                </c:pt>
                <c:pt idx="1366">
                  <c:v>230.13293457031</c:v>
                </c:pt>
                <c:pt idx="1367">
                  <c:v>230.1817626953096</c:v>
                </c:pt>
                <c:pt idx="1368">
                  <c:v>230.18228149413997</c:v>
                </c:pt>
                <c:pt idx="1369">
                  <c:v>230.18283081055043</c:v>
                </c:pt>
                <c:pt idx="1370">
                  <c:v>230.1760559081996</c:v>
                </c:pt>
                <c:pt idx="1371">
                  <c:v>230.1823120117204</c:v>
                </c:pt>
                <c:pt idx="1372">
                  <c:v>230.22406005859</c:v>
                </c:pt>
                <c:pt idx="1373">
                  <c:v>230.16900634766043</c:v>
                </c:pt>
                <c:pt idx="1374">
                  <c:v>230.16389465331972</c:v>
                </c:pt>
                <c:pt idx="1375">
                  <c:v>230.18885803223043</c:v>
                </c:pt>
                <c:pt idx="1376">
                  <c:v>230.1680603027304</c:v>
                </c:pt>
                <c:pt idx="1377">
                  <c:v>230.1713562011696</c:v>
                </c:pt>
                <c:pt idx="1378">
                  <c:v>230.09457397460992</c:v>
                </c:pt>
                <c:pt idx="1379">
                  <c:v>230.09796142578</c:v>
                </c:pt>
                <c:pt idx="1380">
                  <c:v>230.10232543945</c:v>
                </c:pt>
                <c:pt idx="1381">
                  <c:v>230.13293457031</c:v>
                </c:pt>
                <c:pt idx="1382">
                  <c:v>230.13673400879</c:v>
                </c:pt>
                <c:pt idx="1383">
                  <c:v>230.13684082031</c:v>
                </c:pt>
                <c:pt idx="1384">
                  <c:v>230.18188476563</c:v>
                </c:pt>
                <c:pt idx="1385">
                  <c:v>230.20306396483923</c:v>
                </c:pt>
                <c:pt idx="1386">
                  <c:v>230.13973999023</c:v>
                </c:pt>
                <c:pt idx="1387">
                  <c:v>230.2245330810496</c:v>
                </c:pt>
                <c:pt idx="1388">
                  <c:v>230.20613098145</c:v>
                </c:pt>
                <c:pt idx="1389">
                  <c:v>230.21653747559</c:v>
                </c:pt>
                <c:pt idx="1390">
                  <c:v>230.1859741210896</c:v>
                </c:pt>
                <c:pt idx="1391">
                  <c:v>230.11170959472992</c:v>
                </c:pt>
                <c:pt idx="1392">
                  <c:v>230.13240051270043</c:v>
                </c:pt>
                <c:pt idx="1393">
                  <c:v>230.17388916015935</c:v>
                </c:pt>
                <c:pt idx="1394">
                  <c:v>230.11970520019938</c:v>
                </c:pt>
                <c:pt idx="1395">
                  <c:v>230.0935211181596</c:v>
                </c:pt>
                <c:pt idx="1396">
                  <c:v>230.10513305664</c:v>
                </c:pt>
                <c:pt idx="1397">
                  <c:v>230.13647460937995</c:v>
                </c:pt>
                <c:pt idx="1398">
                  <c:v>230.11424255371</c:v>
                </c:pt>
                <c:pt idx="1399">
                  <c:v>230.07705688477</c:v>
                </c:pt>
                <c:pt idx="1400">
                  <c:v>230.0584411621104</c:v>
                </c:pt>
                <c:pt idx="1401">
                  <c:v>230.04557800293</c:v>
                </c:pt>
                <c:pt idx="1402">
                  <c:v>230.0804290771504</c:v>
                </c:pt>
                <c:pt idx="1403">
                  <c:v>230.04547119140992</c:v>
                </c:pt>
                <c:pt idx="1404">
                  <c:v>230.0666656494096</c:v>
                </c:pt>
                <c:pt idx="1405">
                  <c:v>230.04197692871</c:v>
                </c:pt>
                <c:pt idx="1406">
                  <c:v>230.05900573729997</c:v>
                </c:pt>
                <c:pt idx="1407">
                  <c:v>230.04560852050992</c:v>
                </c:pt>
                <c:pt idx="1408">
                  <c:v>230.0804138183604</c:v>
                </c:pt>
                <c:pt idx="1409">
                  <c:v>230.11901855469</c:v>
                </c:pt>
                <c:pt idx="1410">
                  <c:v>230.11050415038972</c:v>
                </c:pt>
                <c:pt idx="1411">
                  <c:v>230.0941619873</c:v>
                </c:pt>
                <c:pt idx="1412">
                  <c:v>230.12817382813</c:v>
                </c:pt>
                <c:pt idx="1413">
                  <c:v>230.01541137695</c:v>
                </c:pt>
                <c:pt idx="1414">
                  <c:v>230.10072326659972</c:v>
                </c:pt>
                <c:pt idx="1415">
                  <c:v>230.02851867676</c:v>
                </c:pt>
                <c:pt idx="1416">
                  <c:v>230.04063415527</c:v>
                </c:pt>
                <c:pt idx="1417">
                  <c:v>230.0287628173804</c:v>
                </c:pt>
                <c:pt idx="1418">
                  <c:v>230.00708007813</c:v>
                </c:pt>
                <c:pt idx="1419">
                  <c:v>230.04158020019995</c:v>
                </c:pt>
                <c:pt idx="1420">
                  <c:v>230.05899047852043</c:v>
                </c:pt>
                <c:pt idx="1421">
                  <c:v>230.04586791992</c:v>
                </c:pt>
                <c:pt idx="1422">
                  <c:v>230.04598999023</c:v>
                </c:pt>
                <c:pt idx="1423">
                  <c:v>230.06678771973</c:v>
                </c:pt>
                <c:pt idx="1424">
                  <c:v>230.05950927733997</c:v>
                </c:pt>
                <c:pt idx="1425">
                  <c:v>230.05000305176</c:v>
                </c:pt>
                <c:pt idx="1426">
                  <c:v>230.05950927733997</c:v>
                </c:pt>
                <c:pt idx="1427">
                  <c:v>230.06639099121</c:v>
                </c:pt>
                <c:pt idx="1428">
                  <c:v>230.0666656494096</c:v>
                </c:pt>
                <c:pt idx="1429">
                  <c:v>230.06295776367</c:v>
                </c:pt>
                <c:pt idx="1430">
                  <c:v>230.06243896484</c:v>
                </c:pt>
                <c:pt idx="1431">
                  <c:v>230.0625305175804</c:v>
                </c:pt>
                <c:pt idx="1432">
                  <c:v>230.0595245361296</c:v>
                </c:pt>
                <c:pt idx="1433">
                  <c:v>230.06721496582</c:v>
                </c:pt>
                <c:pt idx="1434">
                  <c:v>230.09741210937</c:v>
                </c:pt>
                <c:pt idx="1435">
                  <c:v>230.05909729003997</c:v>
                </c:pt>
                <c:pt idx="1436">
                  <c:v>230.07980346679992</c:v>
                </c:pt>
                <c:pt idx="1437">
                  <c:v>230.06610107422</c:v>
                </c:pt>
                <c:pt idx="1438">
                  <c:v>230.0497589111296</c:v>
                </c:pt>
                <c:pt idx="1439">
                  <c:v>230.04643249512</c:v>
                </c:pt>
                <c:pt idx="1440">
                  <c:v>230.09362792969</c:v>
                </c:pt>
                <c:pt idx="1441">
                  <c:v>230.07623291016</c:v>
                </c:pt>
                <c:pt idx="1442">
                  <c:v>230.08424377441</c:v>
                </c:pt>
                <c:pt idx="1443">
                  <c:v>230.03367614746</c:v>
                </c:pt>
                <c:pt idx="1444">
                  <c:v>230.07662963867</c:v>
                </c:pt>
                <c:pt idx="1445">
                  <c:v>230.0842590332</c:v>
                </c:pt>
                <c:pt idx="1446">
                  <c:v>230.08108520508</c:v>
                </c:pt>
                <c:pt idx="1447">
                  <c:v>230.09741210937</c:v>
                </c:pt>
                <c:pt idx="1448">
                  <c:v>230.0978393554708</c:v>
                </c:pt>
                <c:pt idx="1449">
                  <c:v>230.0414581298796</c:v>
                </c:pt>
                <c:pt idx="1450">
                  <c:v>230.0844879150404</c:v>
                </c:pt>
                <c:pt idx="1451">
                  <c:v>230.04548645020043</c:v>
                </c:pt>
                <c:pt idx="1452">
                  <c:v>230.0451812744096</c:v>
                </c:pt>
                <c:pt idx="1453">
                  <c:v>230.04547119140992</c:v>
                </c:pt>
                <c:pt idx="1454">
                  <c:v>230.0320434570308</c:v>
                </c:pt>
                <c:pt idx="1455">
                  <c:v>230.04039001465</c:v>
                </c:pt>
                <c:pt idx="1456">
                  <c:v>229.98849487305043</c:v>
                </c:pt>
                <c:pt idx="1457">
                  <c:v>229.94102478027</c:v>
                </c:pt>
                <c:pt idx="1458">
                  <c:v>229.92317199707</c:v>
                </c:pt>
                <c:pt idx="1459">
                  <c:v>229.8929138183604</c:v>
                </c:pt>
                <c:pt idx="1460">
                  <c:v>229.90516662598</c:v>
                </c:pt>
                <c:pt idx="1461">
                  <c:v>229.90571594238</c:v>
                </c:pt>
                <c:pt idx="1462">
                  <c:v>229.83589172363</c:v>
                </c:pt>
                <c:pt idx="1463">
                  <c:v>229.8145599365196</c:v>
                </c:pt>
                <c:pt idx="1464">
                  <c:v>229.80154418945</c:v>
                </c:pt>
                <c:pt idx="1465">
                  <c:v>229.8188476562504</c:v>
                </c:pt>
                <c:pt idx="1466">
                  <c:v>229.81913757324</c:v>
                </c:pt>
                <c:pt idx="1467">
                  <c:v>229.8662109375004</c:v>
                </c:pt>
                <c:pt idx="1468">
                  <c:v>229.87078857422</c:v>
                </c:pt>
                <c:pt idx="1469">
                  <c:v>229.81938171386992</c:v>
                </c:pt>
                <c:pt idx="1470">
                  <c:v>229.8439178466804</c:v>
                </c:pt>
                <c:pt idx="1471">
                  <c:v>229.83972167969</c:v>
                </c:pt>
                <c:pt idx="1472">
                  <c:v>229.7450408935496</c:v>
                </c:pt>
                <c:pt idx="1473">
                  <c:v>229.69717407227</c:v>
                </c:pt>
                <c:pt idx="1474">
                  <c:v>229.53497314452972</c:v>
                </c:pt>
                <c:pt idx="1475">
                  <c:v>229.28504943848043</c:v>
                </c:pt>
                <c:pt idx="1476">
                  <c:v>229.03379821777</c:v>
                </c:pt>
                <c:pt idx="1477">
                  <c:v>228.6597900390596</c:v>
                </c:pt>
                <c:pt idx="1478">
                  <c:v>228.28703308105</c:v>
                </c:pt>
                <c:pt idx="1479">
                  <c:v>228.05390930176</c:v>
                </c:pt>
                <c:pt idx="1480">
                  <c:v>227.56332397461</c:v>
                </c:pt>
                <c:pt idx="1481">
                  <c:v>227.03897094727043</c:v>
                </c:pt>
                <c:pt idx="1482">
                  <c:v>226.45947265625</c:v>
                </c:pt>
                <c:pt idx="1483">
                  <c:v>226.07466125487923</c:v>
                </c:pt>
                <c:pt idx="1484">
                  <c:v>225.5004119873004</c:v>
                </c:pt>
                <c:pt idx="1485">
                  <c:v>225.00741577148</c:v>
                </c:pt>
                <c:pt idx="1486">
                  <c:v>224.80429077148</c:v>
                </c:pt>
                <c:pt idx="1487">
                  <c:v>224.2450866699196</c:v>
                </c:pt>
                <c:pt idx="1488">
                  <c:v>223.8235168457004</c:v>
                </c:pt>
                <c:pt idx="1489">
                  <c:v>223.71656799315923</c:v>
                </c:pt>
                <c:pt idx="1490">
                  <c:v>223.63858032227</c:v>
                </c:pt>
                <c:pt idx="1491">
                  <c:v>223.25276184082</c:v>
                </c:pt>
                <c:pt idx="1492">
                  <c:v>222.8267822265596</c:v>
                </c:pt>
                <c:pt idx="1493">
                  <c:v>222.56909179686923</c:v>
                </c:pt>
                <c:pt idx="1494">
                  <c:v>222.2867431640596</c:v>
                </c:pt>
                <c:pt idx="1495">
                  <c:v>222.26759338379</c:v>
                </c:pt>
                <c:pt idx="1496">
                  <c:v>222.16752624512</c:v>
                </c:pt>
                <c:pt idx="1497">
                  <c:v>221.8524932861304</c:v>
                </c:pt>
                <c:pt idx="1498">
                  <c:v>221.7857208252</c:v>
                </c:pt>
                <c:pt idx="1499">
                  <c:v>221.67796325683992</c:v>
                </c:pt>
                <c:pt idx="1500">
                  <c:v>221.56187438965</c:v>
                </c:pt>
                <c:pt idx="1501">
                  <c:v>221.4689941406204</c:v>
                </c:pt>
                <c:pt idx="1502">
                  <c:v>221.38635253906</c:v>
                </c:pt>
                <c:pt idx="1503">
                  <c:v>221.3101806640596</c:v>
                </c:pt>
                <c:pt idx="1504">
                  <c:v>221.18676757813</c:v>
                </c:pt>
                <c:pt idx="1505">
                  <c:v>221.20355224608923</c:v>
                </c:pt>
                <c:pt idx="1506">
                  <c:v>221.08726501465</c:v>
                </c:pt>
                <c:pt idx="1507">
                  <c:v>221.14448547363</c:v>
                </c:pt>
                <c:pt idx="1508">
                  <c:v>221.13026428223</c:v>
                </c:pt>
                <c:pt idx="1509">
                  <c:v>220.99548339844</c:v>
                </c:pt>
                <c:pt idx="1510">
                  <c:v>220.8453216552704</c:v>
                </c:pt>
                <c:pt idx="1511">
                  <c:v>220.8624420166008</c:v>
                </c:pt>
                <c:pt idx="1512">
                  <c:v>220.7626953125</c:v>
                </c:pt>
                <c:pt idx="1513">
                  <c:v>220.77282714844</c:v>
                </c:pt>
                <c:pt idx="1514">
                  <c:v>220.71952819823957</c:v>
                </c:pt>
                <c:pt idx="1515">
                  <c:v>220.66461181641</c:v>
                </c:pt>
                <c:pt idx="1516">
                  <c:v>220.57012939453</c:v>
                </c:pt>
                <c:pt idx="1517">
                  <c:v>220.66349792479997</c:v>
                </c:pt>
                <c:pt idx="1518">
                  <c:v>220.55387878417972</c:v>
                </c:pt>
                <c:pt idx="1519">
                  <c:v>220.53750610352</c:v>
                </c:pt>
                <c:pt idx="1520">
                  <c:v>220.5532073974604</c:v>
                </c:pt>
                <c:pt idx="1521">
                  <c:v>220.59199523925992</c:v>
                </c:pt>
                <c:pt idx="1522">
                  <c:v>220.60308837891</c:v>
                </c:pt>
                <c:pt idx="1523">
                  <c:v>220.79476928710992</c:v>
                </c:pt>
                <c:pt idx="1524">
                  <c:v>220.70310974120972</c:v>
                </c:pt>
                <c:pt idx="1525">
                  <c:v>220.58688354492</c:v>
                </c:pt>
                <c:pt idx="1526">
                  <c:v>220.48762512207</c:v>
                </c:pt>
                <c:pt idx="1527">
                  <c:v>220.39959716797</c:v>
                </c:pt>
                <c:pt idx="1528">
                  <c:v>220.33784484863079</c:v>
                </c:pt>
                <c:pt idx="1529">
                  <c:v>220.2724151611296</c:v>
                </c:pt>
                <c:pt idx="1530">
                  <c:v>220.2321929931596</c:v>
                </c:pt>
                <c:pt idx="1531">
                  <c:v>220.2183837890596</c:v>
                </c:pt>
                <c:pt idx="1532">
                  <c:v>220.23414611816</c:v>
                </c:pt>
                <c:pt idx="1533">
                  <c:v>220.1286926269496</c:v>
                </c:pt>
                <c:pt idx="1534">
                  <c:v>220.16149902344</c:v>
                </c:pt>
                <c:pt idx="1535">
                  <c:v>220.1404876709</c:v>
                </c:pt>
                <c:pt idx="1536">
                  <c:v>220.22695922851995</c:v>
                </c:pt>
                <c:pt idx="1537">
                  <c:v>220.20666503905923</c:v>
                </c:pt>
                <c:pt idx="1538">
                  <c:v>220.18878173828</c:v>
                </c:pt>
                <c:pt idx="1539">
                  <c:v>220.20106506347992</c:v>
                </c:pt>
                <c:pt idx="1540">
                  <c:v>220.23414611816</c:v>
                </c:pt>
                <c:pt idx="1541">
                  <c:v>220.2560424804704</c:v>
                </c:pt>
                <c:pt idx="1542">
                  <c:v>220.2393493652304</c:v>
                </c:pt>
                <c:pt idx="1543">
                  <c:v>220.30950927733997</c:v>
                </c:pt>
                <c:pt idx="1544">
                  <c:v>220.29223632813043</c:v>
                </c:pt>
                <c:pt idx="1545">
                  <c:v>220.27770996093997</c:v>
                </c:pt>
                <c:pt idx="1546">
                  <c:v>220.2889404296904</c:v>
                </c:pt>
                <c:pt idx="1547">
                  <c:v>220.32723999023079</c:v>
                </c:pt>
                <c:pt idx="1548">
                  <c:v>220.37698364258</c:v>
                </c:pt>
                <c:pt idx="1549">
                  <c:v>220.38290405273079</c:v>
                </c:pt>
                <c:pt idx="1550">
                  <c:v>220.29527282714992</c:v>
                </c:pt>
                <c:pt idx="1551">
                  <c:v>220.38124084473083</c:v>
                </c:pt>
                <c:pt idx="1552">
                  <c:v>220.3714294433604</c:v>
                </c:pt>
                <c:pt idx="1553">
                  <c:v>220.31066894531</c:v>
                </c:pt>
                <c:pt idx="1554">
                  <c:v>220.32691955566079</c:v>
                </c:pt>
                <c:pt idx="1555">
                  <c:v>220.3005676269496</c:v>
                </c:pt>
                <c:pt idx="1556">
                  <c:v>220.2882080078104</c:v>
                </c:pt>
                <c:pt idx="1557">
                  <c:v>220.2772064209</c:v>
                </c:pt>
                <c:pt idx="1558">
                  <c:v>220.26760864258</c:v>
                </c:pt>
                <c:pt idx="1559">
                  <c:v>220.22354125976995</c:v>
                </c:pt>
                <c:pt idx="1560">
                  <c:v>220.27819824219</c:v>
                </c:pt>
                <c:pt idx="1561">
                  <c:v>220.1994934082</c:v>
                </c:pt>
                <c:pt idx="1562">
                  <c:v>220.26011657715</c:v>
                </c:pt>
                <c:pt idx="1563">
                  <c:v>220.3335723877</c:v>
                </c:pt>
                <c:pt idx="1564">
                  <c:v>220.32183837891083</c:v>
                </c:pt>
                <c:pt idx="1565">
                  <c:v>220.32183837891083</c:v>
                </c:pt>
                <c:pt idx="1566">
                  <c:v>220.32586669922</c:v>
                </c:pt>
                <c:pt idx="1567">
                  <c:v>220.20272827148</c:v>
                </c:pt>
                <c:pt idx="1568">
                  <c:v>220.1658020019496</c:v>
                </c:pt>
                <c:pt idx="1569">
                  <c:v>220.17968749999972</c:v>
                </c:pt>
                <c:pt idx="1570">
                  <c:v>220.2719116210896</c:v>
                </c:pt>
                <c:pt idx="1571">
                  <c:v>220.2393493652304</c:v>
                </c:pt>
                <c:pt idx="1572">
                  <c:v>220.2231903076204</c:v>
                </c:pt>
                <c:pt idx="1573">
                  <c:v>220.27751159667972</c:v>
                </c:pt>
                <c:pt idx="1574">
                  <c:v>220.21026611328</c:v>
                </c:pt>
                <c:pt idx="1575">
                  <c:v>220.18913269043</c:v>
                </c:pt>
                <c:pt idx="1576">
                  <c:v>220.19386291503997</c:v>
                </c:pt>
                <c:pt idx="1577">
                  <c:v>220.16564941406</c:v>
                </c:pt>
                <c:pt idx="1578">
                  <c:v>220.1566619873</c:v>
                </c:pt>
                <c:pt idx="1579">
                  <c:v>220.17225646973</c:v>
                </c:pt>
                <c:pt idx="1580">
                  <c:v>220.0499420166</c:v>
                </c:pt>
                <c:pt idx="1581">
                  <c:v>220.0289764404308</c:v>
                </c:pt>
                <c:pt idx="1582">
                  <c:v>220.0826873779308</c:v>
                </c:pt>
                <c:pt idx="1583">
                  <c:v>220.11598205566</c:v>
                </c:pt>
                <c:pt idx="1584">
                  <c:v>220.11637878417972</c:v>
                </c:pt>
                <c:pt idx="1585">
                  <c:v>220.07804870605</c:v>
                </c:pt>
                <c:pt idx="1586">
                  <c:v>220.07417297363</c:v>
                </c:pt>
                <c:pt idx="1587">
                  <c:v>220.1063079834004</c:v>
                </c:pt>
                <c:pt idx="1588">
                  <c:v>220.11653137207</c:v>
                </c:pt>
                <c:pt idx="1589">
                  <c:v>220.11218261719</c:v>
                </c:pt>
                <c:pt idx="1590">
                  <c:v>220.1717376709</c:v>
                </c:pt>
                <c:pt idx="1591">
                  <c:v>220.1402587890596</c:v>
                </c:pt>
                <c:pt idx="1592">
                  <c:v>220.1280212402304</c:v>
                </c:pt>
                <c:pt idx="1593">
                  <c:v>220.21749877929997</c:v>
                </c:pt>
                <c:pt idx="1594">
                  <c:v>220.14472961425992</c:v>
                </c:pt>
                <c:pt idx="1595">
                  <c:v>220.12376403808992</c:v>
                </c:pt>
                <c:pt idx="1596">
                  <c:v>220.0497283935496</c:v>
                </c:pt>
                <c:pt idx="1597">
                  <c:v>220</c:v>
                </c:pt>
                <c:pt idx="1598">
                  <c:v>219.9630279541</c:v>
                </c:pt>
                <c:pt idx="1599">
                  <c:v>219.99200439453</c:v>
                </c:pt>
                <c:pt idx="1600">
                  <c:v>220.00732421875</c:v>
                </c:pt>
                <c:pt idx="1601">
                  <c:v>220.00756835937</c:v>
                </c:pt>
                <c:pt idx="1602">
                  <c:v>220.04920959472992</c:v>
                </c:pt>
                <c:pt idx="1603">
                  <c:v>220.00411987305</c:v>
                </c:pt>
                <c:pt idx="1604">
                  <c:v>220.06187438965</c:v>
                </c:pt>
                <c:pt idx="1605">
                  <c:v>220.0790710449196</c:v>
                </c:pt>
                <c:pt idx="1606">
                  <c:v>220.1121673584004</c:v>
                </c:pt>
                <c:pt idx="1607">
                  <c:v>220.11152648926</c:v>
                </c:pt>
                <c:pt idx="1608">
                  <c:v>220.14524841309043</c:v>
                </c:pt>
                <c:pt idx="1609">
                  <c:v>220.14321899413972</c:v>
                </c:pt>
                <c:pt idx="1610">
                  <c:v>220.1564941406204</c:v>
                </c:pt>
                <c:pt idx="1611">
                  <c:v>220.09944152832</c:v>
                </c:pt>
                <c:pt idx="1612">
                  <c:v>220.10679626464992</c:v>
                </c:pt>
                <c:pt idx="1613">
                  <c:v>220.09559631348043</c:v>
                </c:pt>
                <c:pt idx="1614">
                  <c:v>220.0784301757804</c:v>
                </c:pt>
                <c:pt idx="1615">
                  <c:v>220.05778503417972</c:v>
                </c:pt>
                <c:pt idx="1616">
                  <c:v>220.17262268066</c:v>
                </c:pt>
                <c:pt idx="1617">
                  <c:v>220.06716918945</c:v>
                </c:pt>
                <c:pt idx="1618">
                  <c:v>220.07379150390992</c:v>
                </c:pt>
                <c:pt idx="1619">
                  <c:v>220.06289672852</c:v>
                </c:pt>
                <c:pt idx="1620">
                  <c:v>220.0745086669896</c:v>
                </c:pt>
                <c:pt idx="1621">
                  <c:v>220.07414245605</c:v>
                </c:pt>
                <c:pt idx="1622">
                  <c:v>220.0532073974604</c:v>
                </c:pt>
                <c:pt idx="1623">
                  <c:v>219.984375</c:v>
                </c:pt>
                <c:pt idx="1624">
                  <c:v>219.97576904297</c:v>
                </c:pt>
                <c:pt idx="1625">
                  <c:v>219.94276428223</c:v>
                </c:pt>
                <c:pt idx="1626">
                  <c:v>219.95788574219</c:v>
                </c:pt>
                <c:pt idx="1627">
                  <c:v>219.95045471191</c:v>
                </c:pt>
                <c:pt idx="1628">
                  <c:v>219.9580078125008</c:v>
                </c:pt>
                <c:pt idx="1629">
                  <c:v>219.91320800781</c:v>
                </c:pt>
                <c:pt idx="1630">
                  <c:v>219.91448974609</c:v>
                </c:pt>
                <c:pt idx="1631">
                  <c:v>219.8679809570308</c:v>
                </c:pt>
                <c:pt idx="1632">
                  <c:v>219.86026000977</c:v>
                </c:pt>
                <c:pt idx="1633">
                  <c:v>219.91333007813</c:v>
                </c:pt>
                <c:pt idx="1634">
                  <c:v>219.93389892578</c:v>
                </c:pt>
                <c:pt idx="1635">
                  <c:v>219.94596862793</c:v>
                </c:pt>
                <c:pt idx="1636">
                  <c:v>219.9259490966804</c:v>
                </c:pt>
                <c:pt idx="1637">
                  <c:v>219.88035583496</c:v>
                </c:pt>
                <c:pt idx="1638">
                  <c:v>219.90579223632992</c:v>
                </c:pt>
                <c:pt idx="1639">
                  <c:v>219.90005493163997</c:v>
                </c:pt>
                <c:pt idx="1640">
                  <c:v>219.8674926757804</c:v>
                </c:pt>
                <c:pt idx="1641">
                  <c:v>219.79841613770043</c:v>
                </c:pt>
                <c:pt idx="1642">
                  <c:v>219.7987823486304</c:v>
                </c:pt>
                <c:pt idx="1643">
                  <c:v>219.81756591797</c:v>
                </c:pt>
                <c:pt idx="1644">
                  <c:v>219.7808837890596</c:v>
                </c:pt>
                <c:pt idx="1645">
                  <c:v>220.10748291016</c:v>
                </c:pt>
                <c:pt idx="1646">
                  <c:v>219.74896240233997</c:v>
                </c:pt>
                <c:pt idx="1647">
                  <c:v>219.96012878418</c:v>
                </c:pt>
                <c:pt idx="1648">
                  <c:v>220.01155090331972</c:v>
                </c:pt>
                <c:pt idx="1649">
                  <c:v>219.93127441406</c:v>
                </c:pt>
                <c:pt idx="1650">
                  <c:v>220.04020690918</c:v>
                </c:pt>
                <c:pt idx="1651">
                  <c:v>219.8638458252</c:v>
                </c:pt>
                <c:pt idx="1652">
                  <c:v>219.81816101074</c:v>
                </c:pt>
                <c:pt idx="1653">
                  <c:v>219.78503417969</c:v>
                </c:pt>
                <c:pt idx="1654">
                  <c:v>219.8604888916004</c:v>
                </c:pt>
                <c:pt idx="1655">
                  <c:v>219.80197143555</c:v>
                </c:pt>
                <c:pt idx="1656">
                  <c:v>219.74406433104923</c:v>
                </c:pt>
                <c:pt idx="1657">
                  <c:v>219.71943664551</c:v>
                </c:pt>
                <c:pt idx="1658">
                  <c:v>219.71499633789</c:v>
                </c:pt>
                <c:pt idx="1659">
                  <c:v>219.66598510742</c:v>
                </c:pt>
                <c:pt idx="1660">
                  <c:v>219.6529235839804</c:v>
                </c:pt>
                <c:pt idx="1661">
                  <c:v>219.6524810791</c:v>
                </c:pt>
                <c:pt idx="1662">
                  <c:v>219.66658020019995</c:v>
                </c:pt>
                <c:pt idx="1663">
                  <c:v>219.71893310547</c:v>
                </c:pt>
                <c:pt idx="1664">
                  <c:v>219.71943664551</c:v>
                </c:pt>
                <c:pt idx="1665">
                  <c:v>219.76091003417972</c:v>
                </c:pt>
                <c:pt idx="1666">
                  <c:v>219.69898986816</c:v>
                </c:pt>
                <c:pt idx="1667">
                  <c:v>219.74801635742079</c:v>
                </c:pt>
                <c:pt idx="1668">
                  <c:v>219.71893310547</c:v>
                </c:pt>
                <c:pt idx="1669">
                  <c:v>219.76541137695</c:v>
                </c:pt>
                <c:pt idx="1670">
                  <c:v>219.78132629395</c:v>
                </c:pt>
                <c:pt idx="1671">
                  <c:v>219.85049438477043</c:v>
                </c:pt>
                <c:pt idx="1672">
                  <c:v>219.78401184082</c:v>
                </c:pt>
                <c:pt idx="1673">
                  <c:v>219.69943237305</c:v>
                </c:pt>
                <c:pt idx="1674">
                  <c:v>219.70336914063</c:v>
                </c:pt>
                <c:pt idx="1675">
                  <c:v>219.70294189453</c:v>
                </c:pt>
                <c:pt idx="1676">
                  <c:v>219.74496459960929</c:v>
                </c:pt>
                <c:pt idx="1677">
                  <c:v>219.71832275391</c:v>
                </c:pt>
                <c:pt idx="1678">
                  <c:v>219.73599243163997</c:v>
                </c:pt>
                <c:pt idx="1679">
                  <c:v>219.73646545409997</c:v>
                </c:pt>
                <c:pt idx="1680">
                  <c:v>219.78352355956972</c:v>
                </c:pt>
                <c:pt idx="1681">
                  <c:v>219.84671020508</c:v>
                </c:pt>
                <c:pt idx="1682">
                  <c:v>219.79800415039</c:v>
                </c:pt>
                <c:pt idx="1683">
                  <c:v>219.8303375244104</c:v>
                </c:pt>
                <c:pt idx="1684">
                  <c:v>219.79788208008</c:v>
                </c:pt>
                <c:pt idx="1685">
                  <c:v>219.7685241699196</c:v>
                </c:pt>
                <c:pt idx="1686">
                  <c:v>219.75198364258</c:v>
                </c:pt>
                <c:pt idx="1687">
                  <c:v>219.74893188477</c:v>
                </c:pt>
                <c:pt idx="1688">
                  <c:v>219.73248291016</c:v>
                </c:pt>
                <c:pt idx="1689">
                  <c:v>219.70285034179997</c:v>
                </c:pt>
                <c:pt idx="1690">
                  <c:v>219.74459838867</c:v>
                </c:pt>
                <c:pt idx="1691">
                  <c:v>219.71224975586</c:v>
                </c:pt>
                <c:pt idx="1692">
                  <c:v>219.66981506347992</c:v>
                </c:pt>
                <c:pt idx="1693">
                  <c:v>219.6892242431596</c:v>
                </c:pt>
                <c:pt idx="1694">
                  <c:v>219.70195007323997</c:v>
                </c:pt>
                <c:pt idx="1695">
                  <c:v>219.66943359374972</c:v>
                </c:pt>
                <c:pt idx="1696">
                  <c:v>219.6629486084004</c:v>
                </c:pt>
                <c:pt idx="1697">
                  <c:v>219.63693237305</c:v>
                </c:pt>
                <c:pt idx="1698">
                  <c:v>219.64614868164</c:v>
                </c:pt>
                <c:pt idx="1699">
                  <c:v>219.64898681641043</c:v>
                </c:pt>
                <c:pt idx="1700">
                  <c:v>219.6688079834004</c:v>
                </c:pt>
                <c:pt idx="1701">
                  <c:v>219.65188598633</c:v>
                </c:pt>
                <c:pt idx="1702">
                  <c:v>219.58752441406</c:v>
                </c:pt>
                <c:pt idx="1703">
                  <c:v>219.59980773925992</c:v>
                </c:pt>
                <c:pt idx="1704">
                  <c:v>219.58390808105</c:v>
                </c:pt>
                <c:pt idx="1705">
                  <c:v>219.59687805176</c:v>
                </c:pt>
                <c:pt idx="1706">
                  <c:v>219.58380126952972</c:v>
                </c:pt>
                <c:pt idx="1707">
                  <c:v>219.59980773925992</c:v>
                </c:pt>
                <c:pt idx="1708">
                  <c:v>219.5869140625</c:v>
                </c:pt>
                <c:pt idx="1709">
                  <c:v>219.60012817383</c:v>
                </c:pt>
                <c:pt idx="1710">
                  <c:v>219.58679199219</c:v>
                </c:pt>
                <c:pt idx="1711">
                  <c:v>219.55090332031</c:v>
                </c:pt>
                <c:pt idx="1712">
                  <c:v>219.5219573974604</c:v>
                </c:pt>
                <c:pt idx="1713">
                  <c:v>219.5219879150404</c:v>
                </c:pt>
                <c:pt idx="1714">
                  <c:v>219.52485656738</c:v>
                </c:pt>
                <c:pt idx="1715">
                  <c:v>219.53791809082</c:v>
                </c:pt>
                <c:pt idx="1716">
                  <c:v>219.53448486328</c:v>
                </c:pt>
                <c:pt idx="1717">
                  <c:v>219.5209503173804</c:v>
                </c:pt>
                <c:pt idx="1718">
                  <c:v>219.53796386719</c:v>
                </c:pt>
                <c:pt idx="1719">
                  <c:v>219.58639526367</c:v>
                </c:pt>
                <c:pt idx="1720">
                  <c:v>219.50497436523</c:v>
                </c:pt>
                <c:pt idx="1721">
                  <c:v>219.50445556640992</c:v>
                </c:pt>
                <c:pt idx="1722">
                  <c:v>219.43804931641083</c:v>
                </c:pt>
                <c:pt idx="1723">
                  <c:v>219.4036102294896</c:v>
                </c:pt>
                <c:pt idx="1724">
                  <c:v>219.3073272705104</c:v>
                </c:pt>
                <c:pt idx="1725">
                  <c:v>218.99700927734</c:v>
                </c:pt>
                <c:pt idx="1726">
                  <c:v>218.60385131835992</c:v>
                </c:pt>
                <c:pt idx="1727">
                  <c:v>218.47270202636992</c:v>
                </c:pt>
                <c:pt idx="1728">
                  <c:v>217.99745178223043</c:v>
                </c:pt>
                <c:pt idx="1729">
                  <c:v>217.67031860352</c:v>
                </c:pt>
                <c:pt idx="1730">
                  <c:v>217.09815979003997</c:v>
                </c:pt>
                <c:pt idx="1731">
                  <c:v>216.50534057617</c:v>
                </c:pt>
                <c:pt idx="1732">
                  <c:v>216.03010559081972</c:v>
                </c:pt>
                <c:pt idx="1733">
                  <c:v>215.36791992188</c:v>
                </c:pt>
                <c:pt idx="1734">
                  <c:v>215.36761474609</c:v>
                </c:pt>
                <c:pt idx="1735">
                  <c:v>214.61732482909997</c:v>
                </c:pt>
                <c:pt idx="1736">
                  <c:v>214.18521118164</c:v>
                </c:pt>
                <c:pt idx="1737">
                  <c:v>213.8209075927704</c:v>
                </c:pt>
                <c:pt idx="1738">
                  <c:v>213.24893188477</c:v>
                </c:pt>
                <c:pt idx="1739">
                  <c:v>212.99635314941</c:v>
                </c:pt>
                <c:pt idx="1740">
                  <c:v>212.61334228515992</c:v>
                </c:pt>
                <c:pt idx="1741">
                  <c:v>212.4087677002</c:v>
                </c:pt>
                <c:pt idx="1742">
                  <c:v>212.4087677002</c:v>
                </c:pt>
                <c:pt idx="1743">
                  <c:v>212.04287719727</c:v>
                </c:pt>
                <c:pt idx="1744">
                  <c:v>211.76106262206972</c:v>
                </c:pt>
                <c:pt idx="1745">
                  <c:v>211.79209899902</c:v>
                </c:pt>
                <c:pt idx="1746">
                  <c:v>211.50045776367</c:v>
                </c:pt>
                <c:pt idx="1747">
                  <c:v>211.3330078125004</c:v>
                </c:pt>
                <c:pt idx="1748">
                  <c:v>211.3143310546904</c:v>
                </c:pt>
                <c:pt idx="1749">
                  <c:v>210.9634704589804</c:v>
                </c:pt>
                <c:pt idx="1750">
                  <c:v>210.97924804687</c:v>
                </c:pt>
                <c:pt idx="1751">
                  <c:v>210.9151306152304</c:v>
                </c:pt>
                <c:pt idx="1752">
                  <c:v>210.69190979003997</c:v>
                </c:pt>
                <c:pt idx="1753">
                  <c:v>210.72692871094</c:v>
                </c:pt>
                <c:pt idx="1754">
                  <c:v>210.62197875977</c:v>
                </c:pt>
                <c:pt idx="1755">
                  <c:v>210.63317871093997</c:v>
                </c:pt>
                <c:pt idx="1756">
                  <c:v>210.54418945313</c:v>
                </c:pt>
                <c:pt idx="1757">
                  <c:v>210.43507385254</c:v>
                </c:pt>
                <c:pt idx="1758">
                  <c:v>210.25166320800992</c:v>
                </c:pt>
                <c:pt idx="1759">
                  <c:v>210.3610076904304</c:v>
                </c:pt>
                <c:pt idx="1760">
                  <c:v>210.2761383056604</c:v>
                </c:pt>
                <c:pt idx="1761">
                  <c:v>210.28863525391</c:v>
                </c:pt>
                <c:pt idx="1762">
                  <c:v>210.29823303223043</c:v>
                </c:pt>
                <c:pt idx="1763">
                  <c:v>210.27394104003997</c:v>
                </c:pt>
                <c:pt idx="1764">
                  <c:v>210.31961059569997</c:v>
                </c:pt>
                <c:pt idx="1765">
                  <c:v>210.27272033691</c:v>
                </c:pt>
                <c:pt idx="1766">
                  <c:v>210.18898010254</c:v>
                </c:pt>
                <c:pt idx="1767">
                  <c:v>210.15098571777</c:v>
                </c:pt>
                <c:pt idx="1768">
                  <c:v>210.06939697266043</c:v>
                </c:pt>
                <c:pt idx="1769">
                  <c:v>210.1883087158204</c:v>
                </c:pt>
                <c:pt idx="1770">
                  <c:v>210.18487548828</c:v>
                </c:pt>
                <c:pt idx="1771">
                  <c:v>210.07017517089992</c:v>
                </c:pt>
                <c:pt idx="1772">
                  <c:v>210.1511535644496</c:v>
                </c:pt>
                <c:pt idx="1773">
                  <c:v>210.07081604004</c:v>
                </c:pt>
                <c:pt idx="1774">
                  <c:v>210.10455322265935</c:v>
                </c:pt>
                <c:pt idx="1775">
                  <c:v>210.04835510253997</c:v>
                </c:pt>
                <c:pt idx="1776">
                  <c:v>210.04730224609</c:v>
                </c:pt>
                <c:pt idx="1777">
                  <c:v>210.04710388183997</c:v>
                </c:pt>
                <c:pt idx="1778">
                  <c:v>209.97903442382992</c:v>
                </c:pt>
                <c:pt idx="1779">
                  <c:v>210.13626098633</c:v>
                </c:pt>
                <c:pt idx="1780">
                  <c:v>209.94721984863079</c:v>
                </c:pt>
                <c:pt idx="1781">
                  <c:v>209.8912963867208</c:v>
                </c:pt>
                <c:pt idx="1782">
                  <c:v>209.88302612305</c:v>
                </c:pt>
                <c:pt idx="1783">
                  <c:v>209.8378601074204</c:v>
                </c:pt>
                <c:pt idx="1784">
                  <c:v>209.86871337891043</c:v>
                </c:pt>
                <c:pt idx="1785">
                  <c:v>209.84561157227</c:v>
                </c:pt>
                <c:pt idx="1786">
                  <c:v>209.85391235352043</c:v>
                </c:pt>
                <c:pt idx="1787">
                  <c:v>209.88290405273079</c:v>
                </c:pt>
                <c:pt idx="1788">
                  <c:v>209.9004974365204</c:v>
                </c:pt>
                <c:pt idx="1789">
                  <c:v>209.86871337891043</c:v>
                </c:pt>
                <c:pt idx="1790">
                  <c:v>209.89004516602</c:v>
                </c:pt>
                <c:pt idx="1791">
                  <c:v>209.8751678466804</c:v>
                </c:pt>
                <c:pt idx="1792">
                  <c:v>209.8601989746104</c:v>
                </c:pt>
                <c:pt idx="1793">
                  <c:v>209.90902709961</c:v>
                </c:pt>
                <c:pt idx="1794">
                  <c:v>209.9714508056604</c:v>
                </c:pt>
                <c:pt idx="1795">
                  <c:v>209.97836303711</c:v>
                </c:pt>
                <c:pt idx="1796">
                  <c:v>209.89973449707</c:v>
                </c:pt>
                <c:pt idx="1797">
                  <c:v>209.86889648438043</c:v>
                </c:pt>
                <c:pt idx="1798">
                  <c:v>209.81248474121</c:v>
                </c:pt>
                <c:pt idx="1799">
                  <c:v>209.7349548339796</c:v>
                </c:pt>
                <c:pt idx="1800">
                  <c:v>209.6899108886704</c:v>
                </c:pt>
                <c:pt idx="1801">
                  <c:v>209.63388061523</c:v>
                </c:pt>
                <c:pt idx="1802">
                  <c:v>209.56439208983997</c:v>
                </c:pt>
                <c:pt idx="1803">
                  <c:v>209.54826354979997</c:v>
                </c:pt>
                <c:pt idx="1804">
                  <c:v>209.54849243164</c:v>
                </c:pt>
                <c:pt idx="1805">
                  <c:v>209.54826354979997</c:v>
                </c:pt>
                <c:pt idx="1806">
                  <c:v>209.54071044922</c:v>
                </c:pt>
                <c:pt idx="1807">
                  <c:v>209.54826354979997</c:v>
                </c:pt>
                <c:pt idx="1808">
                  <c:v>209.54826354979997</c:v>
                </c:pt>
                <c:pt idx="1809">
                  <c:v>209.5558013916</c:v>
                </c:pt>
                <c:pt idx="1810">
                  <c:v>209.54803466797</c:v>
                </c:pt>
                <c:pt idx="1811">
                  <c:v>209.54849243164</c:v>
                </c:pt>
                <c:pt idx="1812">
                  <c:v>209.54071044922</c:v>
                </c:pt>
                <c:pt idx="1813">
                  <c:v>209.55557250976995</c:v>
                </c:pt>
                <c:pt idx="1814">
                  <c:v>209.54849243164</c:v>
                </c:pt>
                <c:pt idx="1815">
                  <c:v>209.5560913085904</c:v>
                </c:pt>
                <c:pt idx="1816">
                  <c:v>209.5795440673796</c:v>
                </c:pt>
                <c:pt idx="1817">
                  <c:v>209.55654907227043</c:v>
                </c:pt>
                <c:pt idx="1818">
                  <c:v>209.58627319335992</c:v>
                </c:pt>
                <c:pt idx="1819">
                  <c:v>209.56439208983997</c:v>
                </c:pt>
                <c:pt idx="1820">
                  <c:v>209.58030700684</c:v>
                </c:pt>
                <c:pt idx="1821">
                  <c:v>209.57189941406</c:v>
                </c:pt>
                <c:pt idx="1822">
                  <c:v>209.54779052733997</c:v>
                </c:pt>
                <c:pt idx="1823">
                  <c:v>209.5479888916</c:v>
                </c:pt>
                <c:pt idx="1824">
                  <c:v>209.5558013916</c:v>
                </c:pt>
                <c:pt idx="1825">
                  <c:v>209.55557250976995</c:v>
                </c:pt>
                <c:pt idx="1826">
                  <c:v>209.66487121581972</c:v>
                </c:pt>
                <c:pt idx="1827">
                  <c:v>209.61103820801</c:v>
                </c:pt>
                <c:pt idx="1828">
                  <c:v>209.64289855957</c:v>
                </c:pt>
                <c:pt idx="1829">
                  <c:v>209.66487121581972</c:v>
                </c:pt>
                <c:pt idx="1830">
                  <c:v>209.55604553223043</c:v>
                </c:pt>
                <c:pt idx="1831">
                  <c:v>209.51788330078</c:v>
                </c:pt>
                <c:pt idx="1832">
                  <c:v>209.54701232909997</c:v>
                </c:pt>
                <c:pt idx="1833">
                  <c:v>209.54020690918</c:v>
                </c:pt>
                <c:pt idx="1834">
                  <c:v>209.4551696777304</c:v>
                </c:pt>
                <c:pt idx="1835">
                  <c:v>209.46197509766</c:v>
                </c:pt>
                <c:pt idx="1836">
                  <c:v>209.5238800048796</c:v>
                </c:pt>
                <c:pt idx="1837">
                  <c:v>209.42340087891043</c:v>
                </c:pt>
                <c:pt idx="1838">
                  <c:v>209.5020446777304</c:v>
                </c:pt>
                <c:pt idx="1839">
                  <c:v>209.50877380371</c:v>
                </c:pt>
                <c:pt idx="1840">
                  <c:v>209.5022430419904</c:v>
                </c:pt>
                <c:pt idx="1841">
                  <c:v>209.53259277343997</c:v>
                </c:pt>
                <c:pt idx="1842">
                  <c:v>209.54048156738</c:v>
                </c:pt>
                <c:pt idx="1843">
                  <c:v>209.54066467284929</c:v>
                </c:pt>
                <c:pt idx="1844">
                  <c:v>209.42317199707</c:v>
                </c:pt>
                <c:pt idx="1845">
                  <c:v>209.50035095215</c:v>
                </c:pt>
                <c:pt idx="1846">
                  <c:v>209.43139648438043</c:v>
                </c:pt>
                <c:pt idx="1847">
                  <c:v>209.40087890625</c:v>
                </c:pt>
                <c:pt idx="1848">
                  <c:v>209.4940948486304</c:v>
                </c:pt>
                <c:pt idx="1849">
                  <c:v>209.40809631348083</c:v>
                </c:pt>
                <c:pt idx="1850">
                  <c:v>209.40707397461</c:v>
                </c:pt>
                <c:pt idx="1851">
                  <c:v>209.40727233887</c:v>
                </c:pt>
                <c:pt idx="1852">
                  <c:v>209.44734191895043</c:v>
                </c:pt>
                <c:pt idx="1853">
                  <c:v>209.44636535645</c:v>
                </c:pt>
                <c:pt idx="1854">
                  <c:v>209.49340820313</c:v>
                </c:pt>
                <c:pt idx="1855">
                  <c:v>209.5015411377</c:v>
                </c:pt>
                <c:pt idx="1856">
                  <c:v>209.54071044922</c:v>
                </c:pt>
                <c:pt idx="1857">
                  <c:v>209.54849243164</c:v>
                </c:pt>
                <c:pt idx="1858">
                  <c:v>209.54826354979997</c:v>
                </c:pt>
                <c:pt idx="1859">
                  <c:v>209.5790710449196</c:v>
                </c:pt>
                <c:pt idx="1860">
                  <c:v>209.60287475585992</c:v>
                </c:pt>
                <c:pt idx="1861">
                  <c:v>209.63365173339932</c:v>
                </c:pt>
                <c:pt idx="1862">
                  <c:v>209.76634216309</c:v>
                </c:pt>
                <c:pt idx="1863">
                  <c:v>209.6651306152304</c:v>
                </c:pt>
                <c:pt idx="1864">
                  <c:v>209.76544189453</c:v>
                </c:pt>
                <c:pt idx="1865">
                  <c:v>209.7369079589804</c:v>
                </c:pt>
                <c:pt idx="1866">
                  <c:v>209.75982666015992</c:v>
                </c:pt>
                <c:pt idx="1867">
                  <c:v>209.70306396483923</c:v>
                </c:pt>
                <c:pt idx="1868">
                  <c:v>209.68917846679997</c:v>
                </c:pt>
                <c:pt idx="1869">
                  <c:v>209.5875091552704</c:v>
                </c:pt>
                <c:pt idx="1870">
                  <c:v>209.5949707031196</c:v>
                </c:pt>
                <c:pt idx="1871">
                  <c:v>209.54873657227043</c:v>
                </c:pt>
                <c:pt idx="1872">
                  <c:v>209.55587768555</c:v>
                </c:pt>
                <c:pt idx="1873">
                  <c:v>209.5322113037104</c:v>
                </c:pt>
                <c:pt idx="1874">
                  <c:v>209.423828125</c:v>
                </c:pt>
                <c:pt idx="1875">
                  <c:v>209.48591613770043</c:v>
                </c:pt>
                <c:pt idx="1876">
                  <c:v>209.4620056152304</c:v>
                </c:pt>
                <c:pt idx="1877">
                  <c:v>209.4544219970704</c:v>
                </c:pt>
                <c:pt idx="1878">
                  <c:v>209.48495483398</c:v>
                </c:pt>
                <c:pt idx="1879">
                  <c:v>209.51698303223</c:v>
                </c:pt>
                <c:pt idx="1880">
                  <c:v>209.5162963867204</c:v>
                </c:pt>
                <c:pt idx="1881">
                  <c:v>209.54682922363</c:v>
                </c:pt>
                <c:pt idx="1882">
                  <c:v>209.4939117431596</c:v>
                </c:pt>
                <c:pt idx="1883">
                  <c:v>209.53172302246</c:v>
                </c:pt>
                <c:pt idx="1884">
                  <c:v>209.53973388672</c:v>
                </c:pt>
                <c:pt idx="1885">
                  <c:v>209.50854492187995</c:v>
                </c:pt>
                <c:pt idx="1886">
                  <c:v>209.47793579101995</c:v>
                </c:pt>
                <c:pt idx="1887">
                  <c:v>209.4707183837904</c:v>
                </c:pt>
                <c:pt idx="1888">
                  <c:v>209.46272277832</c:v>
                </c:pt>
                <c:pt idx="1889">
                  <c:v>209.4778289794904</c:v>
                </c:pt>
                <c:pt idx="1890">
                  <c:v>209.48617553711</c:v>
                </c:pt>
                <c:pt idx="1891">
                  <c:v>209.47048950195</c:v>
                </c:pt>
                <c:pt idx="1892">
                  <c:v>209.44808959961</c:v>
                </c:pt>
                <c:pt idx="1893">
                  <c:v>209.47805786133</c:v>
                </c:pt>
                <c:pt idx="1894">
                  <c:v>209.4556579589804</c:v>
                </c:pt>
                <c:pt idx="1895">
                  <c:v>209.4702911377</c:v>
                </c:pt>
                <c:pt idx="1896">
                  <c:v>209.48588562011992</c:v>
                </c:pt>
                <c:pt idx="1897">
                  <c:v>209.3991394043</c:v>
                </c:pt>
                <c:pt idx="1898">
                  <c:v>209.35362243652</c:v>
                </c:pt>
                <c:pt idx="1899">
                  <c:v>209.38291931152079</c:v>
                </c:pt>
                <c:pt idx="1900">
                  <c:v>209.44561767578</c:v>
                </c:pt>
                <c:pt idx="1901">
                  <c:v>209.43963623047</c:v>
                </c:pt>
                <c:pt idx="1902">
                  <c:v>209.48567199707</c:v>
                </c:pt>
                <c:pt idx="1903">
                  <c:v>209.44758605957</c:v>
                </c:pt>
                <c:pt idx="1904">
                  <c:v>209.47094726563043</c:v>
                </c:pt>
                <c:pt idx="1905">
                  <c:v>209.48625183105</c:v>
                </c:pt>
                <c:pt idx="1906">
                  <c:v>209.46272277832</c:v>
                </c:pt>
                <c:pt idx="1907">
                  <c:v>209.4154663085904</c:v>
                </c:pt>
                <c:pt idx="1908">
                  <c:v>209.43952941895</c:v>
                </c:pt>
                <c:pt idx="1909">
                  <c:v>209.3680267334004</c:v>
                </c:pt>
                <c:pt idx="1910">
                  <c:v>209.36018371582</c:v>
                </c:pt>
                <c:pt idx="1911">
                  <c:v>209.32922363281</c:v>
                </c:pt>
                <c:pt idx="1912">
                  <c:v>209.33668518066</c:v>
                </c:pt>
                <c:pt idx="1913">
                  <c:v>209.33778381348043</c:v>
                </c:pt>
                <c:pt idx="1914">
                  <c:v>209.32971191406</c:v>
                </c:pt>
                <c:pt idx="1915">
                  <c:v>209.3296661377</c:v>
                </c:pt>
                <c:pt idx="1916">
                  <c:v>209.33648681641083</c:v>
                </c:pt>
                <c:pt idx="1917">
                  <c:v>209.32972717285</c:v>
                </c:pt>
                <c:pt idx="1918">
                  <c:v>209.3289794921904</c:v>
                </c:pt>
                <c:pt idx="1919">
                  <c:v>209.3369140625</c:v>
                </c:pt>
                <c:pt idx="1920">
                  <c:v>209.3225097656204</c:v>
                </c:pt>
                <c:pt idx="1921">
                  <c:v>209.3222503662104</c:v>
                </c:pt>
                <c:pt idx="1922">
                  <c:v>209.3365020752</c:v>
                </c:pt>
                <c:pt idx="1923">
                  <c:v>209.1962127685496</c:v>
                </c:pt>
                <c:pt idx="1924">
                  <c:v>209.2204742431596</c:v>
                </c:pt>
                <c:pt idx="1925">
                  <c:v>209.25997924804992</c:v>
                </c:pt>
                <c:pt idx="1926">
                  <c:v>209.22599792479997</c:v>
                </c:pt>
                <c:pt idx="1927">
                  <c:v>209.21060180663997</c:v>
                </c:pt>
                <c:pt idx="1928">
                  <c:v>209.31407165527</c:v>
                </c:pt>
                <c:pt idx="1929">
                  <c:v>209.31382751465</c:v>
                </c:pt>
                <c:pt idx="1930">
                  <c:v>209.30561828613</c:v>
                </c:pt>
                <c:pt idx="1931">
                  <c:v>209.29804992676</c:v>
                </c:pt>
                <c:pt idx="1932">
                  <c:v>209.31384277343997</c:v>
                </c:pt>
                <c:pt idx="1933">
                  <c:v>209.2918548584</c:v>
                </c:pt>
                <c:pt idx="1934">
                  <c:v>209.23657226562995</c:v>
                </c:pt>
                <c:pt idx="1935">
                  <c:v>209.26704406738</c:v>
                </c:pt>
                <c:pt idx="1936">
                  <c:v>209.27366638183992</c:v>
                </c:pt>
                <c:pt idx="1937">
                  <c:v>209.29725646973</c:v>
                </c:pt>
                <c:pt idx="1938">
                  <c:v>209.27383422851938</c:v>
                </c:pt>
                <c:pt idx="1939">
                  <c:v>209.28314208983997</c:v>
                </c:pt>
                <c:pt idx="1940">
                  <c:v>209.2979736328096</c:v>
                </c:pt>
                <c:pt idx="1941">
                  <c:v>209.29777526854923</c:v>
                </c:pt>
                <c:pt idx="1942">
                  <c:v>209.29801940918</c:v>
                </c:pt>
                <c:pt idx="1943">
                  <c:v>209.29087829589992</c:v>
                </c:pt>
                <c:pt idx="1944">
                  <c:v>209.28973388672</c:v>
                </c:pt>
                <c:pt idx="1945">
                  <c:v>209.28286743164</c:v>
                </c:pt>
                <c:pt idx="1946">
                  <c:v>209.30599975586</c:v>
                </c:pt>
                <c:pt idx="1947">
                  <c:v>209.28266906738</c:v>
                </c:pt>
                <c:pt idx="1948">
                  <c:v>209.27606201171992</c:v>
                </c:pt>
                <c:pt idx="1949">
                  <c:v>209.22840881348083</c:v>
                </c:pt>
                <c:pt idx="1950">
                  <c:v>209.04052734375</c:v>
                </c:pt>
                <c:pt idx="1951">
                  <c:v>208.8912048339804</c:v>
                </c:pt>
                <c:pt idx="1952">
                  <c:v>208.53247070313</c:v>
                </c:pt>
                <c:pt idx="1953">
                  <c:v>208.23109436034972</c:v>
                </c:pt>
                <c:pt idx="1954">
                  <c:v>207.83070373534972</c:v>
                </c:pt>
                <c:pt idx="1955">
                  <c:v>207.29483032227</c:v>
                </c:pt>
                <c:pt idx="1956">
                  <c:v>206.7914886474604</c:v>
                </c:pt>
                <c:pt idx="1957">
                  <c:v>206.53260803223043</c:v>
                </c:pt>
                <c:pt idx="1958">
                  <c:v>205.9960174560504</c:v>
                </c:pt>
                <c:pt idx="1959">
                  <c:v>205.3515930175804</c:v>
                </c:pt>
                <c:pt idx="1960">
                  <c:v>204.85620117188</c:v>
                </c:pt>
                <c:pt idx="1961">
                  <c:v>204.36755371093997</c:v>
                </c:pt>
                <c:pt idx="1962">
                  <c:v>203.85621643066079</c:v>
                </c:pt>
                <c:pt idx="1963">
                  <c:v>203.63095092773</c:v>
                </c:pt>
                <c:pt idx="1964">
                  <c:v>203.14204406738</c:v>
                </c:pt>
                <c:pt idx="1965">
                  <c:v>202.7715759277296</c:v>
                </c:pt>
                <c:pt idx="1966">
                  <c:v>202.47479248047</c:v>
                </c:pt>
                <c:pt idx="1967">
                  <c:v>202.1657714843696</c:v>
                </c:pt>
                <c:pt idx="1968">
                  <c:v>201.5266265869104</c:v>
                </c:pt>
                <c:pt idx="1969">
                  <c:v>201.5266265869104</c:v>
                </c:pt>
                <c:pt idx="1970">
                  <c:v>201.5266265869104</c:v>
                </c:pt>
                <c:pt idx="1971">
                  <c:v>201.18559265136992</c:v>
                </c:pt>
                <c:pt idx="1972">
                  <c:v>201.0808715820304</c:v>
                </c:pt>
                <c:pt idx="1973">
                  <c:v>200.9924621582004</c:v>
                </c:pt>
                <c:pt idx="1974">
                  <c:v>200.84555053710992</c:v>
                </c:pt>
                <c:pt idx="1975">
                  <c:v>200.76014709473</c:v>
                </c:pt>
                <c:pt idx="1976">
                  <c:v>200.60516357421992</c:v>
                </c:pt>
                <c:pt idx="1977">
                  <c:v>200.50459289550992</c:v>
                </c:pt>
                <c:pt idx="1978">
                  <c:v>200.50173950195</c:v>
                </c:pt>
                <c:pt idx="1979">
                  <c:v>200.5018310546904</c:v>
                </c:pt>
                <c:pt idx="1980">
                  <c:v>200.5160522460896</c:v>
                </c:pt>
                <c:pt idx="1981">
                  <c:v>200.19232177734</c:v>
                </c:pt>
                <c:pt idx="1982">
                  <c:v>200.07049560547</c:v>
                </c:pt>
                <c:pt idx="1983">
                  <c:v>200.01570129394938</c:v>
                </c:pt>
                <c:pt idx="1984">
                  <c:v>199.98258972168</c:v>
                </c:pt>
                <c:pt idx="1985">
                  <c:v>199.8211364746108</c:v>
                </c:pt>
                <c:pt idx="1986">
                  <c:v>199.83535766602</c:v>
                </c:pt>
                <c:pt idx="1987">
                  <c:v>199.72674560547</c:v>
                </c:pt>
                <c:pt idx="1988">
                  <c:v>199.6587371826208</c:v>
                </c:pt>
                <c:pt idx="1989">
                  <c:v>199.49778747559043</c:v>
                </c:pt>
                <c:pt idx="1990">
                  <c:v>199.50636291504</c:v>
                </c:pt>
                <c:pt idx="1991">
                  <c:v>199.50636291504</c:v>
                </c:pt>
                <c:pt idx="1992">
                  <c:v>199.51808166503997</c:v>
                </c:pt>
                <c:pt idx="1993">
                  <c:v>199.5481414794904</c:v>
                </c:pt>
                <c:pt idx="1994">
                  <c:v>199.45349121094</c:v>
                </c:pt>
                <c:pt idx="1995">
                  <c:v>199.44694519043</c:v>
                </c:pt>
                <c:pt idx="1996">
                  <c:v>199.40245056152</c:v>
                </c:pt>
                <c:pt idx="1997">
                  <c:v>199.4974060058604</c:v>
                </c:pt>
                <c:pt idx="1998">
                  <c:v>199.41052246093997</c:v>
                </c:pt>
                <c:pt idx="1999">
                  <c:v>199.48297119141</c:v>
                </c:pt>
                <c:pt idx="2000">
                  <c:v>199.35968017578</c:v>
                </c:pt>
                <c:pt idx="2001">
                  <c:v>199.34521484375</c:v>
                </c:pt>
                <c:pt idx="2002">
                  <c:v>199.3450469970704</c:v>
                </c:pt>
                <c:pt idx="2003">
                  <c:v>199.3743286132804</c:v>
                </c:pt>
                <c:pt idx="2004">
                  <c:v>199.31590270995972</c:v>
                </c:pt>
                <c:pt idx="2005">
                  <c:v>199.32373046875</c:v>
                </c:pt>
                <c:pt idx="2006">
                  <c:v>199.31590270995972</c:v>
                </c:pt>
                <c:pt idx="2007">
                  <c:v>199.32853698730079</c:v>
                </c:pt>
                <c:pt idx="2008">
                  <c:v>199.31613159179997</c:v>
                </c:pt>
                <c:pt idx="2009">
                  <c:v>199.27896118163997</c:v>
                </c:pt>
                <c:pt idx="2010">
                  <c:v>199.19859313964992</c:v>
                </c:pt>
                <c:pt idx="2011">
                  <c:v>199.30018615723083</c:v>
                </c:pt>
                <c:pt idx="2012">
                  <c:v>199.3154296875004</c:v>
                </c:pt>
                <c:pt idx="2013">
                  <c:v>199.27195739746</c:v>
                </c:pt>
                <c:pt idx="2014">
                  <c:v>199.27197265624972</c:v>
                </c:pt>
                <c:pt idx="2015">
                  <c:v>199.2999114990196</c:v>
                </c:pt>
                <c:pt idx="2016">
                  <c:v>199.23454284668</c:v>
                </c:pt>
                <c:pt idx="2017">
                  <c:v>199.23454284668</c:v>
                </c:pt>
                <c:pt idx="2018">
                  <c:v>199.13293457031</c:v>
                </c:pt>
                <c:pt idx="2019">
                  <c:v>199.09561157227</c:v>
                </c:pt>
                <c:pt idx="2020">
                  <c:v>199.1333465576208</c:v>
                </c:pt>
                <c:pt idx="2021">
                  <c:v>199.1844482421904</c:v>
                </c:pt>
                <c:pt idx="2022">
                  <c:v>199.1912384033204</c:v>
                </c:pt>
                <c:pt idx="2023">
                  <c:v>199.2283477783204</c:v>
                </c:pt>
                <c:pt idx="2024">
                  <c:v>199.43812561035</c:v>
                </c:pt>
                <c:pt idx="2025">
                  <c:v>199.3240051269496</c:v>
                </c:pt>
                <c:pt idx="2026">
                  <c:v>199.3655090332</c:v>
                </c:pt>
                <c:pt idx="2027">
                  <c:v>199.34568786621</c:v>
                </c:pt>
                <c:pt idx="2028">
                  <c:v>199.3024444580108</c:v>
                </c:pt>
                <c:pt idx="2029">
                  <c:v>199.32992553711</c:v>
                </c:pt>
                <c:pt idx="2030">
                  <c:v>199.24873352050992</c:v>
                </c:pt>
                <c:pt idx="2031">
                  <c:v>199.27088928223</c:v>
                </c:pt>
                <c:pt idx="2032">
                  <c:v>199.28666687012</c:v>
                </c:pt>
                <c:pt idx="2033">
                  <c:v>199.33013916016</c:v>
                </c:pt>
                <c:pt idx="2034">
                  <c:v>199.27947998047</c:v>
                </c:pt>
                <c:pt idx="2035">
                  <c:v>199.23522949219</c:v>
                </c:pt>
                <c:pt idx="2036">
                  <c:v>199.20576477050932</c:v>
                </c:pt>
                <c:pt idx="2037">
                  <c:v>199.05293273926</c:v>
                </c:pt>
                <c:pt idx="2038">
                  <c:v>199.07565307616923</c:v>
                </c:pt>
                <c:pt idx="2039">
                  <c:v>199.11112976073997</c:v>
                </c:pt>
                <c:pt idx="2040">
                  <c:v>199.10383605957</c:v>
                </c:pt>
                <c:pt idx="2041">
                  <c:v>199.11674499511992</c:v>
                </c:pt>
                <c:pt idx="2042">
                  <c:v>199.0962829589804</c:v>
                </c:pt>
                <c:pt idx="2043">
                  <c:v>199.11804199219</c:v>
                </c:pt>
                <c:pt idx="2044">
                  <c:v>199.0969390869104</c:v>
                </c:pt>
                <c:pt idx="2045">
                  <c:v>199.09608459472992</c:v>
                </c:pt>
                <c:pt idx="2046">
                  <c:v>199.1979370117204</c:v>
                </c:pt>
                <c:pt idx="2047">
                  <c:v>199.23524475098</c:v>
                </c:pt>
                <c:pt idx="2048">
                  <c:v>199.29385375976938</c:v>
                </c:pt>
                <c:pt idx="2049">
                  <c:v>199.3495788574204</c:v>
                </c:pt>
                <c:pt idx="2050">
                  <c:v>199.3354034423804</c:v>
                </c:pt>
                <c:pt idx="2051">
                  <c:v>199.39219665527079</c:v>
                </c:pt>
                <c:pt idx="2052">
                  <c:v>199.42367553710992</c:v>
                </c:pt>
                <c:pt idx="2053">
                  <c:v>199.40963745117</c:v>
                </c:pt>
                <c:pt idx="2054">
                  <c:v>199.40939331055</c:v>
                </c:pt>
                <c:pt idx="2055">
                  <c:v>199.41600036621</c:v>
                </c:pt>
                <c:pt idx="2056">
                  <c:v>199.40367126464932</c:v>
                </c:pt>
                <c:pt idx="2057">
                  <c:v>199.3743438720704</c:v>
                </c:pt>
                <c:pt idx="2058">
                  <c:v>199.34437561034972</c:v>
                </c:pt>
                <c:pt idx="2059">
                  <c:v>199.32327270508</c:v>
                </c:pt>
                <c:pt idx="2060">
                  <c:v>199.2798767089796</c:v>
                </c:pt>
                <c:pt idx="2061">
                  <c:v>199.2864379882808</c:v>
                </c:pt>
                <c:pt idx="2062">
                  <c:v>199.23457336425932</c:v>
                </c:pt>
                <c:pt idx="2063">
                  <c:v>199.17689514159972</c:v>
                </c:pt>
                <c:pt idx="2064">
                  <c:v>199.16204833984</c:v>
                </c:pt>
                <c:pt idx="2065">
                  <c:v>199.13987731933997</c:v>
                </c:pt>
                <c:pt idx="2066">
                  <c:v>199.09671020508</c:v>
                </c:pt>
                <c:pt idx="2067">
                  <c:v>199.11828613281</c:v>
                </c:pt>
                <c:pt idx="2068">
                  <c:v>199.09605407714992</c:v>
                </c:pt>
                <c:pt idx="2069">
                  <c:v>199.0896301269496</c:v>
                </c:pt>
                <c:pt idx="2070">
                  <c:v>199.01574707031</c:v>
                </c:pt>
                <c:pt idx="2071">
                  <c:v>199.0015411377</c:v>
                </c:pt>
                <c:pt idx="2072">
                  <c:v>199.00131225586</c:v>
                </c:pt>
                <c:pt idx="2073">
                  <c:v>199.00865173339992</c:v>
                </c:pt>
                <c:pt idx="2074">
                  <c:v>199.0013885498</c:v>
                </c:pt>
                <c:pt idx="2075">
                  <c:v>199.00177001953</c:v>
                </c:pt>
                <c:pt idx="2076">
                  <c:v>199.0088806152304</c:v>
                </c:pt>
                <c:pt idx="2077">
                  <c:v>199.00865173339992</c:v>
                </c:pt>
                <c:pt idx="2078">
                  <c:v>199.01597595214992</c:v>
                </c:pt>
                <c:pt idx="2079">
                  <c:v>199.01551818848</c:v>
                </c:pt>
                <c:pt idx="2080">
                  <c:v>199.01574707031</c:v>
                </c:pt>
                <c:pt idx="2081">
                  <c:v>199.01574707031</c:v>
                </c:pt>
                <c:pt idx="2082">
                  <c:v>199.0083923339804</c:v>
                </c:pt>
                <c:pt idx="2083">
                  <c:v>199.0013275146504</c:v>
                </c:pt>
                <c:pt idx="2084">
                  <c:v>199.0084228515604</c:v>
                </c:pt>
                <c:pt idx="2085">
                  <c:v>199.01551818848</c:v>
                </c:pt>
                <c:pt idx="2086">
                  <c:v>199.0013275146504</c:v>
                </c:pt>
                <c:pt idx="2087">
                  <c:v>199.00865173339992</c:v>
                </c:pt>
                <c:pt idx="2088">
                  <c:v>199.0088806152304</c:v>
                </c:pt>
                <c:pt idx="2089">
                  <c:v>199.0084228515604</c:v>
                </c:pt>
                <c:pt idx="2090">
                  <c:v>199.0084228515604</c:v>
                </c:pt>
                <c:pt idx="2091">
                  <c:v>199.0015411377</c:v>
                </c:pt>
                <c:pt idx="2092">
                  <c:v>198.99452209472992</c:v>
                </c:pt>
                <c:pt idx="2093">
                  <c:v>198.89961242675992</c:v>
                </c:pt>
                <c:pt idx="2094">
                  <c:v>198.86921691895043</c:v>
                </c:pt>
                <c:pt idx="2095">
                  <c:v>198.84088134766043</c:v>
                </c:pt>
                <c:pt idx="2096">
                  <c:v>198.79708862304992</c:v>
                </c:pt>
                <c:pt idx="2097">
                  <c:v>198.79638671875</c:v>
                </c:pt>
                <c:pt idx="2098">
                  <c:v>198.74517822265992</c:v>
                </c:pt>
                <c:pt idx="2099">
                  <c:v>198.74435424804935</c:v>
                </c:pt>
                <c:pt idx="2100">
                  <c:v>198.74580383300992</c:v>
                </c:pt>
                <c:pt idx="2101">
                  <c:v>198.71504211425992</c:v>
                </c:pt>
                <c:pt idx="2102">
                  <c:v>198.6572113037104</c:v>
                </c:pt>
                <c:pt idx="2103">
                  <c:v>198.6803436279304</c:v>
                </c:pt>
                <c:pt idx="2104">
                  <c:v>198.67141723633</c:v>
                </c:pt>
                <c:pt idx="2105">
                  <c:v>198.61317443847992</c:v>
                </c:pt>
                <c:pt idx="2106">
                  <c:v>198.60746765137</c:v>
                </c:pt>
                <c:pt idx="2107">
                  <c:v>198.6304168701204</c:v>
                </c:pt>
                <c:pt idx="2108">
                  <c:v>198.60791015625</c:v>
                </c:pt>
                <c:pt idx="2109">
                  <c:v>198.63677978515992</c:v>
                </c:pt>
                <c:pt idx="2110">
                  <c:v>198.64469909667972</c:v>
                </c:pt>
                <c:pt idx="2111">
                  <c:v>198.6275329589804</c:v>
                </c:pt>
                <c:pt idx="2112">
                  <c:v>198.59895324707</c:v>
                </c:pt>
                <c:pt idx="2113">
                  <c:v>198.60081481933997</c:v>
                </c:pt>
                <c:pt idx="2114">
                  <c:v>198.59240722656</c:v>
                </c:pt>
                <c:pt idx="2115">
                  <c:v>198.59240722656</c:v>
                </c:pt>
                <c:pt idx="2116">
                  <c:v>198.59216308594</c:v>
                </c:pt>
                <c:pt idx="2117">
                  <c:v>198.6004028320304</c:v>
                </c:pt>
                <c:pt idx="2118">
                  <c:v>198.59240722656</c:v>
                </c:pt>
                <c:pt idx="2119">
                  <c:v>198.5983123779308</c:v>
                </c:pt>
                <c:pt idx="2120">
                  <c:v>198.59873962402</c:v>
                </c:pt>
                <c:pt idx="2121">
                  <c:v>198.59240722656</c:v>
                </c:pt>
                <c:pt idx="2122">
                  <c:v>198.60655212401923</c:v>
                </c:pt>
                <c:pt idx="2123">
                  <c:v>198.5925903320304</c:v>
                </c:pt>
                <c:pt idx="2124">
                  <c:v>198.58459472655923</c:v>
                </c:pt>
                <c:pt idx="2125">
                  <c:v>198.59240722656</c:v>
                </c:pt>
                <c:pt idx="2126">
                  <c:v>198.59283447266043</c:v>
                </c:pt>
                <c:pt idx="2127">
                  <c:v>198.5983123779308</c:v>
                </c:pt>
                <c:pt idx="2128">
                  <c:v>198.59848022461</c:v>
                </c:pt>
                <c:pt idx="2129">
                  <c:v>198.6065368652304</c:v>
                </c:pt>
                <c:pt idx="2130">
                  <c:v>198.59873962402</c:v>
                </c:pt>
                <c:pt idx="2131">
                  <c:v>198.63632202148</c:v>
                </c:pt>
                <c:pt idx="2132">
                  <c:v>198.62710571289</c:v>
                </c:pt>
                <c:pt idx="2133">
                  <c:v>198.5984954834004</c:v>
                </c:pt>
                <c:pt idx="2134">
                  <c:v>198.60086059569997</c:v>
                </c:pt>
                <c:pt idx="2135">
                  <c:v>198.64279174804992</c:v>
                </c:pt>
                <c:pt idx="2136">
                  <c:v>198.64262390136992</c:v>
                </c:pt>
                <c:pt idx="2137">
                  <c:v>198.6421661377</c:v>
                </c:pt>
                <c:pt idx="2138">
                  <c:v>198.6505279541</c:v>
                </c:pt>
                <c:pt idx="2139">
                  <c:v>198.64242553711</c:v>
                </c:pt>
                <c:pt idx="2140">
                  <c:v>198.6509246826204</c:v>
                </c:pt>
                <c:pt idx="2141">
                  <c:v>198.65695190429997</c:v>
                </c:pt>
                <c:pt idx="2142">
                  <c:v>198.66529846191</c:v>
                </c:pt>
                <c:pt idx="2143">
                  <c:v>198.65095520019995</c:v>
                </c:pt>
                <c:pt idx="2144">
                  <c:v>198.7086181640596</c:v>
                </c:pt>
                <c:pt idx="2145">
                  <c:v>198.68598937988</c:v>
                </c:pt>
                <c:pt idx="2146">
                  <c:v>198.70837402343997</c:v>
                </c:pt>
                <c:pt idx="2147">
                  <c:v>198.7088470459004</c:v>
                </c:pt>
                <c:pt idx="2148">
                  <c:v>198.68804931641083</c:v>
                </c:pt>
                <c:pt idx="2149">
                  <c:v>198.62843322754</c:v>
                </c:pt>
                <c:pt idx="2150">
                  <c:v>198.64424133301</c:v>
                </c:pt>
                <c:pt idx="2151">
                  <c:v>198.64540100098</c:v>
                </c:pt>
                <c:pt idx="2152">
                  <c:v>198.6275482177704</c:v>
                </c:pt>
                <c:pt idx="2153">
                  <c:v>198.68098449707</c:v>
                </c:pt>
                <c:pt idx="2154">
                  <c:v>198.76722717285</c:v>
                </c:pt>
                <c:pt idx="2155">
                  <c:v>198.77542114258</c:v>
                </c:pt>
                <c:pt idx="2156">
                  <c:v>198.75982666015992</c:v>
                </c:pt>
                <c:pt idx="2157">
                  <c:v>198.78970336913972</c:v>
                </c:pt>
                <c:pt idx="2158">
                  <c:v>198.75349426269997</c:v>
                </c:pt>
                <c:pt idx="2159">
                  <c:v>198.78137207031</c:v>
                </c:pt>
                <c:pt idx="2160">
                  <c:v>198.74412536620972</c:v>
                </c:pt>
                <c:pt idx="2161">
                  <c:v>198.77514648437</c:v>
                </c:pt>
                <c:pt idx="2162">
                  <c:v>198.70974731445</c:v>
                </c:pt>
                <c:pt idx="2163">
                  <c:v>198.7523651123</c:v>
                </c:pt>
                <c:pt idx="2164">
                  <c:v>198.74501037598</c:v>
                </c:pt>
                <c:pt idx="2165">
                  <c:v>198.75259399413972</c:v>
                </c:pt>
                <c:pt idx="2166">
                  <c:v>198.67143249512</c:v>
                </c:pt>
                <c:pt idx="2167">
                  <c:v>198.67897033691</c:v>
                </c:pt>
                <c:pt idx="2168">
                  <c:v>198.58810424805</c:v>
                </c:pt>
                <c:pt idx="2169">
                  <c:v>198.54846191406</c:v>
                </c:pt>
                <c:pt idx="2170">
                  <c:v>198.52005004883</c:v>
                </c:pt>
                <c:pt idx="2171">
                  <c:v>198.51132202148</c:v>
                </c:pt>
                <c:pt idx="2172">
                  <c:v>198.46186828613</c:v>
                </c:pt>
                <c:pt idx="2173">
                  <c:v>198.51959228515935</c:v>
                </c:pt>
                <c:pt idx="2174">
                  <c:v>198.47685241699</c:v>
                </c:pt>
                <c:pt idx="2175">
                  <c:v>198.56970214843997</c:v>
                </c:pt>
                <c:pt idx="2176">
                  <c:v>198.56307983398</c:v>
                </c:pt>
                <c:pt idx="2177">
                  <c:v>198.54962158203</c:v>
                </c:pt>
                <c:pt idx="2178">
                  <c:v>198.54826354979997</c:v>
                </c:pt>
                <c:pt idx="2179">
                  <c:v>198.61247253417972</c:v>
                </c:pt>
                <c:pt idx="2180">
                  <c:v>198.5923919677704</c:v>
                </c:pt>
                <c:pt idx="2181">
                  <c:v>198.61544799805</c:v>
                </c:pt>
                <c:pt idx="2182">
                  <c:v>198.61537170409972</c:v>
                </c:pt>
                <c:pt idx="2183">
                  <c:v>198.59286499023</c:v>
                </c:pt>
                <c:pt idx="2184">
                  <c:v>198.62710571289</c:v>
                </c:pt>
                <c:pt idx="2185">
                  <c:v>198.60156249999972</c:v>
                </c:pt>
                <c:pt idx="2186">
                  <c:v>198.59902954102</c:v>
                </c:pt>
                <c:pt idx="2187">
                  <c:v>198.60563659668</c:v>
                </c:pt>
                <c:pt idx="2188">
                  <c:v>198.56912231445</c:v>
                </c:pt>
                <c:pt idx="2189">
                  <c:v>198.5634765625</c:v>
                </c:pt>
                <c:pt idx="2190">
                  <c:v>198.5546569824204</c:v>
                </c:pt>
                <c:pt idx="2191">
                  <c:v>198.56930541992</c:v>
                </c:pt>
                <c:pt idx="2192">
                  <c:v>198.5041656494096</c:v>
                </c:pt>
                <c:pt idx="2193">
                  <c:v>198.4759368896504</c:v>
                </c:pt>
                <c:pt idx="2194">
                  <c:v>198.56878662109</c:v>
                </c:pt>
                <c:pt idx="2195">
                  <c:v>198.54098510742</c:v>
                </c:pt>
                <c:pt idx="2196">
                  <c:v>198.52461242675992</c:v>
                </c:pt>
                <c:pt idx="2197">
                  <c:v>198.53341674805</c:v>
                </c:pt>
                <c:pt idx="2198">
                  <c:v>198.47712707520043</c:v>
                </c:pt>
                <c:pt idx="2199">
                  <c:v>198.51977539062995</c:v>
                </c:pt>
                <c:pt idx="2200">
                  <c:v>198.4962463378908</c:v>
                </c:pt>
                <c:pt idx="2201">
                  <c:v>198.51110839844</c:v>
                </c:pt>
                <c:pt idx="2202">
                  <c:v>198.47659301758</c:v>
                </c:pt>
                <c:pt idx="2203">
                  <c:v>198.49137878418</c:v>
                </c:pt>
                <c:pt idx="2204">
                  <c:v>198.51853942871</c:v>
                </c:pt>
                <c:pt idx="2205">
                  <c:v>198.49655151367</c:v>
                </c:pt>
                <c:pt idx="2206">
                  <c:v>198.5108642578096</c:v>
                </c:pt>
                <c:pt idx="2207">
                  <c:v>198.5057830810496</c:v>
                </c:pt>
                <c:pt idx="2208">
                  <c:v>198.51933288574</c:v>
                </c:pt>
                <c:pt idx="2209">
                  <c:v>198.54098510742</c:v>
                </c:pt>
                <c:pt idx="2210">
                  <c:v>198.61544799805</c:v>
                </c:pt>
                <c:pt idx="2211">
                  <c:v>198.61537170409972</c:v>
                </c:pt>
                <c:pt idx="2212">
                  <c:v>198.62797546386992</c:v>
                </c:pt>
                <c:pt idx="2213">
                  <c:v>198.6284484863308</c:v>
                </c:pt>
                <c:pt idx="2214">
                  <c:v>198.62199401855</c:v>
                </c:pt>
                <c:pt idx="2215">
                  <c:v>198.70085144043</c:v>
                </c:pt>
                <c:pt idx="2216">
                  <c:v>198.7384185791</c:v>
                </c:pt>
                <c:pt idx="2217">
                  <c:v>198.68902587891</c:v>
                </c:pt>
                <c:pt idx="2218">
                  <c:v>198.68898010254</c:v>
                </c:pt>
                <c:pt idx="2219">
                  <c:v>198.67161560058992</c:v>
                </c:pt>
                <c:pt idx="2220">
                  <c:v>198.7014770507804</c:v>
                </c:pt>
                <c:pt idx="2221">
                  <c:v>198.62710571289</c:v>
                </c:pt>
                <c:pt idx="2222">
                  <c:v>198.64604187012</c:v>
                </c:pt>
                <c:pt idx="2223">
                  <c:v>198.77468872069957</c:v>
                </c:pt>
                <c:pt idx="2224">
                  <c:v>198.77496337890992</c:v>
                </c:pt>
                <c:pt idx="2225">
                  <c:v>198.67306518554935</c:v>
                </c:pt>
                <c:pt idx="2226">
                  <c:v>198.6505279541</c:v>
                </c:pt>
                <c:pt idx="2227">
                  <c:v>198.6363983154308</c:v>
                </c:pt>
                <c:pt idx="2228">
                  <c:v>198.64494323729997</c:v>
                </c:pt>
                <c:pt idx="2229">
                  <c:v>198.62945556640992</c:v>
                </c:pt>
                <c:pt idx="2230">
                  <c:v>198.63566589354923</c:v>
                </c:pt>
                <c:pt idx="2231">
                  <c:v>198.62155151367</c:v>
                </c:pt>
                <c:pt idx="2232">
                  <c:v>198.61544799805</c:v>
                </c:pt>
                <c:pt idx="2233">
                  <c:v>198.60745239258</c:v>
                </c:pt>
                <c:pt idx="2234">
                  <c:v>198.63632202148</c:v>
                </c:pt>
                <c:pt idx="2235">
                  <c:v>198.62973022460992</c:v>
                </c:pt>
                <c:pt idx="2236">
                  <c:v>198.62973022460992</c:v>
                </c:pt>
                <c:pt idx="2237">
                  <c:v>198.62997436523</c:v>
                </c:pt>
                <c:pt idx="2238">
                  <c:v>198.62153625488</c:v>
                </c:pt>
                <c:pt idx="2239">
                  <c:v>198.61355590819923</c:v>
                </c:pt>
                <c:pt idx="2240">
                  <c:v>198.52070617676</c:v>
                </c:pt>
                <c:pt idx="2241">
                  <c:v>198.44732666016</c:v>
                </c:pt>
                <c:pt idx="2242">
                  <c:v>198.4327545166</c:v>
                </c:pt>
                <c:pt idx="2243">
                  <c:v>198.34492492675992</c:v>
                </c:pt>
                <c:pt idx="2244">
                  <c:v>198.33615112304992</c:v>
                </c:pt>
                <c:pt idx="2245">
                  <c:v>198.3074798584008</c:v>
                </c:pt>
                <c:pt idx="2246">
                  <c:v>198.3307495117204</c:v>
                </c:pt>
                <c:pt idx="2247">
                  <c:v>198.31652832031</c:v>
                </c:pt>
                <c:pt idx="2248">
                  <c:v>198.21940612793</c:v>
                </c:pt>
                <c:pt idx="2249">
                  <c:v>198.20919799804992</c:v>
                </c:pt>
                <c:pt idx="2250">
                  <c:v>198.18678283691</c:v>
                </c:pt>
                <c:pt idx="2251">
                  <c:v>198.11805725098</c:v>
                </c:pt>
                <c:pt idx="2252">
                  <c:v>198.1176300048796</c:v>
                </c:pt>
                <c:pt idx="2253">
                  <c:v>198.1267242431596</c:v>
                </c:pt>
                <c:pt idx="2254">
                  <c:v>198.1125793457</c:v>
                </c:pt>
                <c:pt idx="2255">
                  <c:v>198.0890045166</c:v>
                </c:pt>
                <c:pt idx="2256">
                  <c:v>198.05998229979957</c:v>
                </c:pt>
                <c:pt idx="2257">
                  <c:v>198.08401489258</c:v>
                </c:pt>
                <c:pt idx="2258">
                  <c:v>198.12702941895043</c:v>
                </c:pt>
                <c:pt idx="2259">
                  <c:v>198.10305786132992</c:v>
                </c:pt>
                <c:pt idx="2260">
                  <c:v>198.11723327636992</c:v>
                </c:pt>
                <c:pt idx="2261">
                  <c:v>198.1176452636696</c:v>
                </c:pt>
                <c:pt idx="2262">
                  <c:v>198.12747192383</c:v>
                </c:pt>
                <c:pt idx="2263">
                  <c:v>198.13128662109</c:v>
                </c:pt>
                <c:pt idx="2264">
                  <c:v>198.1313934326204</c:v>
                </c:pt>
                <c:pt idx="2265">
                  <c:v>198.10813903809043</c:v>
                </c:pt>
                <c:pt idx="2266">
                  <c:v>198.1630554199196</c:v>
                </c:pt>
                <c:pt idx="2267">
                  <c:v>198.16108703613</c:v>
                </c:pt>
                <c:pt idx="2268">
                  <c:v>198.19485473632932</c:v>
                </c:pt>
                <c:pt idx="2269">
                  <c:v>198.11315917968992</c:v>
                </c:pt>
                <c:pt idx="2270">
                  <c:v>198.14654541015992</c:v>
                </c:pt>
                <c:pt idx="2271">
                  <c:v>198.2914276123004</c:v>
                </c:pt>
                <c:pt idx="2272">
                  <c:v>198.24942016601995</c:v>
                </c:pt>
                <c:pt idx="2273">
                  <c:v>198.28266906738</c:v>
                </c:pt>
                <c:pt idx="2274">
                  <c:v>198.28715515136992</c:v>
                </c:pt>
                <c:pt idx="2275">
                  <c:v>198.28732299805</c:v>
                </c:pt>
                <c:pt idx="2276">
                  <c:v>198.28880310059</c:v>
                </c:pt>
                <c:pt idx="2277">
                  <c:v>198.2912902832</c:v>
                </c:pt>
                <c:pt idx="2278">
                  <c:v>198.3294067382804</c:v>
                </c:pt>
                <c:pt idx="2279">
                  <c:v>198.19032287598043</c:v>
                </c:pt>
                <c:pt idx="2280">
                  <c:v>198.09820556641</c:v>
                </c:pt>
                <c:pt idx="2281">
                  <c:v>198.11849975586</c:v>
                </c:pt>
                <c:pt idx="2282">
                  <c:v>198.09284973145</c:v>
                </c:pt>
                <c:pt idx="2283">
                  <c:v>198.10305786132992</c:v>
                </c:pt>
                <c:pt idx="2284">
                  <c:v>198.04989624023</c:v>
                </c:pt>
                <c:pt idx="2285">
                  <c:v>198.05982971191</c:v>
                </c:pt>
                <c:pt idx="2286">
                  <c:v>198.0644378662104</c:v>
                </c:pt>
                <c:pt idx="2287">
                  <c:v>198.04931640625</c:v>
                </c:pt>
                <c:pt idx="2288">
                  <c:v>198.1123962402304</c:v>
                </c:pt>
                <c:pt idx="2289">
                  <c:v>198.14135742187995</c:v>
                </c:pt>
                <c:pt idx="2290">
                  <c:v>198.1705017089796</c:v>
                </c:pt>
                <c:pt idx="2291">
                  <c:v>198.19546508789</c:v>
                </c:pt>
                <c:pt idx="2292">
                  <c:v>198.2289733886704</c:v>
                </c:pt>
                <c:pt idx="2293">
                  <c:v>198.2528076171904</c:v>
                </c:pt>
                <c:pt idx="2294">
                  <c:v>198.2289733886704</c:v>
                </c:pt>
                <c:pt idx="2295">
                  <c:v>198.23896789551</c:v>
                </c:pt>
                <c:pt idx="2296">
                  <c:v>198.24351501464932</c:v>
                </c:pt>
                <c:pt idx="2297">
                  <c:v>198.23896789551</c:v>
                </c:pt>
                <c:pt idx="2298">
                  <c:v>198.23394775391</c:v>
                </c:pt>
                <c:pt idx="2299">
                  <c:v>198.2288360595704</c:v>
                </c:pt>
                <c:pt idx="2300">
                  <c:v>198.19032287598043</c:v>
                </c:pt>
                <c:pt idx="2301">
                  <c:v>198.15158081055</c:v>
                </c:pt>
                <c:pt idx="2302">
                  <c:v>198.1621093750004</c:v>
                </c:pt>
                <c:pt idx="2303">
                  <c:v>198.07418823242</c:v>
                </c:pt>
                <c:pt idx="2304">
                  <c:v>198.10237121582</c:v>
                </c:pt>
                <c:pt idx="2305">
                  <c:v>198.1321563720704</c:v>
                </c:pt>
                <c:pt idx="2306">
                  <c:v>198.08856201172</c:v>
                </c:pt>
                <c:pt idx="2307">
                  <c:v>198.08810424805</c:v>
                </c:pt>
                <c:pt idx="2308">
                  <c:v>198.0885467529308</c:v>
                </c:pt>
                <c:pt idx="2309">
                  <c:v>198.0056457519496</c:v>
                </c:pt>
                <c:pt idx="2310">
                  <c:v>197.84579467773</c:v>
                </c:pt>
                <c:pt idx="2311">
                  <c:v>197.52772521973</c:v>
                </c:pt>
                <c:pt idx="2312">
                  <c:v>197.29866027831972</c:v>
                </c:pt>
                <c:pt idx="2313">
                  <c:v>196.74992370604923</c:v>
                </c:pt>
                <c:pt idx="2314">
                  <c:v>196.5626068115204</c:v>
                </c:pt>
                <c:pt idx="2315">
                  <c:v>196.56262207031</c:v>
                </c:pt>
                <c:pt idx="2316">
                  <c:v>195.60029602051</c:v>
                </c:pt>
                <c:pt idx="2317">
                  <c:v>194.96592712402</c:v>
                </c:pt>
                <c:pt idx="2318">
                  <c:v>194.4553527832</c:v>
                </c:pt>
                <c:pt idx="2319">
                  <c:v>193.9365234375</c:v>
                </c:pt>
                <c:pt idx="2320">
                  <c:v>193.3902282714804</c:v>
                </c:pt>
                <c:pt idx="2321">
                  <c:v>192.96876525879</c:v>
                </c:pt>
                <c:pt idx="2322">
                  <c:v>192.3656463623004</c:v>
                </c:pt>
                <c:pt idx="2323">
                  <c:v>191.87437438965</c:v>
                </c:pt>
                <c:pt idx="2324">
                  <c:v>191.69227600098043</c:v>
                </c:pt>
                <c:pt idx="2325">
                  <c:v>191.56732177734</c:v>
                </c:pt>
                <c:pt idx="2326">
                  <c:v>191.32637023926</c:v>
                </c:pt>
                <c:pt idx="2327">
                  <c:v>190.7524414062504</c:v>
                </c:pt>
                <c:pt idx="2328">
                  <c:v>190.93965148925992</c:v>
                </c:pt>
                <c:pt idx="2329">
                  <c:v>190.24162292479957</c:v>
                </c:pt>
                <c:pt idx="2330">
                  <c:v>190.02706909179997</c:v>
                </c:pt>
                <c:pt idx="2331">
                  <c:v>189.8364410400404</c:v>
                </c:pt>
                <c:pt idx="2332">
                  <c:v>189.64466857909972</c:v>
                </c:pt>
                <c:pt idx="2333">
                  <c:v>189.3628692627</c:v>
                </c:pt>
                <c:pt idx="2334">
                  <c:v>189.37628173828</c:v>
                </c:pt>
                <c:pt idx="2335">
                  <c:v>189.28083801270043</c:v>
                </c:pt>
                <c:pt idx="2336">
                  <c:v>189.25379943848</c:v>
                </c:pt>
                <c:pt idx="2337">
                  <c:v>189.0679779052704</c:v>
                </c:pt>
                <c:pt idx="2338">
                  <c:v>189.0531616210896</c:v>
                </c:pt>
                <c:pt idx="2339">
                  <c:v>188.90304565429997</c:v>
                </c:pt>
                <c:pt idx="2340">
                  <c:v>188.9303894043</c:v>
                </c:pt>
                <c:pt idx="2341">
                  <c:v>188.95315551758</c:v>
                </c:pt>
                <c:pt idx="2342">
                  <c:v>188.7991027831996</c:v>
                </c:pt>
                <c:pt idx="2343">
                  <c:v>188.8614959716804</c:v>
                </c:pt>
                <c:pt idx="2344">
                  <c:v>188.73284912109</c:v>
                </c:pt>
                <c:pt idx="2345">
                  <c:v>188.67013549804992</c:v>
                </c:pt>
                <c:pt idx="2346">
                  <c:v>189.1433410644496</c:v>
                </c:pt>
                <c:pt idx="2347">
                  <c:v>188.63000488281</c:v>
                </c:pt>
                <c:pt idx="2348">
                  <c:v>188.53602600098043</c:v>
                </c:pt>
                <c:pt idx="2349">
                  <c:v>188.46664428711</c:v>
                </c:pt>
                <c:pt idx="2350">
                  <c:v>188.37577819823997</c:v>
                </c:pt>
                <c:pt idx="2351">
                  <c:v>188.4421997070304</c:v>
                </c:pt>
                <c:pt idx="2352">
                  <c:v>188.3335723877</c:v>
                </c:pt>
                <c:pt idx="2353">
                  <c:v>188.23559570311923</c:v>
                </c:pt>
                <c:pt idx="2354">
                  <c:v>188.1961364746104</c:v>
                </c:pt>
                <c:pt idx="2355">
                  <c:v>188.33351135254</c:v>
                </c:pt>
                <c:pt idx="2356">
                  <c:v>188.34634399413997</c:v>
                </c:pt>
                <c:pt idx="2357">
                  <c:v>188.33129882813043</c:v>
                </c:pt>
                <c:pt idx="2358">
                  <c:v>188.33363342284972</c:v>
                </c:pt>
                <c:pt idx="2359">
                  <c:v>188.1708984375</c:v>
                </c:pt>
                <c:pt idx="2360">
                  <c:v>188.11607360839992</c:v>
                </c:pt>
                <c:pt idx="2361">
                  <c:v>188.03500366210992</c:v>
                </c:pt>
                <c:pt idx="2362">
                  <c:v>187.9552307128904</c:v>
                </c:pt>
                <c:pt idx="2363">
                  <c:v>187.89868164063043</c:v>
                </c:pt>
                <c:pt idx="2364">
                  <c:v>187.8601379394504</c:v>
                </c:pt>
                <c:pt idx="2365">
                  <c:v>187.79086303710992</c:v>
                </c:pt>
                <c:pt idx="2366">
                  <c:v>187.8321685791</c:v>
                </c:pt>
                <c:pt idx="2367">
                  <c:v>187.85809326172</c:v>
                </c:pt>
                <c:pt idx="2368">
                  <c:v>187.91047668457</c:v>
                </c:pt>
                <c:pt idx="2369">
                  <c:v>187.79040527343997</c:v>
                </c:pt>
                <c:pt idx="2370">
                  <c:v>187.83296203613</c:v>
                </c:pt>
                <c:pt idx="2371">
                  <c:v>187.81687927246</c:v>
                </c:pt>
                <c:pt idx="2372">
                  <c:v>187.80537414551</c:v>
                </c:pt>
                <c:pt idx="2373">
                  <c:v>187.88468933105</c:v>
                </c:pt>
                <c:pt idx="2374">
                  <c:v>187.75073242187995</c:v>
                </c:pt>
                <c:pt idx="2375">
                  <c:v>187.77873229979957</c:v>
                </c:pt>
                <c:pt idx="2376">
                  <c:v>187.80393981934</c:v>
                </c:pt>
                <c:pt idx="2377">
                  <c:v>187.84492492675992</c:v>
                </c:pt>
                <c:pt idx="2378">
                  <c:v>187.92578125</c:v>
                </c:pt>
                <c:pt idx="2379">
                  <c:v>188.0074920654304</c:v>
                </c:pt>
                <c:pt idx="2380">
                  <c:v>188.05955505370972</c:v>
                </c:pt>
                <c:pt idx="2381">
                  <c:v>188.0738983154304</c:v>
                </c:pt>
                <c:pt idx="2382">
                  <c:v>188.00752258301</c:v>
                </c:pt>
                <c:pt idx="2383">
                  <c:v>187.9397277832</c:v>
                </c:pt>
                <c:pt idx="2384">
                  <c:v>187.96884155273079</c:v>
                </c:pt>
                <c:pt idx="2385">
                  <c:v>188.00880432129</c:v>
                </c:pt>
                <c:pt idx="2386">
                  <c:v>187.99554443359</c:v>
                </c:pt>
                <c:pt idx="2387">
                  <c:v>188.04515075683992</c:v>
                </c:pt>
                <c:pt idx="2388">
                  <c:v>188.0612945556604</c:v>
                </c:pt>
                <c:pt idx="2389">
                  <c:v>188.02363586425992</c:v>
                </c:pt>
                <c:pt idx="2390">
                  <c:v>187.99356079101938</c:v>
                </c:pt>
                <c:pt idx="2391">
                  <c:v>187.89868164063043</c:v>
                </c:pt>
                <c:pt idx="2392">
                  <c:v>187.8453979492204</c:v>
                </c:pt>
                <c:pt idx="2393">
                  <c:v>187.85971069335992</c:v>
                </c:pt>
                <c:pt idx="2394">
                  <c:v>187.8601379394504</c:v>
                </c:pt>
                <c:pt idx="2395">
                  <c:v>187.8054351806604</c:v>
                </c:pt>
                <c:pt idx="2396">
                  <c:v>187.76416015624972</c:v>
                </c:pt>
                <c:pt idx="2397">
                  <c:v>187.73886108398</c:v>
                </c:pt>
                <c:pt idx="2398">
                  <c:v>187.73680114746</c:v>
                </c:pt>
                <c:pt idx="2399">
                  <c:v>187.67091369628992</c:v>
                </c:pt>
                <c:pt idx="2400">
                  <c:v>187.75233459473</c:v>
                </c:pt>
                <c:pt idx="2401">
                  <c:v>187.65731811523079</c:v>
                </c:pt>
                <c:pt idx="2402">
                  <c:v>187.7232208252</c:v>
                </c:pt>
                <c:pt idx="2403">
                  <c:v>187.71017456054935</c:v>
                </c:pt>
                <c:pt idx="2404">
                  <c:v>187.7100830078096</c:v>
                </c:pt>
                <c:pt idx="2405">
                  <c:v>187.60218811035</c:v>
                </c:pt>
                <c:pt idx="2406">
                  <c:v>187.67025756835992</c:v>
                </c:pt>
                <c:pt idx="2407">
                  <c:v>187.71064758301</c:v>
                </c:pt>
                <c:pt idx="2408">
                  <c:v>187.72325134277</c:v>
                </c:pt>
                <c:pt idx="2409">
                  <c:v>187.7109069824204</c:v>
                </c:pt>
                <c:pt idx="2410">
                  <c:v>187.6164550781196</c:v>
                </c:pt>
                <c:pt idx="2411">
                  <c:v>187.6287078857404</c:v>
                </c:pt>
                <c:pt idx="2412">
                  <c:v>187.60256958008</c:v>
                </c:pt>
                <c:pt idx="2413">
                  <c:v>187.64314270019995</c:v>
                </c:pt>
                <c:pt idx="2414">
                  <c:v>187.67025756835992</c:v>
                </c:pt>
                <c:pt idx="2415">
                  <c:v>187.6562805175804</c:v>
                </c:pt>
                <c:pt idx="2416">
                  <c:v>187.71009826659972</c:v>
                </c:pt>
                <c:pt idx="2417">
                  <c:v>187.73677062987923</c:v>
                </c:pt>
                <c:pt idx="2418">
                  <c:v>187.72402954102</c:v>
                </c:pt>
                <c:pt idx="2419">
                  <c:v>187.72279357909997</c:v>
                </c:pt>
                <c:pt idx="2420">
                  <c:v>187.76518249511992</c:v>
                </c:pt>
                <c:pt idx="2421">
                  <c:v>187.76434326171992</c:v>
                </c:pt>
                <c:pt idx="2422">
                  <c:v>187.58901977539</c:v>
                </c:pt>
                <c:pt idx="2423">
                  <c:v>187.63003540039</c:v>
                </c:pt>
                <c:pt idx="2424">
                  <c:v>187.72239685059083</c:v>
                </c:pt>
                <c:pt idx="2425">
                  <c:v>187.73680114746</c:v>
                </c:pt>
                <c:pt idx="2426">
                  <c:v>187.85926818848043</c:v>
                </c:pt>
                <c:pt idx="2427">
                  <c:v>187.7113647460896</c:v>
                </c:pt>
                <c:pt idx="2428">
                  <c:v>187.6291809082</c:v>
                </c:pt>
                <c:pt idx="2429">
                  <c:v>187.4669189453104</c:v>
                </c:pt>
                <c:pt idx="2430">
                  <c:v>187.46690368652</c:v>
                </c:pt>
                <c:pt idx="2431">
                  <c:v>187.4669189453104</c:v>
                </c:pt>
                <c:pt idx="2432">
                  <c:v>187.4669494628904</c:v>
                </c:pt>
                <c:pt idx="2433">
                  <c:v>187.6562805175804</c:v>
                </c:pt>
                <c:pt idx="2434">
                  <c:v>187.68318176269997</c:v>
                </c:pt>
                <c:pt idx="2435">
                  <c:v>187.63079833983997</c:v>
                </c:pt>
                <c:pt idx="2436">
                  <c:v>187.61726379394938</c:v>
                </c:pt>
                <c:pt idx="2437">
                  <c:v>187.59020996094</c:v>
                </c:pt>
                <c:pt idx="2438">
                  <c:v>187.65794372559</c:v>
                </c:pt>
                <c:pt idx="2439">
                  <c:v>187.7769775390596</c:v>
                </c:pt>
                <c:pt idx="2440">
                  <c:v>187.6440124511696</c:v>
                </c:pt>
                <c:pt idx="2441">
                  <c:v>187.80577087402</c:v>
                </c:pt>
                <c:pt idx="2442">
                  <c:v>187.76423645020043</c:v>
                </c:pt>
                <c:pt idx="2443">
                  <c:v>187.72398376464932</c:v>
                </c:pt>
                <c:pt idx="2444">
                  <c:v>187.72398376464932</c:v>
                </c:pt>
                <c:pt idx="2445">
                  <c:v>187.5362701416</c:v>
                </c:pt>
                <c:pt idx="2446">
                  <c:v>187.74771118163997</c:v>
                </c:pt>
                <c:pt idx="2447">
                  <c:v>187.64179992675992</c:v>
                </c:pt>
                <c:pt idx="2448">
                  <c:v>187.6025390625</c:v>
                </c:pt>
                <c:pt idx="2449">
                  <c:v>187.77786254882992</c:v>
                </c:pt>
                <c:pt idx="2450">
                  <c:v>187.70878601074</c:v>
                </c:pt>
                <c:pt idx="2451">
                  <c:v>187.8052520752</c:v>
                </c:pt>
                <c:pt idx="2452">
                  <c:v>187.95095825195</c:v>
                </c:pt>
                <c:pt idx="2453">
                  <c:v>187.79167175293</c:v>
                </c:pt>
                <c:pt idx="2454">
                  <c:v>188.0350189209</c:v>
                </c:pt>
                <c:pt idx="2455">
                  <c:v>187.91493225098</c:v>
                </c:pt>
                <c:pt idx="2456">
                  <c:v>188.02203369141</c:v>
                </c:pt>
                <c:pt idx="2457">
                  <c:v>187.96528625488</c:v>
                </c:pt>
                <c:pt idx="2458">
                  <c:v>187.8466796875</c:v>
                </c:pt>
                <c:pt idx="2459">
                  <c:v>188.11512756348</c:v>
                </c:pt>
                <c:pt idx="2460">
                  <c:v>187.85971069335992</c:v>
                </c:pt>
                <c:pt idx="2461">
                  <c:v>188.17074584961</c:v>
                </c:pt>
                <c:pt idx="2462">
                  <c:v>188.18403625488</c:v>
                </c:pt>
                <c:pt idx="2463">
                  <c:v>188.1312713623</c:v>
                </c:pt>
                <c:pt idx="2464">
                  <c:v>188.0873565673804</c:v>
                </c:pt>
                <c:pt idx="2465">
                  <c:v>188.10202026367</c:v>
                </c:pt>
                <c:pt idx="2466">
                  <c:v>188.1047668457</c:v>
                </c:pt>
                <c:pt idx="2467">
                  <c:v>188.08657836913997</c:v>
                </c:pt>
                <c:pt idx="2468">
                  <c:v>188.04949951172</c:v>
                </c:pt>
                <c:pt idx="2469">
                  <c:v>188.04605102538972</c:v>
                </c:pt>
                <c:pt idx="2470">
                  <c:v>188.03639221191</c:v>
                </c:pt>
                <c:pt idx="2471">
                  <c:v>188.04608154297</c:v>
                </c:pt>
                <c:pt idx="2472">
                  <c:v>187.8871917724604</c:v>
                </c:pt>
                <c:pt idx="2473">
                  <c:v>187.6709289550804</c:v>
                </c:pt>
                <c:pt idx="2474">
                  <c:v>187.56405639648</c:v>
                </c:pt>
                <c:pt idx="2475">
                  <c:v>187.63046264648</c:v>
                </c:pt>
                <c:pt idx="2476">
                  <c:v>187.65560913085992</c:v>
                </c:pt>
                <c:pt idx="2477">
                  <c:v>187.64271545409997</c:v>
                </c:pt>
                <c:pt idx="2478">
                  <c:v>187.7371215820304</c:v>
                </c:pt>
                <c:pt idx="2479">
                  <c:v>187.88475036621</c:v>
                </c:pt>
                <c:pt idx="2480">
                  <c:v>187.7634429931596</c:v>
                </c:pt>
                <c:pt idx="2481">
                  <c:v>187.91206359863</c:v>
                </c:pt>
                <c:pt idx="2482">
                  <c:v>187.77960205077972</c:v>
                </c:pt>
                <c:pt idx="2483">
                  <c:v>187.68405151367</c:v>
                </c:pt>
                <c:pt idx="2484">
                  <c:v>187.81950378417929</c:v>
                </c:pt>
                <c:pt idx="2485">
                  <c:v>187.7223205566404</c:v>
                </c:pt>
                <c:pt idx="2486">
                  <c:v>187.75065612793</c:v>
                </c:pt>
                <c:pt idx="2487">
                  <c:v>187.9243469238304</c:v>
                </c:pt>
                <c:pt idx="2488">
                  <c:v>187.89953613281</c:v>
                </c:pt>
                <c:pt idx="2489">
                  <c:v>187.85931396483997</c:v>
                </c:pt>
                <c:pt idx="2490">
                  <c:v>187.86054992676</c:v>
                </c:pt>
                <c:pt idx="2491">
                  <c:v>187.8449859619096</c:v>
                </c:pt>
                <c:pt idx="2492">
                  <c:v>187.8179168701204</c:v>
                </c:pt>
                <c:pt idx="2493">
                  <c:v>187.80627441406</c:v>
                </c:pt>
                <c:pt idx="2494">
                  <c:v>187.8200073242204</c:v>
                </c:pt>
                <c:pt idx="2495">
                  <c:v>187.81864929199</c:v>
                </c:pt>
                <c:pt idx="2496">
                  <c:v>187.8189697265596</c:v>
                </c:pt>
                <c:pt idx="2497">
                  <c:v>187.77732849121</c:v>
                </c:pt>
                <c:pt idx="2498">
                  <c:v>187.79039001465</c:v>
                </c:pt>
                <c:pt idx="2499">
                  <c:v>187.73554992675992</c:v>
                </c:pt>
                <c:pt idx="2500">
                  <c:v>187.7375946044896</c:v>
                </c:pt>
                <c:pt idx="2501">
                  <c:v>187.70973205566</c:v>
                </c:pt>
                <c:pt idx="2502">
                  <c:v>187.76347351073997</c:v>
                </c:pt>
                <c:pt idx="2503">
                  <c:v>187.6976776123</c:v>
                </c:pt>
                <c:pt idx="2504">
                  <c:v>187.70971679686923</c:v>
                </c:pt>
                <c:pt idx="2505">
                  <c:v>187.70970153808992</c:v>
                </c:pt>
                <c:pt idx="2506">
                  <c:v>187.71047973632992</c:v>
                </c:pt>
                <c:pt idx="2507">
                  <c:v>187.70970153808992</c:v>
                </c:pt>
                <c:pt idx="2508">
                  <c:v>187.68313598633</c:v>
                </c:pt>
                <c:pt idx="2509">
                  <c:v>187.69622802734</c:v>
                </c:pt>
                <c:pt idx="2510">
                  <c:v>187.70971679686923</c:v>
                </c:pt>
                <c:pt idx="2511">
                  <c:v>187.61651611328</c:v>
                </c:pt>
                <c:pt idx="2512">
                  <c:v>187.6706848144496</c:v>
                </c:pt>
                <c:pt idx="2513">
                  <c:v>187.69691467284972</c:v>
                </c:pt>
                <c:pt idx="2514">
                  <c:v>187.6562805175804</c:v>
                </c:pt>
                <c:pt idx="2515">
                  <c:v>187.6688079834004</c:v>
                </c:pt>
                <c:pt idx="2516">
                  <c:v>187.62960815429997</c:v>
                </c:pt>
                <c:pt idx="2517">
                  <c:v>187.64314270019995</c:v>
                </c:pt>
                <c:pt idx="2518">
                  <c:v>187.62911987305</c:v>
                </c:pt>
                <c:pt idx="2519">
                  <c:v>187.62919616699</c:v>
                </c:pt>
                <c:pt idx="2520">
                  <c:v>187.61483764648</c:v>
                </c:pt>
                <c:pt idx="2521">
                  <c:v>187.6287078857404</c:v>
                </c:pt>
                <c:pt idx="2522">
                  <c:v>187.62960815429997</c:v>
                </c:pt>
                <c:pt idx="2523">
                  <c:v>187.66981506347992</c:v>
                </c:pt>
                <c:pt idx="2524">
                  <c:v>187.68272399902</c:v>
                </c:pt>
                <c:pt idx="2525">
                  <c:v>187.69766235352</c:v>
                </c:pt>
                <c:pt idx="2526">
                  <c:v>187.69734191895043</c:v>
                </c:pt>
                <c:pt idx="2527">
                  <c:v>187.7100524902296</c:v>
                </c:pt>
                <c:pt idx="2528">
                  <c:v>187.69578552245972</c:v>
                </c:pt>
                <c:pt idx="2529">
                  <c:v>187.6558532714796</c:v>
                </c:pt>
                <c:pt idx="2530">
                  <c:v>187.64288330078</c:v>
                </c:pt>
                <c:pt idx="2531">
                  <c:v>187.57540893555</c:v>
                </c:pt>
                <c:pt idx="2532">
                  <c:v>187.53512573242</c:v>
                </c:pt>
                <c:pt idx="2533">
                  <c:v>187.52111816406</c:v>
                </c:pt>
                <c:pt idx="2534">
                  <c:v>187.35934448242079</c:v>
                </c:pt>
                <c:pt idx="2535">
                  <c:v>186.85736083984</c:v>
                </c:pt>
                <c:pt idx="2536">
                  <c:v>186.42520141602043</c:v>
                </c:pt>
                <c:pt idx="2537">
                  <c:v>185.86560058594</c:v>
                </c:pt>
                <c:pt idx="2538">
                  <c:v>185.42073059082</c:v>
                </c:pt>
                <c:pt idx="2539">
                  <c:v>184.9273986816404</c:v>
                </c:pt>
                <c:pt idx="2540">
                  <c:v>184.24356079101898</c:v>
                </c:pt>
                <c:pt idx="2541">
                  <c:v>183.66612243652</c:v>
                </c:pt>
                <c:pt idx="2542">
                  <c:v>183.28372192382992</c:v>
                </c:pt>
                <c:pt idx="2543">
                  <c:v>183.20553588867</c:v>
                </c:pt>
                <c:pt idx="2544">
                  <c:v>182.10749816895</c:v>
                </c:pt>
                <c:pt idx="2545">
                  <c:v>181.62358093262</c:v>
                </c:pt>
                <c:pt idx="2546">
                  <c:v>180.99504089355</c:v>
                </c:pt>
                <c:pt idx="2547">
                  <c:v>180.6838684082</c:v>
                </c:pt>
                <c:pt idx="2548">
                  <c:v>180.3140411377</c:v>
                </c:pt>
                <c:pt idx="2549">
                  <c:v>179.86515808105</c:v>
                </c:pt>
                <c:pt idx="2550">
                  <c:v>179.77658081054992</c:v>
                </c:pt>
                <c:pt idx="2551">
                  <c:v>179.27633666992</c:v>
                </c:pt>
                <c:pt idx="2552">
                  <c:v>179.2107086181596</c:v>
                </c:pt>
                <c:pt idx="2553">
                  <c:v>178.86637878418</c:v>
                </c:pt>
                <c:pt idx="2554">
                  <c:v>178.62092590332</c:v>
                </c:pt>
                <c:pt idx="2555">
                  <c:v>178.4806060791</c:v>
                </c:pt>
                <c:pt idx="2556">
                  <c:v>178.44535827636992</c:v>
                </c:pt>
                <c:pt idx="2557">
                  <c:v>178.2866363525404</c:v>
                </c:pt>
                <c:pt idx="2558">
                  <c:v>178.24862670898</c:v>
                </c:pt>
                <c:pt idx="2559">
                  <c:v>178.1203918457004</c:v>
                </c:pt>
                <c:pt idx="2560">
                  <c:v>178.0953369140604</c:v>
                </c:pt>
                <c:pt idx="2561">
                  <c:v>178.06512451172</c:v>
                </c:pt>
                <c:pt idx="2562">
                  <c:v>177.9511718750004</c:v>
                </c:pt>
                <c:pt idx="2563">
                  <c:v>177.86201477051</c:v>
                </c:pt>
                <c:pt idx="2564">
                  <c:v>177.85488891602043</c:v>
                </c:pt>
                <c:pt idx="2565">
                  <c:v>177.86662292479997</c:v>
                </c:pt>
                <c:pt idx="2566">
                  <c:v>177.7974090576208</c:v>
                </c:pt>
                <c:pt idx="2567">
                  <c:v>177.82109069824</c:v>
                </c:pt>
                <c:pt idx="2568">
                  <c:v>177.81100463867</c:v>
                </c:pt>
                <c:pt idx="2569">
                  <c:v>177.50621032715</c:v>
                </c:pt>
                <c:pt idx="2570">
                  <c:v>177.6635131835896</c:v>
                </c:pt>
                <c:pt idx="2571">
                  <c:v>177.56336975098</c:v>
                </c:pt>
                <c:pt idx="2572">
                  <c:v>177.5626068115204</c:v>
                </c:pt>
                <c:pt idx="2573">
                  <c:v>177.51354980469</c:v>
                </c:pt>
                <c:pt idx="2574">
                  <c:v>177.3786621093696</c:v>
                </c:pt>
                <c:pt idx="2575">
                  <c:v>177.31665039063</c:v>
                </c:pt>
                <c:pt idx="2576">
                  <c:v>177.2416534423796</c:v>
                </c:pt>
                <c:pt idx="2577">
                  <c:v>177.19592285156</c:v>
                </c:pt>
                <c:pt idx="2578">
                  <c:v>177.0949859619096</c:v>
                </c:pt>
                <c:pt idx="2579">
                  <c:v>177.1074066162104</c:v>
                </c:pt>
                <c:pt idx="2580">
                  <c:v>177.07716369628992</c:v>
                </c:pt>
                <c:pt idx="2581">
                  <c:v>177.15301513671992</c:v>
                </c:pt>
                <c:pt idx="2582">
                  <c:v>177.16342163085992</c:v>
                </c:pt>
                <c:pt idx="2583">
                  <c:v>177.06869506835992</c:v>
                </c:pt>
                <c:pt idx="2584">
                  <c:v>176.9105834960896</c:v>
                </c:pt>
                <c:pt idx="2585">
                  <c:v>177.01145935059043</c:v>
                </c:pt>
                <c:pt idx="2586">
                  <c:v>176.93524169922</c:v>
                </c:pt>
                <c:pt idx="2587">
                  <c:v>176.9348602294896</c:v>
                </c:pt>
                <c:pt idx="2588">
                  <c:v>176.95547485352043</c:v>
                </c:pt>
                <c:pt idx="2589">
                  <c:v>176.82151794434</c:v>
                </c:pt>
                <c:pt idx="2590">
                  <c:v>176.7421112060496</c:v>
                </c:pt>
                <c:pt idx="2591">
                  <c:v>176.78022766113</c:v>
                </c:pt>
                <c:pt idx="2592">
                  <c:v>176.70693969727</c:v>
                </c:pt>
                <c:pt idx="2593">
                  <c:v>176.60411071777</c:v>
                </c:pt>
                <c:pt idx="2594">
                  <c:v>176.62910461425992</c:v>
                </c:pt>
                <c:pt idx="2595">
                  <c:v>176.65623474121</c:v>
                </c:pt>
                <c:pt idx="2596">
                  <c:v>176.60350036620972</c:v>
                </c:pt>
                <c:pt idx="2597">
                  <c:v>176.60293579101995</c:v>
                </c:pt>
                <c:pt idx="2598">
                  <c:v>176.61883544922</c:v>
                </c:pt>
                <c:pt idx="2599">
                  <c:v>176.76663208008</c:v>
                </c:pt>
                <c:pt idx="2600">
                  <c:v>177.0808715820304</c:v>
                </c:pt>
                <c:pt idx="2601">
                  <c:v>176.80480957031</c:v>
                </c:pt>
                <c:pt idx="2602">
                  <c:v>176.54357910155923</c:v>
                </c:pt>
                <c:pt idx="2603">
                  <c:v>176.4167785644496</c:v>
                </c:pt>
                <c:pt idx="2604">
                  <c:v>176.39669799805</c:v>
                </c:pt>
                <c:pt idx="2605">
                  <c:v>176.2961883544904</c:v>
                </c:pt>
                <c:pt idx="2606">
                  <c:v>176.3175201416</c:v>
                </c:pt>
                <c:pt idx="2607">
                  <c:v>176.24427795409997</c:v>
                </c:pt>
                <c:pt idx="2608">
                  <c:v>176.1587677002</c:v>
                </c:pt>
                <c:pt idx="2609">
                  <c:v>176.18000793457</c:v>
                </c:pt>
                <c:pt idx="2610">
                  <c:v>176.11946105956972</c:v>
                </c:pt>
                <c:pt idx="2611">
                  <c:v>176.3178863525404</c:v>
                </c:pt>
                <c:pt idx="2612">
                  <c:v>176.3324432373004</c:v>
                </c:pt>
                <c:pt idx="2613">
                  <c:v>176.33255004883</c:v>
                </c:pt>
                <c:pt idx="2614">
                  <c:v>176.31958007812995</c:v>
                </c:pt>
                <c:pt idx="2615">
                  <c:v>176.3105468750004</c:v>
                </c:pt>
                <c:pt idx="2616">
                  <c:v>176.1928253173804</c:v>
                </c:pt>
                <c:pt idx="2617">
                  <c:v>176.13246154785</c:v>
                </c:pt>
                <c:pt idx="2618">
                  <c:v>176.06970214843997</c:v>
                </c:pt>
                <c:pt idx="2619">
                  <c:v>176.01728820801</c:v>
                </c:pt>
                <c:pt idx="2620">
                  <c:v>175.94514465332</c:v>
                </c:pt>
                <c:pt idx="2621">
                  <c:v>175.95608520508</c:v>
                </c:pt>
                <c:pt idx="2622">
                  <c:v>175.89378356933992</c:v>
                </c:pt>
                <c:pt idx="2623">
                  <c:v>175.84429931641043</c:v>
                </c:pt>
                <c:pt idx="2624">
                  <c:v>175.80781555176</c:v>
                </c:pt>
                <c:pt idx="2625">
                  <c:v>175.71928405762</c:v>
                </c:pt>
                <c:pt idx="2626">
                  <c:v>175.66914367675992</c:v>
                </c:pt>
                <c:pt idx="2627">
                  <c:v>175.58079528809</c:v>
                </c:pt>
                <c:pt idx="2628">
                  <c:v>175.5694274902304</c:v>
                </c:pt>
                <c:pt idx="2629">
                  <c:v>175.59297180176</c:v>
                </c:pt>
                <c:pt idx="2630">
                  <c:v>175.59330749512</c:v>
                </c:pt>
                <c:pt idx="2631">
                  <c:v>175.5811767578104</c:v>
                </c:pt>
                <c:pt idx="2632">
                  <c:v>175.58081054687</c:v>
                </c:pt>
                <c:pt idx="2633">
                  <c:v>175.5811767578104</c:v>
                </c:pt>
                <c:pt idx="2634">
                  <c:v>175.5811767578104</c:v>
                </c:pt>
                <c:pt idx="2635">
                  <c:v>175.59297180176</c:v>
                </c:pt>
                <c:pt idx="2636">
                  <c:v>175.59332275391</c:v>
                </c:pt>
                <c:pt idx="2637">
                  <c:v>175.59373474120972</c:v>
                </c:pt>
                <c:pt idx="2638">
                  <c:v>175.5188293457004</c:v>
                </c:pt>
                <c:pt idx="2639">
                  <c:v>175.4940643310496</c:v>
                </c:pt>
                <c:pt idx="2640">
                  <c:v>175.51850891113</c:v>
                </c:pt>
                <c:pt idx="2641">
                  <c:v>175.56867980957</c:v>
                </c:pt>
                <c:pt idx="2642">
                  <c:v>175.5811767578104</c:v>
                </c:pt>
                <c:pt idx="2643">
                  <c:v>175.5811767578104</c:v>
                </c:pt>
                <c:pt idx="2644">
                  <c:v>175.59330749512</c:v>
                </c:pt>
                <c:pt idx="2645">
                  <c:v>175.69383239746</c:v>
                </c:pt>
                <c:pt idx="2646">
                  <c:v>175.7435913085896</c:v>
                </c:pt>
                <c:pt idx="2647">
                  <c:v>175.68061828613</c:v>
                </c:pt>
                <c:pt idx="2648">
                  <c:v>175.59368896483957</c:v>
                </c:pt>
                <c:pt idx="2649">
                  <c:v>175.5811767578104</c:v>
                </c:pt>
                <c:pt idx="2650">
                  <c:v>175.5811767578104</c:v>
                </c:pt>
                <c:pt idx="2651">
                  <c:v>175.5811767578104</c:v>
                </c:pt>
                <c:pt idx="2652">
                  <c:v>175.5811767578104</c:v>
                </c:pt>
                <c:pt idx="2653">
                  <c:v>175.61791992187995</c:v>
                </c:pt>
                <c:pt idx="2654">
                  <c:v>175.5933532714796</c:v>
                </c:pt>
                <c:pt idx="2655">
                  <c:v>175.8066101074204</c:v>
                </c:pt>
                <c:pt idx="2656">
                  <c:v>175.80667114258</c:v>
                </c:pt>
                <c:pt idx="2657">
                  <c:v>175.80628967285</c:v>
                </c:pt>
                <c:pt idx="2658">
                  <c:v>175.7941284179704</c:v>
                </c:pt>
                <c:pt idx="2659">
                  <c:v>175.7680358886704</c:v>
                </c:pt>
                <c:pt idx="2660">
                  <c:v>175.80703735352083</c:v>
                </c:pt>
                <c:pt idx="2661">
                  <c:v>175.83015441895</c:v>
                </c:pt>
                <c:pt idx="2662">
                  <c:v>175.8313598632804</c:v>
                </c:pt>
                <c:pt idx="2663">
                  <c:v>175.7694549560496</c:v>
                </c:pt>
                <c:pt idx="2664">
                  <c:v>175.70599365233997</c:v>
                </c:pt>
                <c:pt idx="2665">
                  <c:v>175.65626525879</c:v>
                </c:pt>
                <c:pt idx="2666">
                  <c:v>175.6565246582</c:v>
                </c:pt>
                <c:pt idx="2667">
                  <c:v>175.65563964844</c:v>
                </c:pt>
                <c:pt idx="2668">
                  <c:v>175.63145446777</c:v>
                </c:pt>
                <c:pt idx="2669">
                  <c:v>175.56906127929992</c:v>
                </c:pt>
                <c:pt idx="2670">
                  <c:v>175.5811767578104</c:v>
                </c:pt>
                <c:pt idx="2671">
                  <c:v>175.5811767578104</c:v>
                </c:pt>
                <c:pt idx="2672">
                  <c:v>175.5811767578104</c:v>
                </c:pt>
                <c:pt idx="2673">
                  <c:v>175.58155822753997</c:v>
                </c:pt>
                <c:pt idx="2674">
                  <c:v>175.60580444335992</c:v>
                </c:pt>
                <c:pt idx="2675">
                  <c:v>175.6070404052704</c:v>
                </c:pt>
                <c:pt idx="2676">
                  <c:v>175.64353942870972</c:v>
                </c:pt>
                <c:pt idx="2677">
                  <c:v>175.69383239746</c:v>
                </c:pt>
                <c:pt idx="2678">
                  <c:v>175.70599365233997</c:v>
                </c:pt>
                <c:pt idx="2679">
                  <c:v>175.71844482422</c:v>
                </c:pt>
                <c:pt idx="2680">
                  <c:v>175.71888732909997</c:v>
                </c:pt>
                <c:pt idx="2681">
                  <c:v>175.7310485839804</c:v>
                </c:pt>
                <c:pt idx="2682">
                  <c:v>175.7313079834004</c:v>
                </c:pt>
                <c:pt idx="2683">
                  <c:v>175.71928405762</c:v>
                </c:pt>
                <c:pt idx="2684">
                  <c:v>175.70675659179992</c:v>
                </c:pt>
                <c:pt idx="2685">
                  <c:v>175.75611877441</c:v>
                </c:pt>
                <c:pt idx="2686">
                  <c:v>175.7192077636696</c:v>
                </c:pt>
                <c:pt idx="2687">
                  <c:v>175.66906738281</c:v>
                </c:pt>
                <c:pt idx="2688">
                  <c:v>175.73136901855</c:v>
                </c:pt>
                <c:pt idx="2689">
                  <c:v>175.73181152343997</c:v>
                </c:pt>
                <c:pt idx="2690">
                  <c:v>175.69416809081972</c:v>
                </c:pt>
                <c:pt idx="2691">
                  <c:v>175.63061523437938</c:v>
                </c:pt>
                <c:pt idx="2692">
                  <c:v>175.70678710937995</c:v>
                </c:pt>
                <c:pt idx="2693">
                  <c:v>175.9184875488304</c:v>
                </c:pt>
                <c:pt idx="2694">
                  <c:v>175.89389038086</c:v>
                </c:pt>
                <c:pt idx="2695">
                  <c:v>175.89385986328</c:v>
                </c:pt>
                <c:pt idx="2696">
                  <c:v>175.9184875488304</c:v>
                </c:pt>
                <c:pt idx="2697">
                  <c:v>175.91967773437938</c:v>
                </c:pt>
                <c:pt idx="2698">
                  <c:v>175.91851806641</c:v>
                </c:pt>
                <c:pt idx="2699">
                  <c:v>175.9185485839804</c:v>
                </c:pt>
                <c:pt idx="2700">
                  <c:v>175.91967773437938</c:v>
                </c:pt>
                <c:pt idx="2701">
                  <c:v>175.90605163573997</c:v>
                </c:pt>
                <c:pt idx="2702">
                  <c:v>175.89488220214992</c:v>
                </c:pt>
                <c:pt idx="2703">
                  <c:v>175.88238525391043</c:v>
                </c:pt>
                <c:pt idx="2704">
                  <c:v>175.91809082031</c:v>
                </c:pt>
                <c:pt idx="2705">
                  <c:v>175.89390563964992</c:v>
                </c:pt>
                <c:pt idx="2706">
                  <c:v>175.88157653809043</c:v>
                </c:pt>
                <c:pt idx="2707">
                  <c:v>175.8809967041</c:v>
                </c:pt>
                <c:pt idx="2708">
                  <c:v>175.84426879882992</c:v>
                </c:pt>
                <c:pt idx="2709">
                  <c:v>175.84382629394995</c:v>
                </c:pt>
                <c:pt idx="2710">
                  <c:v>175.81759643555</c:v>
                </c:pt>
                <c:pt idx="2711">
                  <c:v>175.8572235107404</c:v>
                </c:pt>
                <c:pt idx="2712">
                  <c:v>175.83177185059043</c:v>
                </c:pt>
                <c:pt idx="2713">
                  <c:v>175.8317260742204</c:v>
                </c:pt>
                <c:pt idx="2714">
                  <c:v>175.80590820313</c:v>
                </c:pt>
                <c:pt idx="2715">
                  <c:v>175.76840209961</c:v>
                </c:pt>
                <c:pt idx="2716">
                  <c:v>175.74395751952972</c:v>
                </c:pt>
                <c:pt idx="2717">
                  <c:v>175.5811767578104</c:v>
                </c:pt>
                <c:pt idx="2718">
                  <c:v>175.30596923828</c:v>
                </c:pt>
                <c:pt idx="2719">
                  <c:v>174.89178466797</c:v>
                </c:pt>
                <c:pt idx="2720">
                  <c:v>174.34040832520043</c:v>
                </c:pt>
                <c:pt idx="2721">
                  <c:v>173.7743835449196</c:v>
                </c:pt>
                <c:pt idx="2722">
                  <c:v>173.3520660400404</c:v>
                </c:pt>
                <c:pt idx="2723">
                  <c:v>172.20533752441</c:v>
                </c:pt>
                <c:pt idx="2724">
                  <c:v>171.4923553466804</c:v>
                </c:pt>
                <c:pt idx="2725">
                  <c:v>170.78736877441</c:v>
                </c:pt>
                <c:pt idx="2726">
                  <c:v>170.0203094482404</c:v>
                </c:pt>
                <c:pt idx="2727">
                  <c:v>169.4020080566404</c:v>
                </c:pt>
                <c:pt idx="2728">
                  <c:v>168.6437988281196</c:v>
                </c:pt>
                <c:pt idx="2729">
                  <c:v>168.19560241699</c:v>
                </c:pt>
                <c:pt idx="2730">
                  <c:v>167.8502349853504</c:v>
                </c:pt>
                <c:pt idx="2731">
                  <c:v>167.4006500244096</c:v>
                </c:pt>
                <c:pt idx="2732">
                  <c:v>167.01989746093997</c:v>
                </c:pt>
                <c:pt idx="2733">
                  <c:v>166.8209381103504</c:v>
                </c:pt>
                <c:pt idx="2734">
                  <c:v>166.79109191895</c:v>
                </c:pt>
                <c:pt idx="2735">
                  <c:v>166.61117553710992</c:v>
                </c:pt>
                <c:pt idx="2736">
                  <c:v>166.4828491210904</c:v>
                </c:pt>
                <c:pt idx="2737">
                  <c:v>166.3702087402304</c:v>
                </c:pt>
                <c:pt idx="2738">
                  <c:v>166.2077941894496</c:v>
                </c:pt>
                <c:pt idx="2739">
                  <c:v>166.0828247070304</c:v>
                </c:pt>
                <c:pt idx="2740">
                  <c:v>165.9649658203096</c:v>
                </c:pt>
                <c:pt idx="2741">
                  <c:v>165.80407714844</c:v>
                </c:pt>
                <c:pt idx="2742">
                  <c:v>165.68730163574</c:v>
                </c:pt>
                <c:pt idx="2743">
                  <c:v>165.59538269043</c:v>
                </c:pt>
                <c:pt idx="2744">
                  <c:v>165.46873474121</c:v>
                </c:pt>
                <c:pt idx="2745">
                  <c:v>165.42227172852</c:v>
                </c:pt>
                <c:pt idx="2746">
                  <c:v>165.1682128906204</c:v>
                </c:pt>
                <c:pt idx="2747">
                  <c:v>165.0300445556604</c:v>
                </c:pt>
                <c:pt idx="2748">
                  <c:v>165.0300903320304</c:v>
                </c:pt>
                <c:pt idx="2749">
                  <c:v>164.89067077636992</c:v>
                </c:pt>
                <c:pt idx="2750">
                  <c:v>164.6373748779304</c:v>
                </c:pt>
                <c:pt idx="2751">
                  <c:v>164.63764953613</c:v>
                </c:pt>
                <c:pt idx="2752">
                  <c:v>164.63442993164</c:v>
                </c:pt>
                <c:pt idx="2753">
                  <c:v>164.63722229003997</c:v>
                </c:pt>
                <c:pt idx="2754">
                  <c:v>164.64018249511992</c:v>
                </c:pt>
                <c:pt idx="2755">
                  <c:v>164.5580291748</c:v>
                </c:pt>
                <c:pt idx="2756">
                  <c:v>164.4778289794904</c:v>
                </c:pt>
                <c:pt idx="2757">
                  <c:v>164.5603485107404</c:v>
                </c:pt>
                <c:pt idx="2758">
                  <c:v>164.47369384766</c:v>
                </c:pt>
                <c:pt idx="2759">
                  <c:v>164.4881591796904</c:v>
                </c:pt>
                <c:pt idx="2760">
                  <c:v>164.44250488281</c:v>
                </c:pt>
                <c:pt idx="2761">
                  <c:v>164.35064697266083</c:v>
                </c:pt>
                <c:pt idx="2762">
                  <c:v>164.2551574707</c:v>
                </c:pt>
                <c:pt idx="2763">
                  <c:v>164.12985229491923</c:v>
                </c:pt>
                <c:pt idx="2764">
                  <c:v>163.99263000488</c:v>
                </c:pt>
                <c:pt idx="2765">
                  <c:v>163.8838195800804</c:v>
                </c:pt>
                <c:pt idx="2766">
                  <c:v>163.65594482422</c:v>
                </c:pt>
                <c:pt idx="2767">
                  <c:v>163.56448364258</c:v>
                </c:pt>
                <c:pt idx="2768">
                  <c:v>163.39833068848083</c:v>
                </c:pt>
                <c:pt idx="2769">
                  <c:v>163.12942504883</c:v>
                </c:pt>
                <c:pt idx="2770">
                  <c:v>163.23086547851995</c:v>
                </c:pt>
                <c:pt idx="2771">
                  <c:v>163.20431518554992</c:v>
                </c:pt>
                <c:pt idx="2772">
                  <c:v>163.21665954589992</c:v>
                </c:pt>
                <c:pt idx="2773">
                  <c:v>163.20501708983997</c:v>
                </c:pt>
                <c:pt idx="2774">
                  <c:v>163.2389373779308</c:v>
                </c:pt>
                <c:pt idx="2775">
                  <c:v>163.27001953124972</c:v>
                </c:pt>
                <c:pt idx="2776">
                  <c:v>163.33775329589992</c:v>
                </c:pt>
                <c:pt idx="2777">
                  <c:v>163.38609313965</c:v>
                </c:pt>
                <c:pt idx="2778">
                  <c:v>163.25048828125</c:v>
                </c:pt>
                <c:pt idx="2779">
                  <c:v>163.39381408691</c:v>
                </c:pt>
                <c:pt idx="2780">
                  <c:v>163.39833068848083</c:v>
                </c:pt>
                <c:pt idx="2781">
                  <c:v>163.27651977538972</c:v>
                </c:pt>
                <c:pt idx="2782">
                  <c:v>163.2358093261696</c:v>
                </c:pt>
                <c:pt idx="2783">
                  <c:v>163.14826965332</c:v>
                </c:pt>
                <c:pt idx="2784">
                  <c:v>163.06010437012</c:v>
                </c:pt>
                <c:pt idx="2785">
                  <c:v>163.04602050781</c:v>
                </c:pt>
                <c:pt idx="2786">
                  <c:v>163.03700256348</c:v>
                </c:pt>
                <c:pt idx="2787">
                  <c:v>163.02528381348043</c:v>
                </c:pt>
                <c:pt idx="2788">
                  <c:v>163.02351379394938</c:v>
                </c:pt>
                <c:pt idx="2789">
                  <c:v>162.94566345214992</c:v>
                </c:pt>
                <c:pt idx="2790">
                  <c:v>162.83154296875</c:v>
                </c:pt>
                <c:pt idx="2791">
                  <c:v>162.76683044433997</c:v>
                </c:pt>
                <c:pt idx="2792">
                  <c:v>162.66308593749997</c:v>
                </c:pt>
                <c:pt idx="2793">
                  <c:v>162.53985595703</c:v>
                </c:pt>
                <c:pt idx="2794">
                  <c:v>162.38108825684</c:v>
                </c:pt>
                <c:pt idx="2795">
                  <c:v>162.41511535645</c:v>
                </c:pt>
                <c:pt idx="2796">
                  <c:v>162.29057312011932</c:v>
                </c:pt>
                <c:pt idx="2797">
                  <c:v>162.1204223632804</c:v>
                </c:pt>
                <c:pt idx="2798">
                  <c:v>162.10952758789</c:v>
                </c:pt>
                <c:pt idx="2799">
                  <c:v>162.11036682129</c:v>
                </c:pt>
                <c:pt idx="2800">
                  <c:v>161.88554382324</c:v>
                </c:pt>
                <c:pt idx="2801">
                  <c:v>161.91802978516</c:v>
                </c:pt>
                <c:pt idx="2802">
                  <c:v>161.65650939941</c:v>
                </c:pt>
                <c:pt idx="2803">
                  <c:v>161.66149902344</c:v>
                </c:pt>
                <c:pt idx="2804">
                  <c:v>161.65901184082</c:v>
                </c:pt>
                <c:pt idx="2805">
                  <c:v>161.65901184082</c:v>
                </c:pt>
                <c:pt idx="2806">
                  <c:v>161.74851989746</c:v>
                </c:pt>
                <c:pt idx="2807">
                  <c:v>161.80703735352083</c:v>
                </c:pt>
                <c:pt idx="2808">
                  <c:v>161.7938995361296</c:v>
                </c:pt>
                <c:pt idx="2809">
                  <c:v>161.7961883544904</c:v>
                </c:pt>
                <c:pt idx="2810">
                  <c:v>161.79382324218992</c:v>
                </c:pt>
                <c:pt idx="2811">
                  <c:v>161.99908447266</c:v>
                </c:pt>
                <c:pt idx="2812">
                  <c:v>162.01916503905923</c:v>
                </c:pt>
                <c:pt idx="2813">
                  <c:v>162.00787353515992</c:v>
                </c:pt>
                <c:pt idx="2814">
                  <c:v>161.8974609375004</c:v>
                </c:pt>
                <c:pt idx="2815">
                  <c:v>161.8501434326208</c:v>
                </c:pt>
                <c:pt idx="2816">
                  <c:v>161.8613433837908</c:v>
                </c:pt>
                <c:pt idx="2817">
                  <c:v>162.0663299560504</c:v>
                </c:pt>
                <c:pt idx="2818">
                  <c:v>162.08755493163997</c:v>
                </c:pt>
                <c:pt idx="2819">
                  <c:v>162.1448211669896</c:v>
                </c:pt>
                <c:pt idx="2820">
                  <c:v>162.20101928711</c:v>
                </c:pt>
                <c:pt idx="2821">
                  <c:v>162.3471984863304</c:v>
                </c:pt>
                <c:pt idx="2822">
                  <c:v>162.39237976074</c:v>
                </c:pt>
                <c:pt idx="2823">
                  <c:v>162.55961608887</c:v>
                </c:pt>
                <c:pt idx="2824">
                  <c:v>162.4263153076208</c:v>
                </c:pt>
                <c:pt idx="2825">
                  <c:v>162.35816955566079</c:v>
                </c:pt>
                <c:pt idx="2826">
                  <c:v>162.3028869628904</c:v>
                </c:pt>
                <c:pt idx="2827">
                  <c:v>162.34718322753997</c:v>
                </c:pt>
                <c:pt idx="2828">
                  <c:v>162.34718322753997</c:v>
                </c:pt>
                <c:pt idx="2829">
                  <c:v>162.13172912598</c:v>
                </c:pt>
                <c:pt idx="2830">
                  <c:v>162.07626342773</c:v>
                </c:pt>
                <c:pt idx="2831">
                  <c:v>162.08920288086</c:v>
                </c:pt>
                <c:pt idx="2832">
                  <c:v>161.8276367187504</c:v>
                </c:pt>
                <c:pt idx="2833">
                  <c:v>161.82757568359</c:v>
                </c:pt>
                <c:pt idx="2834">
                  <c:v>161.73471069335932</c:v>
                </c:pt>
                <c:pt idx="2835">
                  <c:v>161.6926879882804</c:v>
                </c:pt>
                <c:pt idx="2836">
                  <c:v>161.61442565917972</c:v>
                </c:pt>
                <c:pt idx="2837">
                  <c:v>161.5954742431596</c:v>
                </c:pt>
                <c:pt idx="2838">
                  <c:v>161.60256958008</c:v>
                </c:pt>
                <c:pt idx="2839">
                  <c:v>161.5663604736304</c:v>
                </c:pt>
                <c:pt idx="2840">
                  <c:v>161.55871582031</c:v>
                </c:pt>
                <c:pt idx="2841">
                  <c:v>161.60554504394995</c:v>
                </c:pt>
                <c:pt idx="2842">
                  <c:v>161.66149902344</c:v>
                </c:pt>
                <c:pt idx="2843">
                  <c:v>161.71250915527</c:v>
                </c:pt>
                <c:pt idx="2844">
                  <c:v>161.7063293457004</c:v>
                </c:pt>
                <c:pt idx="2845">
                  <c:v>161.70401000976995</c:v>
                </c:pt>
                <c:pt idx="2846">
                  <c:v>161.70393371581972</c:v>
                </c:pt>
                <c:pt idx="2847">
                  <c:v>161.65930175781</c:v>
                </c:pt>
                <c:pt idx="2848">
                  <c:v>161.6369934082</c:v>
                </c:pt>
                <c:pt idx="2849">
                  <c:v>161.66987609863</c:v>
                </c:pt>
                <c:pt idx="2850">
                  <c:v>161.69195556640992</c:v>
                </c:pt>
                <c:pt idx="2851">
                  <c:v>161.71641540527</c:v>
                </c:pt>
                <c:pt idx="2852">
                  <c:v>161.6706848144496</c:v>
                </c:pt>
                <c:pt idx="2853">
                  <c:v>161.71514892578</c:v>
                </c:pt>
                <c:pt idx="2854">
                  <c:v>161.70332336425992</c:v>
                </c:pt>
                <c:pt idx="2855">
                  <c:v>161.71507263183935</c:v>
                </c:pt>
                <c:pt idx="2856">
                  <c:v>161.70652770995972</c:v>
                </c:pt>
                <c:pt idx="2857">
                  <c:v>161.71719360351995</c:v>
                </c:pt>
                <c:pt idx="2858">
                  <c:v>161.71516418456929</c:v>
                </c:pt>
                <c:pt idx="2859">
                  <c:v>161.71286010742</c:v>
                </c:pt>
                <c:pt idx="2860">
                  <c:v>161.72378540038972</c:v>
                </c:pt>
                <c:pt idx="2861">
                  <c:v>161.71524047852</c:v>
                </c:pt>
                <c:pt idx="2862">
                  <c:v>161.71524047852</c:v>
                </c:pt>
                <c:pt idx="2863">
                  <c:v>161.71778869628992</c:v>
                </c:pt>
                <c:pt idx="2864">
                  <c:v>161.70393371581972</c:v>
                </c:pt>
                <c:pt idx="2865">
                  <c:v>161.71507263183935</c:v>
                </c:pt>
                <c:pt idx="2866">
                  <c:v>161.71524047852</c:v>
                </c:pt>
                <c:pt idx="2867">
                  <c:v>161.71556091308992</c:v>
                </c:pt>
                <c:pt idx="2868">
                  <c:v>161.71516418456929</c:v>
                </c:pt>
                <c:pt idx="2869">
                  <c:v>161.7154998779304</c:v>
                </c:pt>
                <c:pt idx="2870">
                  <c:v>161.7154998779304</c:v>
                </c:pt>
                <c:pt idx="2871">
                  <c:v>161.7154388427704</c:v>
                </c:pt>
                <c:pt idx="2872">
                  <c:v>161.72404479979957</c:v>
                </c:pt>
                <c:pt idx="2873">
                  <c:v>161.7623138427704</c:v>
                </c:pt>
                <c:pt idx="2874">
                  <c:v>161.8071136474604</c:v>
                </c:pt>
                <c:pt idx="2875">
                  <c:v>161.79313659668</c:v>
                </c:pt>
                <c:pt idx="2876">
                  <c:v>161.80575561523</c:v>
                </c:pt>
                <c:pt idx="2877">
                  <c:v>161.79585266112923</c:v>
                </c:pt>
                <c:pt idx="2878">
                  <c:v>161.74018859863</c:v>
                </c:pt>
                <c:pt idx="2879">
                  <c:v>161.75103759766043</c:v>
                </c:pt>
                <c:pt idx="2880">
                  <c:v>161.71774291992</c:v>
                </c:pt>
                <c:pt idx="2881">
                  <c:v>161.73506164550992</c:v>
                </c:pt>
                <c:pt idx="2882">
                  <c:v>161.6270446777304</c:v>
                </c:pt>
                <c:pt idx="2883">
                  <c:v>161.60284423828</c:v>
                </c:pt>
                <c:pt idx="2884">
                  <c:v>161.58326721191</c:v>
                </c:pt>
                <c:pt idx="2885">
                  <c:v>161.5211486816404</c:v>
                </c:pt>
                <c:pt idx="2886">
                  <c:v>161.54655456542972</c:v>
                </c:pt>
                <c:pt idx="2887">
                  <c:v>161.61181640625</c:v>
                </c:pt>
                <c:pt idx="2888">
                  <c:v>161.61248779297</c:v>
                </c:pt>
                <c:pt idx="2889">
                  <c:v>161.6621093750004</c:v>
                </c:pt>
                <c:pt idx="2890">
                  <c:v>161.72828674316</c:v>
                </c:pt>
                <c:pt idx="2891">
                  <c:v>161.66957092284929</c:v>
                </c:pt>
                <c:pt idx="2892">
                  <c:v>161.70390319823957</c:v>
                </c:pt>
                <c:pt idx="2893">
                  <c:v>161.71142578124972</c:v>
                </c:pt>
                <c:pt idx="2894">
                  <c:v>161.63363647461</c:v>
                </c:pt>
                <c:pt idx="2895">
                  <c:v>161.5572967529308</c:v>
                </c:pt>
                <c:pt idx="2896">
                  <c:v>161.51048278809</c:v>
                </c:pt>
                <c:pt idx="2897">
                  <c:v>161.50576782227</c:v>
                </c:pt>
                <c:pt idx="2898">
                  <c:v>161.5359954834</c:v>
                </c:pt>
                <c:pt idx="2899">
                  <c:v>161.52711486816</c:v>
                </c:pt>
                <c:pt idx="2900">
                  <c:v>161.5214691162104</c:v>
                </c:pt>
                <c:pt idx="2901">
                  <c:v>161.5355987548796</c:v>
                </c:pt>
                <c:pt idx="2902">
                  <c:v>161.52113342285</c:v>
                </c:pt>
                <c:pt idx="2903">
                  <c:v>161.5214843750004</c:v>
                </c:pt>
                <c:pt idx="2904">
                  <c:v>161.38682556152</c:v>
                </c:pt>
                <c:pt idx="2905">
                  <c:v>161.431640625</c:v>
                </c:pt>
                <c:pt idx="2906">
                  <c:v>161.43495178223</c:v>
                </c:pt>
                <c:pt idx="2907">
                  <c:v>161.4013977050804</c:v>
                </c:pt>
                <c:pt idx="2908">
                  <c:v>161.4341583252</c:v>
                </c:pt>
                <c:pt idx="2909">
                  <c:v>161.47747802734</c:v>
                </c:pt>
                <c:pt idx="2910">
                  <c:v>161.54689025879</c:v>
                </c:pt>
                <c:pt idx="2911">
                  <c:v>161.56680297852</c:v>
                </c:pt>
                <c:pt idx="2912">
                  <c:v>161.7295989990196</c:v>
                </c:pt>
                <c:pt idx="2913">
                  <c:v>161.7713470459004</c:v>
                </c:pt>
                <c:pt idx="2914">
                  <c:v>161.79315185547</c:v>
                </c:pt>
                <c:pt idx="2915">
                  <c:v>161.7825164794904</c:v>
                </c:pt>
                <c:pt idx="2916">
                  <c:v>161.78216552733997</c:v>
                </c:pt>
                <c:pt idx="2917">
                  <c:v>161.77336120604923</c:v>
                </c:pt>
                <c:pt idx="2918">
                  <c:v>161.7713470459004</c:v>
                </c:pt>
                <c:pt idx="2919">
                  <c:v>161.78195190429997</c:v>
                </c:pt>
                <c:pt idx="2920">
                  <c:v>161.65901184082</c:v>
                </c:pt>
                <c:pt idx="2921">
                  <c:v>161.7492828369096</c:v>
                </c:pt>
                <c:pt idx="2922">
                  <c:v>161.76049804687</c:v>
                </c:pt>
                <c:pt idx="2923">
                  <c:v>161.72613525391</c:v>
                </c:pt>
                <c:pt idx="2924">
                  <c:v>161.7710723877</c:v>
                </c:pt>
                <c:pt idx="2925">
                  <c:v>161.77133178711</c:v>
                </c:pt>
                <c:pt idx="2926">
                  <c:v>161.77316284179992</c:v>
                </c:pt>
                <c:pt idx="2927">
                  <c:v>161.68153381348043</c:v>
                </c:pt>
                <c:pt idx="2928">
                  <c:v>161.55801391602043</c:v>
                </c:pt>
                <c:pt idx="2929">
                  <c:v>161.47654724121</c:v>
                </c:pt>
                <c:pt idx="2930">
                  <c:v>161.52481079101995</c:v>
                </c:pt>
                <c:pt idx="2931">
                  <c:v>161.49017333983997</c:v>
                </c:pt>
                <c:pt idx="2932">
                  <c:v>161.46426391602</c:v>
                </c:pt>
                <c:pt idx="2933">
                  <c:v>161.40942382813</c:v>
                </c:pt>
                <c:pt idx="2934">
                  <c:v>161.46778869629</c:v>
                </c:pt>
                <c:pt idx="2935">
                  <c:v>161.4764404296904</c:v>
                </c:pt>
                <c:pt idx="2936">
                  <c:v>161.5024261474608</c:v>
                </c:pt>
                <c:pt idx="2937">
                  <c:v>161.5241394043</c:v>
                </c:pt>
                <c:pt idx="2938">
                  <c:v>161.52746582031</c:v>
                </c:pt>
                <c:pt idx="2939">
                  <c:v>161.5662078857404</c:v>
                </c:pt>
                <c:pt idx="2940">
                  <c:v>161.5920715332</c:v>
                </c:pt>
                <c:pt idx="2941">
                  <c:v>161.6332702636696</c:v>
                </c:pt>
                <c:pt idx="2942">
                  <c:v>161.55487060547</c:v>
                </c:pt>
                <c:pt idx="2943">
                  <c:v>161.52157592773</c:v>
                </c:pt>
                <c:pt idx="2944">
                  <c:v>161.47979736328</c:v>
                </c:pt>
                <c:pt idx="2945">
                  <c:v>161.4873199462908</c:v>
                </c:pt>
                <c:pt idx="2946">
                  <c:v>161.3757476806604</c:v>
                </c:pt>
                <c:pt idx="2947">
                  <c:v>161.4563140869104</c:v>
                </c:pt>
                <c:pt idx="2948">
                  <c:v>161.7466735839796</c:v>
                </c:pt>
                <c:pt idx="2949">
                  <c:v>161.77265930175992</c:v>
                </c:pt>
                <c:pt idx="2950">
                  <c:v>161.7512969970704</c:v>
                </c:pt>
                <c:pt idx="2951">
                  <c:v>161.77273559569997</c:v>
                </c:pt>
                <c:pt idx="2952">
                  <c:v>161.3529815673804</c:v>
                </c:pt>
                <c:pt idx="2953">
                  <c:v>161.4129028320304</c:v>
                </c:pt>
                <c:pt idx="2954">
                  <c:v>161.4573211669904</c:v>
                </c:pt>
                <c:pt idx="2955">
                  <c:v>161.7463378906204</c:v>
                </c:pt>
                <c:pt idx="2956">
                  <c:v>161.75103759766043</c:v>
                </c:pt>
                <c:pt idx="2957">
                  <c:v>161.75109863281</c:v>
                </c:pt>
                <c:pt idx="2958">
                  <c:v>161.74887084961</c:v>
                </c:pt>
                <c:pt idx="2959">
                  <c:v>161.75109863281</c:v>
                </c:pt>
                <c:pt idx="2960">
                  <c:v>161.74887084961</c:v>
                </c:pt>
                <c:pt idx="2961">
                  <c:v>161.78256225585992</c:v>
                </c:pt>
                <c:pt idx="2962">
                  <c:v>161.82681274413997</c:v>
                </c:pt>
                <c:pt idx="2963">
                  <c:v>161.8957824707</c:v>
                </c:pt>
                <c:pt idx="2964">
                  <c:v>161.9294433593704</c:v>
                </c:pt>
                <c:pt idx="2965">
                  <c:v>161.7491302490196</c:v>
                </c:pt>
                <c:pt idx="2966">
                  <c:v>161.74887084961</c:v>
                </c:pt>
                <c:pt idx="2967">
                  <c:v>161.75761413573997</c:v>
                </c:pt>
                <c:pt idx="2968">
                  <c:v>161.7466735839796</c:v>
                </c:pt>
                <c:pt idx="2969">
                  <c:v>161.75109863281</c:v>
                </c:pt>
                <c:pt idx="2970">
                  <c:v>161.74885559081929</c:v>
                </c:pt>
                <c:pt idx="2971">
                  <c:v>161.74887084961</c:v>
                </c:pt>
                <c:pt idx="2972">
                  <c:v>161.74859619140992</c:v>
                </c:pt>
                <c:pt idx="2973">
                  <c:v>161.74887084961</c:v>
                </c:pt>
                <c:pt idx="2974">
                  <c:v>161.75096130371</c:v>
                </c:pt>
                <c:pt idx="2975">
                  <c:v>161.75109863281</c:v>
                </c:pt>
                <c:pt idx="2976">
                  <c:v>161.74893188477</c:v>
                </c:pt>
                <c:pt idx="2977">
                  <c:v>161.75109863281</c:v>
                </c:pt>
                <c:pt idx="2978">
                  <c:v>161.75103759766043</c:v>
                </c:pt>
                <c:pt idx="2979">
                  <c:v>161.75103759766043</c:v>
                </c:pt>
                <c:pt idx="2980">
                  <c:v>161.47926330566</c:v>
                </c:pt>
                <c:pt idx="2981">
                  <c:v>161.40908813476995</c:v>
                </c:pt>
                <c:pt idx="2982">
                  <c:v>161.27456665038972</c:v>
                </c:pt>
                <c:pt idx="2983">
                  <c:v>161.1583099365204</c:v>
                </c:pt>
                <c:pt idx="2984">
                  <c:v>161.1579742431596</c:v>
                </c:pt>
                <c:pt idx="2985">
                  <c:v>161.1474304199204</c:v>
                </c:pt>
                <c:pt idx="2986">
                  <c:v>161.15832519531</c:v>
                </c:pt>
                <c:pt idx="2987">
                  <c:v>161.15159606933997</c:v>
                </c:pt>
                <c:pt idx="2988">
                  <c:v>161.15159606933997</c:v>
                </c:pt>
                <c:pt idx="2989">
                  <c:v>161.15167236328</c:v>
                </c:pt>
                <c:pt idx="2990">
                  <c:v>161.1578369140604</c:v>
                </c:pt>
                <c:pt idx="2991">
                  <c:v>161.1561279296904</c:v>
                </c:pt>
                <c:pt idx="2992">
                  <c:v>161.15167236328</c:v>
                </c:pt>
                <c:pt idx="2993">
                  <c:v>161.1581726074204</c:v>
                </c:pt>
                <c:pt idx="2994">
                  <c:v>161.15161132812</c:v>
                </c:pt>
                <c:pt idx="2995">
                  <c:v>161.15180969238</c:v>
                </c:pt>
                <c:pt idx="2996">
                  <c:v>161.7466735839796</c:v>
                </c:pt>
                <c:pt idx="2997">
                  <c:v>161.74887084961</c:v>
                </c:pt>
                <c:pt idx="2998">
                  <c:v>161.74018859863</c:v>
                </c:pt>
                <c:pt idx="2999">
                  <c:v>161.68037414551</c:v>
                </c:pt>
                <c:pt idx="3000">
                  <c:v>161.77171325683992</c:v>
                </c:pt>
                <c:pt idx="3001">
                  <c:v>161.74887084961</c:v>
                </c:pt>
                <c:pt idx="3002">
                  <c:v>161.74887084961</c:v>
                </c:pt>
                <c:pt idx="3003">
                  <c:v>161.7507629394496</c:v>
                </c:pt>
                <c:pt idx="3004">
                  <c:v>161.75103759766043</c:v>
                </c:pt>
                <c:pt idx="3005">
                  <c:v>161.74887084961</c:v>
                </c:pt>
                <c:pt idx="3006">
                  <c:v>161.75109863281</c:v>
                </c:pt>
                <c:pt idx="3007">
                  <c:v>161.7601776123</c:v>
                </c:pt>
                <c:pt idx="3008">
                  <c:v>161.96305847168</c:v>
                </c:pt>
                <c:pt idx="3009">
                  <c:v>162.1212768554708</c:v>
                </c:pt>
                <c:pt idx="3010">
                  <c:v>162.13217163085992</c:v>
                </c:pt>
                <c:pt idx="3011">
                  <c:v>162.23506164550992</c:v>
                </c:pt>
                <c:pt idx="3012">
                  <c:v>162.53912353515992</c:v>
                </c:pt>
                <c:pt idx="3013">
                  <c:v>162.56028747559043</c:v>
                </c:pt>
                <c:pt idx="3014">
                  <c:v>162.76455688476995</c:v>
                </c:pt>
                <c:pt idx="3015">
                  <c:v>163.16752624512</c:v>
                </c:pt>
                <c:pt idx="3016">
                  <c:v>163.16786193848</c:v>
                </c:pt>
                <c:pt idx="3017">
                  <c:v>163.42146301270043</c:v>
                </c:pt>
                <c:pt idx="3018">
                  <c:v>163.46588134766043</c:v>
                </c:pt>
                <c:pt idx="3019">
                  <c:v>163.4511718750004</c:v>
                </c:pt>
                <c:pt idx="3020">
                  <c:v>163.5534820556604</c:v>
                </c:pt>
                <c:pt idx="3021">
                  <c:v>163.6511840820304</c:v>
                </c:pt>
                <c:pt idx="3022">
                  <c:v>163.64488220214932</c:v>
                </c:pt>
                <c:pt idx="3023">
                  <c:v>163.65544128418</c:v>
                </c:pt>
                <c:pt idx="3024">
                  <c:v>163.6723480224604</c:v>
                </c:pt>
                <c:pt idx="3025">
                  <c:v>163.64489746093997</c:v>
                </c:pt>
                <c:pt idx="3026">
                  <c:v>163.6671295166004</c:v>
                </c:pt>
                <c:pt idx="3027">
                  <c:v>163.57975769042972</c:v>
                </c:pt>
                <c:pt idx="3028">
                  <c:v>163.4511566162104</c:v>
                </c:pt>
                <c:pt idx="3029">
                  <c:v>163.44390869140992</c:v>
                </c:pt>
                <c:pt idx="3030">
                  <c:v>163.44415283203</c:v>
                </c:pt>
                <c:pt idx="3031">
                  <c:v>163.53535461425992</c:v>
                </c:pt>
                <c:pt idx="3032">
                  <c:v>163.56964111328</c:v>
                </c:pt>
                <c:pt idx="3033">
                  <c:v>163.55854797363079</c:v>
                </c:pt>
                <c:pt idx="3034">
                  <c:v>163.60968017577972</c:v>
                </c:pt>
                <c:pt idx="3035">
                  <c:v>163.68524169922</c:v>
                </c:pt>
                <c:pt idx="3036">
                  <c:v>163.72434997559043</c:v>
                </c:pt>
                <c:pt idx="3037">
                  <c:v>163.74678039550992</c:v>
                </c:pt>
                <c:pt idx="3038">
                  <c:v>163.7243194580104</c:v>
                </c:pt>
                <c:pt idx="3039">
                  <c:v>163.72451782227</c:v>
                </c:pt>
                <c:pt idx="3040">
                  <c:v>163.73019409179992</c:v>
                </c:pt>
                <c:pt idx="3041">
                  <c:v>163.74644470214992</c:v>
                </c:pt>
                <c:pt idx="3042">
                  <c:v>163.7293548584</c:v>
                </c:pt>
                <c:pt idx="3043">
                  <c:v>163.73501586913972</c:v>
                </c:pt>
                <c:pt idx="3044">
                  <c:v>163.64559936523</c:v>
                </c:pt>
                <c:pt idx="3045">
                  <c:v>163.64491271972992</c:v>
                </c:pt>
                <c:pt idx="3046">
                  <c:v>163.63279724121</c:v>
                </c:pt>
                <c:pt idx="3047">
                  <c:v>163.60391235352</c:v>
                </c:pt>
                <c:pt idx="3048">
                  <c:v>163.6101684570304</c:v>
                </c:pt>
                <c:pt idx="3049">
                  <c:v>163.60389709472992</c:v>
                </c:pt>
                <c:pt idx="3050">
                  <c:v>163.5822296142604</c:v>
                </c:pt>
                <c:pt idx="3051">
                  <c:v>163.58070373534972</c:v>
                </c:pt>
                <c:pt idx="3052">
                  <c:v>163.60284423828</c:v>
                </c:pt>
                <c:pt idx="3053">
                  <c:v>163.5874023437504</c:v>
                </c:pt>
                <c:pt idx="3054">
                  <c:v>163.58760070801</c:v>
                </c:pt>
                <c:pt idx="3055">
                  <c:v>163.59178161621</c:v>
                </c:pt>
                <c:pt idx="3056">
                  <c:v>163.5874481201204</c:v>
                </c:pt>
                <c:pt idx="3057">
                  <c:v>163.53575134277</c:v>
                </c:pt>
                <c:pt idx="3058">
                  <c:v>163.54209899902</c:v>
                </c:pt>
                <c:pt idx="3059">
                  <c:v>163.48524475098043</c:v>
                </c:pt>
                <c:pt idx="3060">
                  <c:v>163.31851196289</c:v>
                </c:pt>
                <c:pt idx="3061">
                  <c:v>163.04933166503997</c:v>
                </c:pt>
                <c:pt idx="3062">
                  <c:v>162.7872467041</c:v>
                </c:pt>
                <c:pt idx="3063">
                  <c:v>162.29249572753997</c:v>
                </c:pt>
                <c:pt idx="3064">
                  <c:v>161.74893188477</c:v>
                </c:pt>
                <c:pt idx="3065">
                  <c:v>161.25393676758</c:v>
                </c:pt>
                <c:pt idx="3066">
                  <c:v>160.63961791992</c:v>
                </c:pt>
                <c:pt idx="3067">
                  <c:v>160.03390502929992</c:v>
                </c:pt>
                <c:pt idx="3068">
                  <c:v>159.4087677002</c:v>
                </c:pt>
                <c:pt idx="3069">
                  <c:v>158.8483123779308</c:v>
                </c:pt>
                <c:pt idx="3070">
                  <c:v>158.40359497069997</c:v>
                </c:pt>
                <c:pt idx="3071">
                  <c:v>157.8863220214804</c:v>
                </c:pt>
                <c:pt idx="3072">
                  <c:v>157.40399169921992</c:v>
                </c:pt>
                <c:pt idx="3073">
                  <c:v>156.9317321777304</c:v>
                </c:pt>
                <c:pt idx="3074">
                  <c:v>156.51513671875</c:v>
                </c:pt>
                <c:pt idx="3075">
                  <c:v>156.02157592773</c:v>
                </c:pt>
                <c:pt idx="3076">
                  <c:v>155.92715454102</c:v>
                </c:pt>
                <c:pt idx="3077">
                  <c:v>155.9270782470704</c:v>
                </c:pt>
                <c:pt idx="3078">
                  <c:v>155.94578552245972</c:v>
                </c:pt>
                <c:pt idx="3079">
                  <c:v>155.9554901123004</c:v>
                </c:pt>
                <c:pt idx="3080">
                  <c:v>155.20851135254</c:v>
                </c:pt>
                <c:pt idx="3081">
                  <c:v>155.01924133301</c:v>
                </c:pt>
                <c:pt idx="3082">
                  <c:v>154.71806335449</c:v>
                </c:pt>
                <c:pt idx="3083">
                  <c:v>154.83177185059043</c:v>
                </c:pt>
                <c:pt idx="3084">
                  <c:v>154.62190246582</c:v>
                </c:pt>
                <c:pt idx="3085">
                  <c:v>154.52893066406</c:v>
                </c:pt>
                <c:pt idx="3086">
                  <c:v>154.38037109375</c:v>
                </c:pt>
                <c:pt idx="3087">
                  <c:v>154.42280578613</c:v>
                </c:pt>
                <c:pt idx="3088">
                  <c:v>154.32885742187</c:v>
                </c:pt>
                <c:pt idx="3089">
                  <c:v>154.61105346679992</c:v>
                </c:pt>
                <c:pt idx="3090">
                  <c:v>154.4034576416</c:v>
                </c:pt>
                <c:pt idx="3091">
                  <c:v>154.25590515136992</c:v>
                </c:pt>
                <c:pt idx="3092">
                  <c:v>154.26640319823997</c:v>
                </c:pt>
                <c:pt idx="3093">
                  <c:v>154.10870361328</c:v>
                </c:pt>
                <c:pt idx="3094">
                  <c:v>153.9415893554704</c:v>
                </c:pt>
                <c:pt idx="3095">
                  <c:v>153.7948913574204</c:v>
                </c:pt>
                <c:pt idx="3096">
                  <c:v>153.72132873535</c:v>
                </c:pt>
                <c:pt idx="3097">
                  <c:v>153.5959625244096</c:v>
                </c:pt>
                <c:pt idx="3098">
                  <c:v>153.46046447754</c:v>
                </c:pt>
                <c:pt idx="3099">
                  <c:v>153.28913879394995</c:v>
                </c:pt>
                <c:pt idx="3100">
                  <c:v>153.28897094727043</c:v>
                </c:pt>
                <c:pt idx="3101">
                  <c:v>153.29135131836</c:v>
                </c:pt>
                <c:pt idx="3102">
                  <c:v>153.29159545898</c:v>
                </c:pt>
                <c:pt idx="3103">
                  <c:v>153.29159545898</c:v>
                </c:pt>
                <c:pt idx="3104">
                  <c:v>153.29159545898</c:v>
                </c:pt>
                <c:pt idx="3105">
                  <c:v>153.29911804199</c:v>
                </c:pt>
                <c:pt idx="3106">
                  <c:v>153.3020172119104</c:v>
                </c:pt>
                <c:pt idx="3107">
                  <c:v>153.34065246581972</c:v>
                </c:pt>
                <c:pt idx="3108">
                  <c:v>153.3538360595704</c:v>
                </c:pt>
                <c:pt idx="3109">
                  <c:v>153.32318115234</c:v>
                </c:pt>
                <c:pt idx="3110">
                  <c:v>153.4481201171904</c:v>
                </c:pt>
                <c:pt idx="3111">
                  <c:v>153.4586029052704</c:v>
                </c:pt>
                <c:pt idx="3112">
                  <c:v>153.4709472656204</c:v>
                </c:pt>
                <c:pt idx="3113">
                  <c:v>153.48164367676</c:v>
                </c:pt>
                <c:pt idx="3114">
                  <c:v>153.49975585937995</c:v>
                </c:pt>
                <c:pt idx="3115">
                  <c:v>153.5438079834</c:v>
                </c:pt>
                <c:pt idx="3116">
                  <c:v>153.4501190185504</c:v>
                </c:pt>
                <c:pt idx="3117">
                  <c:v>153.37248229979997</c:v>
                </c:pt>
                <c:pt idx="3118">
                  <c:v>153.34373474120972</c:v>
                </c:pt>
                <c:pt idx="3119">
                  <c:v>153.36715698242079</c:v>
                </c:pt>
                <c:pt idx="3120">
                  <c:v>153.47151184082</c:v>
                </c:pt>
                <c:pt idx="3121">
                  <c:v>153.52458190917972</c:v>
                </c:pt>
                <c:pt idx="3122">
                  <c:v>153.5213317871104</c:v>
                </c:pt>
                <c:pt idx="3123">
                  <c:v>153.6572113037104</c:v>
                </c:pt>
                <c:pt idx="3124">
                  <c:v>153.64816284179997</c:v>
                </c:pt>
                <c:pt idx="3125">
                  <c:v>153.6473388671904</c:v>
                </c:pt>
                <c:pt idx="3126">
                  <c:v>153.64848327636992</c:v>
                </c:pt>
                <c:pt idx="3127">
                  <c:v>153.64816284179997</c:v>
                </c:pt>
                <c:pt idx="3128">
                  <c:v>153.64932250976995</c:v>
                </c:pt>
                <c:pt idx="3129">
                  <c:v>153.85737609863079</c:v>
                </c:pt>
                <c:pt idx="3130">
                  <c:v>153.99354553223</c:v>
                </c:pt>
                <c:pt idx="3131">
                  <c:v>154.01446533203</c:v>
                </c:pt>
                <c:pt idx="3132">
                  <c:v>153.9730834960896</c:v>
                </c:pt>
                <c:pt idx="3133">
                  <c:v>153.94192504883</c:v>
                </c:pt>
                <c:pt idx="3134">
                  <c:v>154.00425720214992</c:v>
                </c:pt>
                <c:pt idx="3135">
                  <c:v>154.16200256348</c:v>
                </c:pt>
                <c:pt idx="3136">
                  <c:v>154.26698303223</c:v>
                </c:pt>
                <c:pt idx="3137">
                  <c:v>154.35049438477043</c:v>
                </c:pt>
                <c:pt idx="3138">
                  <c:v>154.46569824219</c:v>
                </c:pt>
                <c:pt idx="3139">
                  <c:v>154.54008483886992</c:v>
                </c:pt>
                <c:pt idx="3140">
                  <c:v>154.61041259766</c:v>
                </c:pt>
                <c:pt idx="3141">
                  <c:v>154.69505310058992</c:v>
                </c:pt>
                <c:pt idx="3142">
                  <c:v>154.8218841552704</c:v>
                </c:pt>
                <c:pt idx="3143">
                  <c:v>154.80139160156</c:v>
                </c:pt>
                <c:pt idx="3144">
                  <c:v>154.8118438720704</c:v>
                </c:pt>
                <c:pt idx="3145">
                  <c:v>154.81098937988</c:v>
                </c:pt>
                <c:pt idx="3146">
                  <c:v>154.9246673584004</c:v>
                </c:pt>
                <c:pt idx="3147">
                  <c:v>154.83360290527</c:v>
                </c:pt>
                <c:pt idx="3148">
                  <c:v>154.84036254883</c:v>
                </c:pt>
                <c:pt idx="3149">
                  <c:v>154.97662353515992</c:v>
                </c:pt>
                <c:pt idx="3150">
                  <c:v>155.00128173828</c:v>
                </c:pt>
                <c:pt idx="3151">
                  <c:v>154.8221893310504</c:v>
                </c:pt>
                <c:pt idx="3152">
                  <c:v>154.8319854736304</c:v>
                </c:pt>
                <c:pt idx="3153">
                  <c:v>154.79710388183997</c:v>
                </c:pt>
                <c:pt idx="3154">
                  <c:v>154.80076599120972</c:v>
                </c:pt>
                <c:pt idx="3155">
                  <c:v>154.78726196289</c:v>
                </c:pt>
                <c:pt idx="3156">
                  <c:v>154.80075073242</c:v>
                </c:pt>
                <c:pt idx="3157">
                  <c:v>154.79042053223043</c:v>
                </c:pt>
                <c:pt idx="3158">
                  <c:v>154.78303527831972</c:v>
                </c:pt>
                <c:pt idx="3159">
                  <c:v>154.8218536377</c:v>
                </c:pt>
                <c:pt idx="3160">
                  <c:v>154.8150329589804</c:v>
                </c:pt>
                <c:pt idx="3161">
                  <c:v>154.8184509277304</c:v>
                </c:pt>
                <c:pt idx="3162">
                  <c:v>154.83209228516</c:v>
                </c:pt>
                <c:pt idx="3163">
                  <c:v>154.931640625</c:v>
                </c:pt>
                <c:pt idx="3164">
                  <c:v>154.98715209961</c:v>
                </c:pt>
                <c:pt idx="3165">
                  <c:v>154.9913482666004</c:v>
                </c:pt>
                <c:pt idx="3166">
                  <c:v>154.98715209961</c:v>
                </c:pt>
                <c:pt idx="3167">
                  <c:v>154.99717712402</c:v>
                </c:pt>
                <c:pt idx="3168">
                  <c:v>154.99749755859079</c:v>
                </c:pt>
                <c:pt idx="3169">
                  <c:v>154.9913482666004</c:v>
                </c:pt>
                <c:pt idx="3170">
                  <c:v>154.9912261962904</c:v>
                </c:pt>
                <c:pt idx="3171">
                  <c:v>155.0012969970704</c:v>
                </c:pt>
                <c:pt idx="3172">
                  <c:v>154.9968414306604</c:v>
                </c:pt>
                <c:pt idx="3173">
                  <c:v>154.99749755859079</c:v>
                </c:pt>
                <c:pt idx="3174">
                  <c:v>154.9592895507804</c:v>
                </c:pt>
                <c:pt idx="3175">
                  <c:v>154.9767303466804</c:v>
                </c:pt>
                <c:pt idx="3176">
                  <c:v>154.98715209961</c:v>
                </c:pt>
                <c:pt idx="3177">
                  <c:v>154.9912261962904</c:v>
                </c:pt>
                <c:pt idx="3178">
                  <c:v>154.9912109375004</c:v>
                </c:pt>
                <c:pt idx="3179">
                  <c:v>154.9912261962904</c:v>
                </c:pt>
                <c:pt idx="3180">
                  <c:v>154.9913482666004</c:v>
                </c:pt>
                <c:pt idx="3181">
                  <c:v>154.99736022949</c:v>
                </c:pt>
                <c:pt idx="3182">
                  <c:v>155.00161743164</c:v>
                </c:pt>
                <c:pt idx="3183">
                  <c:v>155.02297973633</c:v>
                </c:pt>
                <c:pt idx="3184">
                  <c:v>155.03326416015935</c:v>
                </c:pt>
                <c:pt idx="3185">
                  <c:v>155.0019378662104</c:v>
                </c:pt>
                <c:pt idx="3186">
                  <c:v>154.9872894287104</c:v>
                </c:pt>
                <c:pt idx="3187">
                  <c:v>154.99104309082</c:v>
                </c:pt>
                <c:pt idx="3188">
                  <c:v>154.99104309082</c:v>
                </c:pt>
                <c:pt idx="3189">
                  <c:v>154.99717712402</c:v>
                </c:pt>
                <c:pt idx="3190">
                  <c:v>154.9971923828104</c:v>
                </c:pt>
                <c:pt idx="3191">
                  <c:v>155.0012969970704</c:v>
                </c:pt>
                <c:pt idx="3192">
                  <c:v>154.9971923828104</c:v>
                </c:pt>
                <c:pt idx="3193">
                  <c:v>154.9973754882804</c:v>
                </c:pt>
                <c:pt idx="3194">
                  <c:v>154.88591003418</c:v>
                </c:pt>
                <c:pt idx="3195">
                  <c:v>154.54801940918</c:v>
                </c:pt>
                <c:pt idx="3196">
                  <c:v>154.08753967285</c:v>
                </c:pt>
                <c:pt idx="3197">
                  <c:v>153.57678222655923</c:v>
                </c:pt>
                <c:pt idx="3198">
                  <c:v>153.03509521483957</c:v>
                </c:pt>
                <c:pt idx="3199">
                  <c:v>152.17231750488</c:v>
                </c:pt>
                <c:pt idx="3200">
                  <c:v>151.3828430175808</c:v>
                </c:pt>
                <c:pt idx="3201">
                  <c:v>150.71508789062</c:v>
                </c:pt>
                <c:pt idx="3202">
                  <c:v>149.76692199707</c:v>
                </c:pt>
                <c:pt idx="3203">
                  <c:v>149.53341674805</c:v>
                </c:pt>
                <c:pt idx="3204">
                  <c:v>148.56732177734</c:v>
                </c:pt>
                <c:pt idx="3205">
                  <c:v>147.9541320800804</c:v>
                </c:pt>
                <c:pt idx="3206">
                  <c:v>147.5806427002</c:v>
                </c:pt>
                <c:pt idx="3207">
                  <c:v>146.8708648681596</c:v>
                </c:pt>
                <c:pt idx="3208">
                  <c:v>146.46618652344</c:v>
                </c:pt>
                <c:pt idx="3209">
                  <c:v>146.23942565917972</c:v>
                </c:pt>
                <c:pt idx="3210">
                  <c:v>146.1009368896504</c:v>
                </c:pt>
                <c:pt idx="3211">
                  <c:v>145.89486694336</c:v>
                </c:pt>
                <c:pt idx="3212">
                  <c:v>145.62680053711</c:v>
                </c:pt>
                <c:pt idx="3213">
                  <c:v>145.4164428710904</c:v>
                </c:pt>
                <c:pt idx="3214">
                  <c:v>145.16752624512</c:v>
                </c:pt>
                <c:pt idx="3215">
                  <c:v>145.26562499999972</c:v>
                </c:pt>
                <c:pt idx="3216">
                  <c:v>144.83341979979997</c:v>
                </c:pt>
                <c:pt idx="3217">
                  <c:v>144.9361419677704</c:v>
                </c:pt>
                <c:pt idx="3218">
                  <c:v>144.82176208496</c:v>
                </c:pt>
                <c:pt idx="3219">
                  <c:v>144.7255554199196</c:v>
                </c:pt>
                <c:pt idx="3220">
                  <c:v>144.62022399902</c:v>
                </c:pt>
                <c:pt idx="3221">
                  <c:v>144.47418212890992</c:v>
                </c:pt>
                <c:pt idx="3222">
                  <c:v>144.42684936523079</c:v>
                </c:pt>
                <c:pt idx="3223">
                  <c:v>144.31159973144995</c:v>
                </c:pt>
                <c:pt idx="3224">
                  <c:v>144.31066894531</c:v>
                </c:pt>
                <c:pt idx="3225">
                  <c:v>144.4072265625004</c:v>
                </c:pt>
                <c:pt idx="3226">
                  <c:v>144.3779296875004</c:v>
                </c:pt>
                <c:pt idx="3227">
                  <c:v>144.39726257324</c:v>
                </c:pt>
                <c:pt idx="3228">
                  <c:v>144.38790893555043</c:v>
                </c:pt>
                <c:pt idx="3229">
                  <c:v>144.3881683349604</c:v>
                </c:pt>
                <c:pt idx="3230">
                  <c:v>144.51362609863</c:v>
                </c:pt>
                <c:pt idx="3231">
                  <c:v>144.31066894531</c:v>
                </c:pt>
                <c:pt idx="3232">
                  <c:v>144.31037902832</c:v>
                </c:pt>
                <c:pt idx="3233">
                  <c:v>144.2621765136704</c:v>
                </c:pt>
                <c:pt idx="3234">
                  <c:v>144.17518615723043</c:v>
                </c:pt>
                <c:pt idx="3235">
                  <c:v>144.16551208495972</c:v>
                </c:pt>
                <c:pt idx="3236">
                  <c:v>144.2238922119096</c:v>
                </c:pt>
                <c:pt idx="3237">
                  <c:v>144.25286865234</c:v>
                </c:pt>
                <c:pt idx="3238">
                  <c:v>144.31068420409972</c:v>
                </c:pt>
                <c:pt idx="3239">
                  <c:v>144.39755249023</c:v>
                </c:pt>
                <c:pt idx="3240">
                  <c:v>144.44590759277</c:v>
                </c:pt>
                <c:pt idx="3241">
                  <c:v>144.4452819824204</c:v>
                </c:pt>
                <c:pt idx="3242">
                  <c:v>144.87080383301</c:v>
                </c:pt>
                <c:pt idx="3243">
                  <c:v>144.68907165527</c:v>
                </c:pt>
                <c:pt idx="3244">
                  <c:v>144.67742919922</c:v>
                </c:pt>
                <c:pt idx="3245">
                  <c:v>144.55165100098</c:v>
                </c:pt>
                <c:pt idx="3246">
                  <c:v>144.44590759277</c:v>
                </c:pt>
                <c:pt idx="3247">
                  <c:v>144.3206024169904</c:v>
                </c:pt>
                <c:pt idx="3248">
                  <c:v>144.31036376952972</c:v>
                </c:pt>
                <c:pt idx="3249">
                  <c:v>144.1171875</c:v>
                </c:pt>
                <c:pt idx="3250">
                  <c:v>143.99407958983997</c:v>
                </c:pt>
                <c:pt idx="3251">
                  <c:v>143.75169372558992</c:v>
                </c:pt>
                <c:pt idx="3252">
                  <c:v>143.76106262206972</c:v>
                </c:pt>
                <c:pt idx="3253">
                  <c:v>143.76098632812</c:v>
                </c:pt>
                <c:pt idx="3254">
                  <c:v>143.75177001953</c:v>
                </c:pt>
                <c:pt idx="3255">
                  <c:v>143.76106262206972</c:v>
                </c:pt>
                <c:pt idx="3256">
                  <c:v>143.76330566405923</c:v>
                </c:pt>
                <c:pt idx="3257">
                  <c:v>143.76106262206972</c:v>
                </c:pt>
                <c:pt idx="3258">
                  <c:v>143.76077270507992</c:v>
                </c:pt>
                <c:pt idx="3259">
                  <c:v>143.75874328613</c:v>
                </c:pt>
                <c:pt idx="3260">
                  <c:v>143.76106262206972</c:v>
                </c:pt>
                <c:pt idx="3261">
                  <c:v>143.75852966309</c:v>
                </c:pt>
                <c:pt idx="3262">
                  <c:v>143.76098632812</c:v>
                </c:pt>
                <c:pt idx="3263">
                  <c:v>143.76106262206972</c:v>
                </c:pt>
                <c:pt idx="3264">
                  <c:v>143.76098632812</c:v>
                </c:pt>
                <c:pt idx="3265">
                  <c:v>143.75845336913997</c:v>
                </c:pt>
                <c:pt idx="3266">
                  <c:v>143.76113891602043</c:v>
                </c:pt>
                <c:pt idx="3267">
                  <c:v>143.92385864258</c:v>
                </c:pt>
                <c:pt idx="3268">
                  <c:v>143.92472839355</c:v>
                </c:pt>
                <c:pt idx="3269">
                  <c:v>143.94427490233997</c:v>
                </c:pt>
                <c:pt idx="3270">
                  <c:v>143.9511871337904</c:v>
                </c:pt>
                <c:pt idx="3271">
                  <c:v>143.96328735352043</c:v>
                </c:pt>
                <c:pt idx="3272">
                  <c:v>144.12690734863079</c:v>
                </c:pt>
                <c:pt idx="3273">
                  <c:v>144.1845703125</c:v>
                </c:pt>
                <c:pt idx="3274">
                  <c:v>144.1760559081996</c:v>
                </c:pt>
                <c:pt idx="3275">
                  <c:v>144.17604064941</c:v>
                </c:pt>
                <c:pt idx="3276">
                  <c:v>144.22361755371</c:v>
                </c:pt>
                <c:pt idx="3277">
                  <c:v>144.21397399901923</c:v>
                </c:pt>
                <c:pt idx="3278">
                  <c:v>144.16551208495972</c:v>
                </c:pt>
                <c:pt idx="3279">
                  <c:v>144.3203277587908</c:v>
                </c:pt>
                <c:pt idx="3280">
                  <c:v>144.23294067383</c:v>
                </c:pt>
                <c:pt idx="3281">
                  <c:v>144.31068420409972</c:v>
                </c:pt>
                <c:pt idx="3282">
                  <c:v>144.31066894531</c:v>
                </c:pt>
                <c:pt idx="3283">
                  <c:v>144.4462127685496</c:v>
                </c:pt>
                <c:pt idx="3284">
                  <c:v>144.51356506347935</c:v>
                </c:pt>
                <c:pt idx="3285">
                  <c:v>144.48489379882992</c:v>
                </c:pt>
                <c:pt idx="3286">
                  <c:v>144.4553222656204</c:v>
                </c:pt>
                <c:pt idx="3287">
                  <c:v>144.31066894531</c:v>
                </c:pt>
                <c:pt idx="3288">
                  <c:v>144.3294372558604</c:v>
                </c:pt>
                <c:pt idx="3289">
                  <c:v>144.19451904297</c:v>
                </c:pt>
                <c:pt idx="3290">
                  <c:v>144.14620971679997</c:v>
                </c:pt>
                <c:pt idx="3291">
                  <c:v>144.14628601074</c:v>
                </c:pt>
                <c:pt idx="3292">
                  <c:v>144.10903930664</c:v>
                </c:pt>
                <c:pt idx="3293">
                  <c:v>144.07919311523</c:v>
                </c:pt>
                <c:pt idx="3294">
                  <c:v>144.06935119628992</c:v>
                </c:pt>
                <c:pt idx="3295">
                  <c:v>143.96261596679997</c:v>
                </c:pt>
                <c:pt idx="3296">
                  <c:v>143.96263122559</c:v>
                </c:pt>
                <c:pt idx="3297">
                  <c:v>143.97259521483957</c:v>
                </c:pt>
                <c:pt idx="3298">
                  <c:v>143.96295166015992</c:v>
                </c:pt>
                <c:pt idx="3299">
                  <c:v>143.98190307617</c:v>
                </c:pt>
                <c:pt idx="3300">
                  <c:v>143.962890625</c:v>
                </c:pt>
                <c:pt idx="3301">
                  <c:v>143.96295166015992</c:v>
                </c:pt>
                <c:pt idx="3302">
                  <c:v>143.9629821777304</c:v>
                </c:pt>
                <c:pt idx="3303">
                  <c:v>143.9629364013704</c:v>
                </c:pt>
                <c:pt idx="3304">
                  <c:v>143.98190307617</c:v>
                </c:pt>
                <c:pt idx="3305">
                  <c:v>143.97225952148</c:v>
                </c:pt>
                <c:pt idx="3306">
                  <c:v>143.8844299316404</c:v>
                </c:pt>
                <c:pt idx="3307">
                  <c:v>143.8877410888704</c:v>
                </c:pt>
                <c:pt idx="3308">
                  <c:v>143.88589477539</c:v>
                </c:pt>
                <c:pt idx="3309">
                  <c:v>143.87605285645</c:v>
                </c:pt>
                <c:pt idx="3310">
                  <c:v>143.81864929199</c:v>
                </c:pt>
                <c:pt idx="3311">
                  <c:v>143.79730224609</c:v>
                </c:pt>
                <c:pt idx="3312">
                  <c:v>143.80871582031</c:v>
                </c:pt>
                <c:pt idx="3313">
                  <c:v>143.80183410645</c:v>
                </c:pt>
                <c:pt idx="3314">
                  <c:v>143.7997589111296</c:v>
                </c:pt>
                <c:pt idx="3315">
                  <c:v>143.79759216308992</c:v>
                </c:pt>
                <c:pt idx="3316">
                  <c:v>143.81146240234</c:v>
                </c:pt>
                <c:pt idx="3317">
                  <c:v>143.81867980957</c:v>
                </c:pt>
                <c:pt idx="3318">
                  <c:v>143.83987426757992</c:v>
                </c:pt>
                <c:pt idx="3319">
                  <c:v>143.85650634766083</c:v>
                </c:pt>
                <c:pt idx="3320">
                  <c:v>143.87786865234</c:v>
                </c:pt>
                <c:pt idx="3321">
                  <c:v>143.8856658935496</c:v>
                </c:pt>
                <c:pt idx="3322">
                  <c:v>143.88591003418</c:v>
                </c:pt>
                <c:pt idx="3323">
                  <c:v>143.89520263672</c:v>
                </c:pt>
                <c:pt idx="3324">
                  <c:v>143.88409423828</c:v>
                </c:pt>
                <c:pt idx="3325">
                  <c:v>143.9045867919896</c:v>
                </c:pt>
                <c:pt idx="3326">
                  <c:v>143.90376281738</c:v>
                </c:pt>
                <c:pt idx="3327">
                  <c:v>143.92437744141043</c:v>
                </c:pt>
                <c:pt idx="3328">
                  <c:v>143.94526672363</c:v>
                </c:pt>
                <c:pt idx="3329">
                  <c:v>143.95451354979997</c:v>
                </c:pt>
                <c:pt idx="3330">
                  <c:v>143.9629364013704</c:v>
                </c:pt>
                <c:pt idx="3331">
                  <c:v>143.98358154297</c:v>
                </c:pt>
                <c:pt idx="3332">
                  <c:v>144.01264953613</c:v>
                </c:pt>
                <c:pt idx="3333">
                  <c:v>144.0606536865196</c:v>
                </c:pt>
                <c:pt idx="3334">
                  <c:v>144.0505676269496</c:v>
                </c:pt>
                <c:pt idx="3335">
                  <c:v>144.03213500977</c:v>
                </c:pt>
                <c:pt idx="3336">
                  <c:v>144.05960083008</c:v>
                </c:pt>
                <c:pt idx="3337">
                  <c:v>144.05960083008</c:v>
                </c:pt>
                <c:pt idx="3338">
                  <c:v>144.06971740723043</c:v>
                </c:pt>
                <c:pt idx="3339">
                  <c:v>144.05960083008</c:v>
                </c:pt>
                <c:pt idx="3340">
                  <c:v>144.06867980957</c:v>
                </c:pt>
                <c:pt idx="3341">
                  <c:v>144.06867980957</c:v>
                </c:pt>
                <c:pt idx="3342">
                  <c:v>144.06867980957</c:v>
                </c:pt>
                <c:pt idx="3343">
                  <c:v>144.05963134766043</c:v>
                </c:pt>
                <c:pt idx="3344">
                  <c:v>144.06867980957</c:v>
                </c:pt>
                <c:pt idx="3345">
                  <c:v>144.04995727538972</c:v>
                </c:pt>
                <c:pt idx="3346">
                  <c:v>144.05976867675992</c:v>
                </c:pt>
                <c:pt idx="3347">
                  <c:v>144.04035949707</c:v>
                </c:pt>
                <c:pt idx="3348">
                  <c:v>144.03123474121</c:v>
                </c:pt>
                <c:pt idx="3349">
                  <c:v>143.98390197754</c:v>
                </c:pt>
                <c:pt idx="3350">
                  <c:v>143.9918670654304</c:v>
                </c:pt>
                <c:pt idx="3351">
                  <c:v>143.97227478027</c:v>
                </c:pt>
                <c:pt idx="3352">
                  <c:v>143.94581604004</c:v>
                </c:pt>
                <c:pt idx="3353">
                  <c:v>143.94522094727043</c:v>
                </c:pt>
                <c:pt idx="3354">
                  <c:v>143.92501831055043</c:v>
                </c:pt>
                <c:pt idx="3355">
                  <c:v>143.89758300781</c:v>
                </c:pt>
                <c:pt idx="3356">
                  <c:v>143.8574218750008</c:v>
                </c:pt>
                <c:pt idx="3357">
                  <c:v>143.77070617675992</c:v>
                </c:pt>
                <c:pt idx="3358">
                  <c:v>143.6525878906204</c:v>
                </c:pt>
                <c:pt idx="3359">
                  <c:v>143.59782409668</c:v>
                </c:pt>
                <c:pt idx="3360">
                  <c:v>143.51828002929997</c:v>
                </c:pt>
                <c:pt idx="3361">
                  <c:v>143.5272674560504</c:v>
                </c:pt>
                <c:pt idx="3362">
                  <c:v>143.50866699219</c:v>
                </c:pt>
                <c:pt idx="3363">
                  <c:v>143.45458984375</c:v>
                </c:pt>
                <c:pt idx="3364">
                  <c:v>143.41149902344</c:v>
                </c:pt>
                <c:pt idx="3365">
                  <c:v>143.37026977539</c:v>
                </c:pt>
                <c:pt idx="3366">
                  <c:v>143.35536193848043</c:v>
                </c:pt>
                <c:pt idx="3367">
                  <c:v>143.34567260742</c:v>
                </c:pt>
                <c:pt idx="3368">
                  <c:v>143.34535217284972</c:v>
                </c:pt>
                <c:pt idx="3369">
                  <c:v>143.30358886719</c:v>
                </c:pt>
                <c:pt idx="3370">
                  <c:v>143.29725646973</c:v>
                </c:pt>
                <c:pt idx="3371">
                  <c:v>143.2588806152304</c:v>
                </c:pt>
                <c:pt idx="3372">
                  <c:v>143.21667480468992</c:v>
                </c:pt>
                <c:pt idx="3373">
                  <c:v>143.21203613281</c:v>
                </c:pt>
                <c:pt idx="3374">
                  <c:v>143.20753479003992</c:v>
                </c:pt>
                <c:pt idx="3375">
                  <c:v>143.21189880371</c:v>
                </c:pt>
                <c:pt idx="3376">
                  <c:v>143.21653747559</c:v>
                </c:pt>
                <c:pt idx="3377">
                  <c:v>143.18746948242079</c:v>
                </c:pt>
                <c:pt idx="3378">
                  <c:v>143.1109161377</c:v>
                </c:pt>
                <c:pt idx="3379">
                  <c:v>142.96965026854923</c:v>
                </c:pt>
                <c:pt idx="3380">
                  <c:v>142.9658203125004</c:v>
                </c:pt>
                <c:pt idx="3381">
                  <c:v>142.8027496337904</c:v>
                </c:pt>
                <c:pt idx="3382">
                  <c:v>142.24629211425992</c:v>
                </c:pt>
                <c:pt idx="3383">
                  <c:v>141.6166534423796</c:v>
                </c:pt>
                <c:pt idx="3384">
                  <c:v>141.0767517089796</c:v>
                </c:pt>
                <c:pt idx="3385">
                  <c:v>140.46237182617</c:v>
                </c:pt>
                <c:pt idx="3386">
                  <c:v>139.6532745361296</c:v>
                </c:pt>
                <c:pt idx="3387">
                  <c:v>138.86276245117</c:v>
                </c:pt>
                <c:pt idx="3388">
                  <c:v>138.06690979003997</c:v>
                </c:pt>
                <c:pt idx="3389">
                  <c:v>137.74058532714932</c:v>
                </c:pt>
                <c:pt idx="3390">
                  <c:v>136.94131469727</c:v>
                </c:pt>
                <c:pt idx="3391">
                  <c:v>136.423828125</c:v>
                </c:pt>
                <c:pt idx="3392">
                  <c:v>135.8203125000004</c:v>
                </c:pt>
                <c:pt idx="3393">
                  <c:v>135.69775390624972</c:v>
                </c:pt>
                <c:pt idx="3394">
                  <c:v>135.3168182373</c:v>
                </c:pt>
                <c:pt idx="3395">
                  <c:v>135.03958129882932</c:v>
                </c:pt>
                <c:pt idx="3396">
                  <c:v>134.76214599609</c:v>
                </c:pt>
                <c:pt idx="3397">
                  <c:v>134.5682373046908</c:v>
                </c:pt>
                <c:pt idx="3398">
                  <c:v>134.38635253906</c:v>
                </c:pt>
                <c:pt idx="3399">
                  <c:v>134.22087097168</c:v>
                </c:pt>
                <c:pt idx="3400">
                  <c:v>134.06538391113</c:v>
                </c:pt>
                <c:pt idx="3401">
                  <c:v>133.87287902832</c:v>
                </c:pt>
                <c:pt idx="3402">
                  <c:v>133.86450195312</c:v>
                </c:pt>
                <c:pt idx="3403">
                  <c:v>133.8277435302704</c:v>
                </c:pt>
                <c:pt idx="3404">
                  <c:v>133.84495544433992</c:v>
                </c:pt>
                <c:pt idx="3405">
                  <c:v>133.86254882813043</c:v>
                </c:pt>
                <c:pt idx="3406">
                  <c:v>133.86254882813043</c:v>
                </c:pt>
                <c:pt idx="3407">
                  <c:v>133.85615539551</c:v>
                </c:pt>
                <c:pt idx="3408">
                  <c:v>133.66308593749997</c:v>
                </c:pt>
                <c:pt idx="3409">
                  <c:v>133.55541992188</c:v>
                </c:pt>
                <c:pt idx="3410">
                  <c:v>133.45124816895043</c:v>
                </c:pt>
                <c:pt idx="3411">
                  <c:v>133.41661071777</c:v>
                </c:pt>
                <c:pt idx="3412">
                  <c:v>133.46887207031</c:v>
                </c:pt>
                <c:pt idx="3413">
                  <c:v>133.44645690918</c:v>
                </c:pt>
                <c:pt idx="3414">
                  <c:v>133.37745666504</c:v>
                </c:pt>
                <c:pt idx="3415">
                  <c:v>133.49691772461</c:v>
                </c:pt>
                <c:pt idx="3416">
                  <c:v>133.53861999512</c:v>
                </c:pt>
                <c:pt idx="3417">
                  <c:v>133.52796936035</c:v>
                </c:pt>
                <c:pt idx="3418">
                  <c:v>133.65359497069997</c:v>
                </c:pt>
                <c:pt idx="3419">
                  <c:v>133.67364501952972</c:v>
                </c:pt>
                <c:pt idx="3420">
                  <c:v>133.7611846923796</c:v>
                </c:pt>
                <c:pt idx="3421">
                  <c:v>133.76692199707</c:v>
                </c:pt>
                <c:pt idx="3422">
                  <c:v>133.74809265136992</c:v>
                </c:pt>
                <c:pt idx="3423">
                  <c:v>133.74446105956972</c:v>
                </c:pt>
                <c:pt idx="3424">
                  <c:v>133.68006896973</c:v>
                </c:pt>
                <c:pt idx="3425">
                  <c:v>133.62750244141</c:v>
                </c:pt>
                <c:pt idx="3426">
                  <c:v>133.50341796875</c:v>
                </c:pt>
                <c:pt idx="3427">
                  <c:v>133.5021362304704</c:v>
                </c:pt>
                <c:pt idx="3428">
                  <c:v>133.4682006835904</c:v>
                </c:pt>
                <c:pt idx="3429">
                  <c:v>133.4432373046904</c:v>
                </c:pt>
                <c:pt idx="3430">
                  <c:v>133.39974975586</c:v>
                </c:pt>
                <c:pt idx="3431">
                  <c:v>133.34700012207</c:v>
                </c:pt>
                <c:pt idx="3432">
                  <c:v>133.2694549560496</c:v>
                </c:pt>
                <c:pt idx="3433">
                  <c:v>133.28286743164</c:v>
                </c:pt>
                <c:pt idx="3434">
                  <c:v>133.28662109374972</c:v>
                </c:pt>
                <c:pt idx="3435">
                  <c:v>133.26080322265992</c:v>
                </c:pt>
                <c:pt idx="3436">
                  <c:v>133.21774291992</c:v>
                </c:pt>
                <c:pt idx="3437">
                  <c:v>133.31631469727</c:v>
                </c:pt>
                <c:pt idx="3438">
                  <c:v>133.14805603027</c:v>
                </c:pt>
                <c:pt idx="3439">
                  <c:v>133.23078918456972</c:v>
                </c:pt>
                <c:pt idx="3440">
                  <c:v>133.27645874023</c:v>
                </c:pt>
                <c:pt idx="3441">
                  <c:v>133.2742309570304</c:v>
                </c:pt>
                <c:pt idx="3442">
                  <c:v>133.2953643798796</c:v>
                </c:pt>
                <c:pt idx="3443">
                  <c:v>133.33476257323997</c:v>
                </c:pt>
                <c:pt idx="3444">
                  <c:v>133.37414550781</c:v>
                </c:pt>
                <c:pt idx="3445">
                  <c:v>133.4544067382804</c:v>
                </c:pt>
                <c:pt idx="3446">
                  <c:v>133.32548522949</c:v>
                </c:pt>
                <c:pt idx="3447">
                  <c:v>133.3478393554708</c:v>
                </c:pt>
                <c:pt idx="3448">
                  <c:v>133.4471435546904</c:v>
                </c:pt>
                <c:pt idx="3449">
                  <c:v>133.47192382813</c:v>
                </c:pt>
                <c:pt idx="3450">
                  <c:v>133.49810791016043</c:v>
                </c:pt>
                <c:pt idx="3451">
                  <c:v>133.5114746093696</c:v>
                </c:pt>
                <c:pt idx="3452">
                  <c:v>133.5155487060496</c:v>
                </c:pt>
                <c:pt idx="3453">
                  <c:v>133.55570983887</c:v>
                </c:pt>
                <c:pt idx="3454">
                  <c:v>133.55917358398</c:v>
                </c:pt>
                <c:pt idx="3455">
                  <c:v>133.6475830078096</c:v>
                </c:pt>
                <c:pt idx="3456">
                  <c:v>133.90766906738</c:v>
                </c:pt>
                <c:pt idx="3457">
                  <c:v>134.0216064453104</c:v>
                </c:pt>
                <c:pt idx="3458">
                  <c:v>133.90608215332</c:v>
                </c:pt>
                <c:pt idx="3459">
                  <c:v>133.8365020752</c:v>
                </c:pt>
                <c:pt idx="3460">
                  <c:v>133.82756042479997</c:v>
                </c:pt>
                <c:pt idx="3461">
                  <c:v>133.8279418945304</c:v>
                </c:pt>
                <c:pt idx="3462">
                  <c:v>133.8296661377</c:v>
                </c:pt>
                <c:pt idx="3463">
                  <c:v>133.8277435302704</c:v>
                </c:pt>
                <c:pt idx="3464">
                  <c:v>133.8214721679704</c:v>
                </c:pt>
                <c:pt idx="3465">
                  <c:v>133.83616638184</c:v>
                </c:pt>
                <c:pt idx="3466">
                  <c:v>133.98510742187</c:v>
                </c:pt>
                <c:pt idx="3467">
                  <c:v>134.0554351806604</c:v>
                </c:pt>
                <c:pt idx="3468">
                  <c:v>134.10787963867</c:v>
                </c:pt>
                <c:pt idx="3469">
                  <c:v>134.17729187012</c:v>
                </c:pt>
                <c:pt idx="3470">
                  <c:v>134.24623107909997</c:v>
                </c:pt>
                <c:pt idx="3471">
                  <c:v>134.28195190429997</c:v>
                </c:pt>
                <c:pt idx="3472">
                  <c:v>134.28195190429997</c:v>
                </c:pt>
                <c:pt idx="3473">
                  <c:v>134.27348327636932</c:v>
                </c:pt>
                <c:pt idx="3474">
                  <c:v>134.28195190429997</c:v>
                </c:pt>
                <c:pt idx="3475">
                  <c:v>134.36837768555043</c:v>
                </c:pt>
                <c:pt idx="3476">
                  <c:v>134.30735778809043</c:v>
                </c:pt>
                <c:pt idx="3477">
                  <c:v>134.29042053223043</c:v>
                </c:pt>
                <c:pt idx="3478">
                  <c:v>134.34365844727</c:v>
                </c:pt>
                <c:pt idx="3479">
                  <c:v>134.31755065917972</c:v>
                </c:pt>
                <c:pt idx="3480">
                  <c:v>134.39584350586</c:v>
                </c:pt>
                <c:pt idx="3481">
                  <c:v>134.44683837891043</c:v>
                </c:pt>
                <c:pt idx="3482">
                  <c:v>134.42181396483997</c:v>
                </c:pt>
                <c:pt idx="3483">
                  <c:v>134.41247558594</c:v>
                </c:pt>
                <c:pt idx="3484">
                  <c:v>134.4217224121104</c:v>
                </c:pt>
                <c:pt idx="3485">
                  <c:v>134.45658874512</c:v>
                </c:pt>
                <c:pt idx="3486">
                  <c:v>134.49095153809</c:v>
                </c:pt>
                <c:pt idx="3487">
                  <c:v>134.50837707520043</c:v>
                </c:pt>
                <c:pt idx="3488">
                  <c:v>134.50947570800992</c:v>
                </c:pt>
                <c:pt idx="3489">
                  <c:v>134.57800292969</c:v>
                </c:pt>
                <c:pt idx="3490">
                  <c:v>134.5867462158204</c:v>
                </c:pt>
                <c:pt idx="3491">
                  <c:v>134.64628601074</c:v>
                </c:pt>
                <c:pt idx="3492">
                  <c:v>134.72474670409997</c:v>
                </c:pt>
                <c:pt idx="3493">
                  <c:v>134.7798767089796</c:v>
                </c:pt>
                <c:pt idx="3494">
                  <c:v>134.7861328125004</c:v>
                </c:pt>
                <c:pt idx="3495">
                  <c:v>134.78848266602</c:v>
                </c:pt>
                <c:pt idx="3496">
                  <c:v>134.7883758544904</c:v>
                </c:pt>
                <c:pt idx="3497">
                  <c:v>134.79083251953</c:v>
                </c:pt>
                <c:pt idx="3498">
                  <c:v>134.79486083983957</c:v>
                </c:pt>
                <c:pt idx="3499">
                  <c:v>134.80598449707</c:v>
                </c:pt>
                <c:pt idx="3500">
                  <c:v>134.8323669433604</c:v>
                </c:pt>
                <c:pt idx="3501">
                  <c:v>134.81207275391</c:v>
                </c:pt>
                <c:pt idx="3502">
                  <c:v>134.81483459472992</c:v>
                </c:pt>
                <c:pt idx="3503">
                  <c:v>134.81527709961</c:v>
                </c:pt>
                <c:pt idx="3504">
                  <c:v>134.84985351562</c:v>
                </c:pt>
                <c:pt idx="3505">
                  <c:v>134.84750366210992</c:v>
                </c:pt>
                <c:pt idx="3506">
                  <c:v>134.89105224609</c:v>
                </c:pt>
                <c:pt idx="3507">
                  <c:v>134.9172363281204</c:v>
                </c:pt>
                <c:pt idx="3508">
                  <c:v>134.95529174805</c:v>
                </c:pt>
                <c:pt idx="3509">
                  <c:v>134.99594116211</c:v>
                </c:pt>
                <c:pt idx="3510">
                  <c:v>135.04904174804992</c:v>
                </c:pt>
                <c:pt idx="3511">
                  <c:v>135.07508850098</c:v>
                </c:pt>
                <c:pt idx="3512">
                  <c:v>135.13121032715</c:v>
                </c:pt>
                <c:pt idx="3513">
                  <c:v>135.17114257812</c:v>
                </c:pt>
                <c:pt idx="3514">
                  <c:v>135.21044921875</c:v>
                </c:pt>
                <c:pt idx="3515">
                  <c:v>135.21943664551</c:v>
                </c:pt>
                <c:pt idx="3516">
                  <c:v>135.23699951172</c:v>
                </c:pt>
                <c:pt idx="3517">
                  <c:v>135.23797607422</c:v>
                </c:pt>
                <c:pt idx="3518">
                  <c:v>135.29841613770043</c:v>
                </c:pt>
                <c:pt idx="3519">
                  <c:v>135.2469940185496</c:v>
                </c:pt>
                <c:pt idx="3520">
                  <c:v>135.26853942871</c:v>
                </c:pt>
                <c:pt idx="3521">
                  <c:v>135.2814178466808</c:v>
                </c:pt>
                <c:pt idx="3522">
                  <c:v>135.3256225585904</c:v>
                </c:pt>
                <c:pt idx="3523">
                  <c:v>135.35470581055</c:v>
                </c:pt>
                <c:pt idx="3524">
                  <c:v>135.3661499023404</c:v>
                </c:pt>
                <c:pt idx="3525">
                  <c:v>135.40084838867079</c:v>
                </c:pt>
                <c:pt idx="3526">
                  <c:v>135.40013122559</c:v>
                </c:pt>
                <c:pt idx="3527">
                  <c:v>135.3921203613304</c:v>
                </c:pt>
                <c:pt idx="3528">
                  <c:v>135.3663330078104</c:v>
                </c:pt>
                <c:pt idx="3529">
                  <c:v>135.40995788574</c:v>
                </c:pt>
                <c:pt idx="3530">
                  <c:v>135.3867187500004</c:v>
                </c:pt>
                <c:pt idx="3531">
                  <c:v>135.4303436279304</c:v>
                </c:pt>
                <c:pt idx="3532">
                  <c:v>135.37763977051</c:v>
                </c:pt>
                <c:pt idx="3533">
                  <c:v>135.40391540527</c:v>
                </c:pt>
                <c:pt idx="3534">
                  <c:v>135.3390045166</c:v>
                </c:pt>
                <c:pt idx="3535">
                  <c:v>135.33047485352043</c:v>
                </c:pt>
                <c:pt idx="3536">
                  <c:v>135.3347778320304</c:v>
                </c:pt>
                <c:pt idx="3537">
                  <c:v>135.34329223632992</c:v>
                </c:pt>
                <c:pt idx="3538">
                  <c:v>135.34275817871</c:v>
                </c:pt>
                <c:pt idx="3539">
                  <c:v>135.3390045166</c:v>
                </c:pt>
                <c:pt idx="3540">
                  <c:v>135.3832550048796</c:v>
                </c:pt>
                <c:pt idx="3541">
                  <c:v>135.41836547852</c:v>
                </c:pt>
                <c:pt idx="3542">
                  <c:v>135.4573974609404</c:v>
                </c:pt>
                <c:pt idx="3543">
                  <c:v>135.47196960449</c:v>
                </c:pt>
                <c:pt idx="3544">
                  <c:v>135.5622863769504</c:v>
                </c:pt>
                <c:pt idx="3545">
                  <c:v>135.5537414550804</c:v>
                </c:pt>
                <c:pt idx="3546">
                  <c:v>135.62257385254</c:v>
                </c:pt>
                <c:pt idx="3547">
                  <c:v>135.64901733398</c:v>
                </c:pt>
                <c:pt idx="3548">
                  <c:v>135.68743896484</c:v>
                </c:pt>
                <c:pt idx="3549">
                  <c:v>135.82835388184</c:v>
                </c:pt>
                <c:pt idx="3550">
                  <c:v>135.8200225830104</c:v>
                </c:pt>
                <c:pt idx="3551">
                  <c:v>135.8388977050804</c:v>
                </c:pt>
                <c:pt idx="3552">
                  <c:v>135.9888153076208</c:v>
                </c:pt>
                <c:pt idx="3553">
                  <c:v>135.98951721191</c:v>
                </c:pt>
                <c:pt idx="3554">
                  <c:v>135.99873352051</c:v>
                </c:pt>
                <c:pt idx="3555">
                  <c:v>135.9882812500004</c:v>
                </c:pt>
                <c:pt idx="3556">
                  <c:v>136.01443481445</c:v>
                </c:pt>
                <c:pt idx="3557">
                  <c:v>135.9886932373</c:v>
                </c:pt>
                <c:pt idx="3558">
                  <c:v>136.00614929199</c:v>
                </c:pt>
                <c:pt idx="3559">
                  <c:v>135.99752807617</c:v>
                </c:pt>
                <c:pt idx="3560">
                  <c:v>136.01467895508</c:v>
                </c:pt>
                <c:pt idx="3561">
                  <c:v>135.9907684326204</c:v>
                </c:pt>
                <c:pt idx="3562">
                  <c:v>135.96324157715</c:v>
                </c:pt>
                <c:pt idx="3563">
                  <c:v>135.9358215332</c:v>
                </c:pt>
                <c:pt idx="3564">
                  <c:v>135.90924072266</c:v>
                </c:pt>
                <c:pt idx="3565">
                  <c:v>135.84768676758</c:v>
                </c:pt>
                <c:pt idx="3566">
                  <c:v>135.8022918701204</c:v>
                </c:pt>
                <c:pt idx="3567">
                  <c:v>135.89907836913997</c:v>
                </c:pt>
                <c:pt idx="3568">
                  <c:v>135.88307189941</c:v>
                </c:pt>
                <c:pt idx="3569">
                  <c:v>135.89993286133</c:v>
                </c:pt>
                <c:pt idx="3570">
                  <c:v>135.8388977050804</c:v>
                </c:pt>
                <c:pt idx="3571">
                  <c:v>135.8209686279304</c:v>
                </c:pt>
                <c:pt idx="3572">
                  <c:v>135.88336181641043</c:v>
                </c:pt>
                <c:pt idx="3573">
                  <c:v>135.81381225585992</c:v>
                </c:pt>
                <c:pt idx="3574">
                  <c:v>135.82086181641043</c:v>
                </c:pt>
                <c:pt idx="3575">
                  <c:v>135.79473876952972</c:v>
                </c:pt>
                <c:pt idx="3576">
                  <c:v>135.75775146483957</c:v>
                </c:pt>
                <c:pt idx="3577">
                  <c:v>135.55644226074</c:v>
                </c:pt>
                <c:pt idx="3578">
                  <c:v>135.44586181641</c:v>
                </c:pt>
                <c:pt idx="3579">
                  <c:v>135.54629516601995</c:v>
                </c:pt>
                <c:pt idx="3580">
                  <c:v>135.830078125</c:v>
                </c:pt>
                <c:pt idx="3581">
                  <c:v>136.00694274902</c:v>
                </c:pt>
                <c:pt idx="3582">
                  <c:v>136.53880310059</c:v>
                </c:pt>
                <c:pt idx="3583">
                  <c:v>136.83966064452972</c:v>
                </c:pt>
                <c:pt idx="3584">
                  <c:v>137.14804077148</c:v>
                </c:pt>
                <c:pt idx="3585">
                  <c:v>137.3088684082004</c:v>
                </c:pt>
                <c:pt idx="3586">
                  <c:v>137.4952087402304</c:v>
                </c:pt>
                <c:pt idx="3587">
                  <c:v>137.50656127929992</c:v>
                </c:pt>
                <c:pt idx="3588">
                  <c:v>137.54486083983957</c:v>
                </c:pt>
                <c:pt idx="3589">
                  <c:v>137.64373779296992</c:v>
                </c:pt>
                <c:pt idx="3590">
                  <c:v>137.65060424804992</c:v>
                </c:pt>
                <c:pt idx="3591">
                  <c:v>137.8306427002</c:v>
                </c:pt>
                <c:pt idx="3592">
                  <c:v>138.06689453124972</c:v>
                </c:pt>
                <c:pt idx="3593">
                  <c:v>138.36322021483997</c:v>
                </c:pt>
                <c:pt idx="3594">
                  <c:v>138.5555877685496</c:v>
                </c:pt>
                <c:pt idx="3595">
                  <c:v>138.55447387695</c:v>
                </c:pt>
                <c:pt idx="3596">
                  <c:v>138.46524047852043</c:v>
                </c:pt>
                <c:pt idx="3597">
                  <c:v>138.26654052733997</c:v>
                </c:pt>
                <c:pt idx="3598">
                  <c:v>137.97682189941</c:v>
                </c:pt>
                <c:pt idx="3599">
                  <c:v>137.8601226806604</c:v>
                </c:pt>
                <c:pt idx="3600">
                  <c:v>137.80532836914</c:v>
                </c:pt>
                <c:pt idx="3601">
                  <c:v>137.78598022460992</c:v>
                </c:pt>
                <c:pt idx="3602">
                  <c:v>137.67793273925992</c:v>
                </c:pt>
                <c:pt idx="3603">
                  <c:v>137.63285827636992</c:v>
                </c:pt>
                <c:pt idx="3604">
                  <c:v>137.6306304931596</c:v>
                </c:pt>
                <c:pt idx="3605">
                  <c:v>137.63456726073957</c:v>
                </c:pt>
                <c:pt idx="3606">
                  <c:v>137.63256835938</c:v>
                </c:pt>
                <c:pt idx="3607">
                  <c:v>137.63450622558992</c:v>
                </c:pt>
                <c:pt idx="3608">
                  <c:v>137.63444519043</c:v>
                </c:pt>
                <c:pt idx="3609">
                  <c:v>137.52453613281</c:v>
                </c:pt>
                <c:pt idx="3610">
                  <c:v>137.50933837891043</c:v>
                </c:pt>
                <c:pt idx="3611">
                  <c:v>137.38029479979997</c:v>
                </c:pt>
                <c:pt idx="3612">
                  <c:v>137.2551727294896</c:v>
                </c:pt>
                <c:pt idx="3613">
                  <c:v>137.18934631348083</c:v>
                </c:pt>
                <c:pt idx="3614">
                  <c:v>137.0226440429704</c:v>
                </c:pt>
                <c:pt idx="3615">
                  <c:v>136.9732666015596</c:v>
                </c:pt>
                <c:pt idx="3616">
                  <c:v>136.85212707520083</c:v>
                </c:pt>
                <c:pt idx="3617">
                  <c:v>136.59315490723</c:v>
                </c:pt>
                <c:pt idx="3618">
                  <c:v>136.4252471923804</c:v>
                </c:pt>
                <c:pt idx="3619">
                  <c:v>136.26449584961</c:v>
                </c:pt>
                <c:pt idx="3620">
                  <c:v>136.20252990723043</c:v>
                </c:pt>
                <c:pt idx="3621">
                  <c:v>136.22918701172</c:v>
                </c:pt>
                <c:pt idx="3622">
                  <c:v>136.3087463378908</c:v>
                </c:pt>
                <c:pt idx="3623">
                  <c:v>136.5121612548796</c:v>
                </c:pt>
                <c:pt idx="3624">
                  <c:v>136.70071411132992</c:v>
                </c:pt>
                <c:pt idx="3625">
                  <c:v>136.75486755371</c:v>
                </c:pt>
                <c:pt idx="3626">
                  <c:v>136.76916503905923</c:v>
                </c:pt>
                <c:pt idx="3627">
                  <c:v>136.84851074219</c:v>
                </c:pt>
                <c:pt idx="3628">
                  <c:v>136.79510498047</c:v>
                </c:pt>
                <c:pt idx="3629">
                  <c:v>136.76254272460992</c:v>
                </c:pt>
                <c:pt idx="3630">
                  <c:v>136.72412109374972</c:v>
                </c:pt>
                <c:pt idx="3631">
                  <c:v>136.71566772460929</c:v>
                </c:pt>
                <c:pt idx="3632">
                  <c:v>136.72669982909997</c:v>
                </c:pt>
                <c:pt idx="3633">
                  <c:v>137.30914306641</c:v>
                </c:pt>
                <c:pt idx="3634">
                  <c:v>137.63450622558992</c:v>
                </c:pt>
                <c:pt idx="3635">
                  <c:v>137.85777282715</c:v>
                </c:pt>
                <c:pt idx="3636">
                  <c:v>138.21064758301</c:v>
                </c:pt>
                <c:pt idx="3637">
                  <c:v>138.4455871582</c:v>
                </c:pt>
                <c:pt idx="3638">
                  <c:v>138.61022949219</c:v>
                </c:pt>
                <c:pt idx="3639">
                  <c:v>138.71057128905923</c:v>
                </c:pt>
                <c:pt idx="3640">
                  <c:v>138.70710754395</c:v>
                </c:pt>
                <c:pt idx="3641">
                  <c:v>138.49172973633</c:v>
                </c:pt>
                <c:pt idx="3642">
                  <c:v>138.29321289062</c:v>
                </c:pt>
                <c:pt idx="3643">
                  <c:v>137.87757873534972</c:v>
                </c:pt>
                <c:pt idx="3644">
                  <c:v>137.63256835938</c:v>
                </c:pt>
                <c:pt idx="3645">
                  <c:v>137.01567077636932</c:v>
                </c:pt>
                <c:pt idx="3646">
                  <c:v>136.30931091309043</c:v>
                </c:pt>
                <c:pt idx="3647">
                  <c:v>135.67565917968992</c:v>
                </c:pt>
                <c:pt idx="3648">
                  <c:v>135.0787963867204</c:v>
                </c:pt>
                <c:pt idx="3649">
                  <c:v>134.05511474609</c:v>
                </c:pt>
                <c:pt idx="3650">
                  <c:v>133.43840026855</c:v>
                </c:pt>
                <c:pt idx="3651">
                  <c:v>132.9161071777304</c:v>
                </c:pt>
                <c:pt idx="3652">
                  <c:v>132.4204101562504</c:v>
                </c:pt>
                <c:pt idx="3653">
                  <c:v>132.1294708252</c:v>
                </c:pt>
                <c:pt idx="3654">
                  <c:v>131.9812622070304</c:v>
                </c:pt>
                <c:pt idx="3655">
                  <c:v>131.7429504394496</c:v>
                </c:pt>
                <c:pt idx="3656">
                  <c:v>131.10366821288972</c:v>
                </c:pt>
                <c:pt idx="3657">
                  <c:v>130.86711120605</c:v>
                </c:pt>
                <c:pt idx="3658">
                  <c:v>130.63998413085929</c:v>
                </c:pt>
                <c:pt idx="3659">
                  <c:v>130.50550842284972</c:v>
                </c:pt>
                <c:pt idx="3660">
                  <c:v>130.40356445312995</c:v>
                </c:pt>
                <c:pt idx="3661">
                  <c:v>130.3179931640596</c:v>
                </c:pt>
                <c:pt idx="3662">
                  <c:v>129.9570465087908</c:v>
                </c:pt>
                <c:pt idx="3663">
                  <c:v>129.80574035645043</c:v>
                </c:pt>
                <c:pt idx="3664">
                  <c:v>129.49261474609</c:v>
                </c:pt>
                <c:pt idx="3665">
                  <c:v>129.2342987060496</c:v>
                </c:pt>
                <c:pt idx="3666">
                  <c:v>129.13575744629</c:v>
                </c:pt>
                <c:pt idx="3667">
                  <c:v>129.05297851563083</c:v>
                </c:pt>
                <c:pt idx="3668">
                  <c:v>129.14378356933935</c:v>
                </c:pt>
                <c:pt idx="3669">
                  <c:v>129.26774597168</c:v>
                </c:pt>
                <c:pt idx="3670">
                  <c:v>129.42500305176</c:v>
                </c:pt>
                <c:pt idx="3671">
                  <c:v>129.42454528809</c:v>
                </c:pt>
                <c:pt idx="3672">
                  <c:v>129.3180389404308</c:v>
                </c:pt>
                <c:pt idx="3673">
                  <c:v>129.55876159668</c:v>
                </c:pt>
                <c:pt idx="3674">
                  <c:v>129.39097595215</c:v>
                </c:pt>
                <c:pt idx="3675">
                  <c:v>129.33387756348</c:v>
                </c:pt>
                <c:pt idx="3676">
                  <c:v>129.22650146483957</c:v>
                </c:pt>
                <c:pt idx="3677">
                  <c:v>129.0854034423804</c:v>
                </c:pt>
                <c:pt idx="3678">
                  <c:v>129.10150146483957</c:v>
                </c:pt>
                <c:pt idx="3679">
                  <c:v>129.09339904785</c:v>
                </c:pt>
                <c:pt idx="3680">
                  <c:v>128.9853820800804</c:v>
                </c:pt>
                <c:pt idx="3681">
                  <c:v>128.8539581298796</c:v>
                </c:pt>
                <c:pt idx="3682">
                  <c:v>128.84687805176</c:v>
                </c:pt>
                <c:pt idx="3683">
                  <c:v>128.86088562011992</c:v>
                </c:pt>
                <c:pt idx="3684">
                  <c:v>128.7551879882804</c:v>
                </c:pt>
                <c:pt idx="3685">
                  <c:v>128.67225646973</c:v>
                </c:pt>
                <c:pt idx="3686">
                  <c:v>128.6889038085904</c:v>
                </c:pt>
                <c:pt idx="3687">
                  <c:v>128.72148132324</c:v>
                </c:pt>
                <c:pt idx="3688">
                  <c:v>128.67245483398</c:v>
                </c:pt>
                <c:pt idx="3689">
                  <c:v>128.7879486084004</c:v>
                </c:pt>
                <c:pt idx="3690">
                  <c:v>128.77786254882992</c:v>
                </c:pt>
                <c:pt idx="3691">
                  <c:v>128.65580749512</c:v>
                </c:pt>
                <c:pt idx="3692">
                  <c:v>128.3854980468704</c:v>
                </c:pt>
                <c:pt idx="3693">
                  <c:v>128.30760192871</c:v>
                </c:pt>
                <c:pt idx="3694">
                  <c:v>128.2172241210896</c:v>
                </c:pt>
                <c:pt idx="3695">
                  <c:v>128.1545867919896</c:v>
                </c:pt>
                <c:pt idx="3696">
                  <c:v>128.13121032715</c:v>
                </c:pt>
                <c:pt idx="3697">
                  <c:v>127.9356536865202</c:v>
                </c:pt>
                <c:pt idx="3698">
                  <c:v>128.0328063964804</c:v>
                </c:pt>
                <c:pt idx="3699">
                  <c:v>127.95214843749962</c:v>
                </c:pt>
                <c:pt idx="3700">
                  <c:v>128.05746459961</c:v>
                </c:pt>
                <c:pt idx="3701">
                  <c:v>128.07373046874972</c:v>
                </c:pt>
                <c:pt idx="3702">
                  <c:v>128.11955261229957</c:v>
                </c:pt>
                <c:pt idx="3703">
                  <c:v>128.26254272460992</c:v>
                </c:pt>
                <c:pt idx="3704">
                  <c:v>128.3240203857404</c:v>
                </c:pt>
                <c:pt idx="3705">
                  <c:v>128.3320312500004</c:v>
                </c:pt>
                <c:pt idx="3706">
                  <c:v>128.3202972412104</c:v>
                </c:pt>
                <c:pt idx="3707">
                  <c:v>128.21699523925932</c:v>
                </c:pt>
                <c:pt idx="3708">
                  <c:v>128.13595581054992</c:v>
                </c:pt>
                <c:pt idx="3709">
                  <c:v>128.04136657715</c:v>
                </c:pt>
                <c:pt idx="3710">
                  <c:v>127.95236206054985</c:v>
                </c:pt>
                <c:pt idx="3711">
                  <c:v>128.0007476806604</c:v>
                </c:pt>
                <c:pt idx="3712">
                  <c:v>127.83029174805</c:v>
                </c:pt>
                <c:pt idx="3713">
                  <c:v>127.54864501953</c:v>
                </c:pt>
                <c:pt idx="3714">
                  <c:v>127.3303833007798</c:v>
                </c:pt>
                <c:pt idx="3715">
                  <c:v>127.19206237792962</c:v>
                </c:pt>
                <c:pt idx="3716">
                  <c:v>127.16079711913962</c:v>
                </c:pt>
                <c:pt idx="3717">
                  <c:v>127.1541595459002</c:v>
                </c:pt>
                <c:pt idx="3718">
                  <c:v>127.25929260254</c:v>
                </c:pt>
                <c:pt idx="3719">
                  <c:v>127.58033752440961</c:v>
                </c:pt>
                <c:pt idx="3720">
                  <c:v>127.88768005371</c:v>
                </c:pt>
                <c:pt idx="3721">
                  <c:v>128.64561462401923</c:v>
                </c:pt>
                <c:pt idx="3722">
                  <c:v>128.57925415038972</c:v>
                </c:pt>
                <c:pt idx="3723">
                  <c:v>128.57356262206929</c:v>
                </c:pt>
                <c:pt idx="3724">
                  <c:v>128.68028259277</c:v>
                </c:pt>
                <c:pt idx="3725">
                  <c:v>128.67250061034972</c:v>
                </c:pt>
                <c:pt idx="3726">
                  <c:v>128.67819213867</c:v>
                </c:pt>
                <c:pt idx="3727">
                  <c:v>128.6802520752</c:v>
                </c:pt>
                <c:pt idx="3728">
                  <c:v>128.6784973144504</c:v>
                </c:pt>
                <c:pt idx="3729">
                  <c:v>128.67845153809</c:v>
                </c:pt>
                <c:pt idx="3730">
                  <c:v>128.58879089355</c:v>
                </c:pt>
                <c:pt idx="3731">
                  <c:v>128.47201538086</c:v>
                </c:pt>
                <c:pt idx="3732">
                  <c:v>128.47473144531</c:v>
                </c:pt>
                <c:pt idx="3733">
                  <c:v>128.47497558593997</c:v>
                </c:pt>
                <c:pt idx="3734">
                  <c:v>128.47225952148</c:v>
                </c:pt>
                <c:pt idx="3735">
                  <c:v>128.47175598144995</c:v>
                </c:pt>
                <c:pt idx="3736">
                  <c:v>128.4882049560504</c:v>
                </c:pt>
                <c:pt idx="3737">
                  <c:v>128.67250061034972</c:v>
                </c:pt>
                <c:pt idx="3738">
                  <c:v>128.6804351806604</c:v>
                </c:pt>
                <c:pt idx="3739">
                  <c:v>128.67427062987923</c:v>
                </c:pt>
                <c:pt idx="3740">
                  <c:v>128.67243957520043</c:v>
                </c:pt>
                <c:pt idx="3741">
                  <c:v>128.6802520752</c:v>
                </c:pt>
                <c:pt idx="3742">
                  <c:v>128.67250061034972</c:v>
                </c:pt>
                <c:pt idx="3743">
                  <c:v>128.67250061034972</c:v>
                </c:pt>
                <c:pt idx="3744">
                  <c:v>128.66404724121</c:v>
                </c:pt>
                <c:pt idx="3745">
                  <c:v>128.4061126709</c:v>
                </c:pt>
                <c:pt idx="3746">
                  <c:v>128.45602416992</c:v>
                </c:pt>
                <c:pt idx="3747">
                  <c:v>128.46653747559043</c:v>
                </c:pt>
                <c:pt idx="3748">
                  <c:v>127.9110107421902</c:v>
                </c:pt>
                <c:pt idx="3749">
                  <c:v>127.78933715819961</c:v>
                </c:pt>
                <c:pt idx="3750">
                  <c:v>127.83967590332</c:v>
                </c:pt>
                <c:pt idx="3751">
                  <c:v>127.8941497802704</c:v>
                </c:pt>
                <c:pt idx="3752">
                  <c:v>128.26683044433997</c:v>
                </c:pt>
                <c:pt idx="3753">
                  <c:v>128.28623962402</c:v>
                </c:pt>
                <c:pt idx="3754">
                  <c:v>128.2745056152296</c:v>
                </c:pt>
                <c:pt idx="3755">
                  <c:v>128.3154296875004</c:v>
                </c:pt>
                <c:pt idx="3756">
                  <c:v>128.3814544677704</c:v>
                </c:pt>
                <c:pt idx="3757">
                  <c:v>128.47200012207</c:v>
                </c:pt>
                <c:pt idx="3758">
                  <c:v>128.6621398925804</c:v>
                </c:pt>
                <c:pt idx="3759">
                  <c:v>128.6782684326204</c:v>
                </c:pt>
                <c:pt idx="3760">
                  <c:v>128.68031311035</c:v>
                </c:pt>
                <c:pt idx="3761">
                  <c:v>128.67825317382992</c:v>
                </c:pt>
                <c:pt idx="3762">
                  <c:v>128.6802520752</c:v>
                </c:pt>
                <c:pt idx="3763">
                  <c:v>128.67250061034972</c:v>
                </c:pt>
                <c:pt idx="3764">
                  <c:v>128.68017578124972</c:v>
                </c:pt>
                <c:pt idx="3765">
                  <c:v>128.67250061034972</c:v>
                </c:pt>
                <c:pt idx="3766">
                  <c:v>128.65420532227</c:v>
                </c:pt>
                <c:pt idx="3767">
                  <c:v>128.32861328125</c:v>
                </c:pt>
                <c:pt idx="3768">
                  <c:v>128.27439880371</c:v>
                </c:pt>
                <c:pt idx="3769">
                  <c:v>128.2701873779304</c:v>
                </c:pt>
                <c:pt idx="3770">
                  <c:v>128.2858886718696</c:v>
                </c:pt>
                <c:pt idx="3771">
                  <c:v>128.24110412597992</c:v>
                </c:pt>
                <c:pt idx="3772">
                  <c:v>128.20878601074</c:v>
                </c:pt>
                <c:pt idx="3773">
                  <c:v>128.27066040038972</c:v>
                </c:pt>
                <c:pt idx="3774">
                  <c:v>128.5297241210896</c:v>
                </c:pt>
                <c:pt idx="3775">
                  <c:v>128.6802520752</c:v>
                </c:pt>
                <c:pt idx="3776">
                  <c:v>128.67250061034972</c:v>
                </c:pt>
                <c:pt idx="3777">
                  <c:v>129.11894226073997</c:v>
                </c:pt>
                <c:pt idx="3778">
                  <c:v>129.26991271972992</c:v>
                </c:pt>
                <c:pt idx="3779">
                  <c:v>129.33387756348</c:v>
                </c:pt>
                <c:pt idx="3780">
                  <c:v>129.14427185059</c:v>
                </c:pt>
                <c:pt idx="3781">
                  <c:v>128.68017578124972</c:v>
                </c:pt>
                <c:pt idx="3782">
                  <c:v>128.68226623535</c:v>
                </c:pt>
                <c:pt idx="3783">
                  <c:v>128.41473388672</c:v>
                </c:pt>
                <c:pt idx="3784">
                  <c:v>128.30386352538972</c:v>
                </c:pt>
                <c:pt idx="3785">
                  <c:v>128.2743835449196</c:v>
                </c:pt>
                <c:pt idx="3786">
                  <c:v>128.2783203125004</c:v>
                </c:pt>
                <c:pt idx="3787">
                  <c:v>128.2743835449196</c:v>
                </c:pt>
                <c:pt idx="3788">
                  <c:v>128.27041625977</c:v>
                </c:pt>
                <c:pt idx="3789">
                  <c:v>128.2664489746104</c:v>
                </c:pt>
                <c:pt idx="3790">
                  <c:v>128.43357849120972</c:v>
                </c:pt>
                <c:pt idx="3791">
                  <c:v>128.47200012207</c:v>
                </c:pt>
                <c:pt idx="3792">
                  <c:v>128.67250061034972</c:v>
                </c:pt>
                <c:pt idx="3793">
                  <c:v>128.67054748535</c:v>
                </c:pt>
                <c:pt idx="3794">
                  <c:v>128.6802520752</c:v>
                </c:pt>
                <c:pt idx="3795">
                  <c:v>128.47998046874972</c:v>
                </c:pt>
                <c:pt idx="3796">
                  <c:v>128.27412414550992</c:v>
                </c:pt>
                <c:pt idx="3797">
                  <c:v>128.1307220459</c:v>
                </c:pt>
                <c:pt idx="3798">
                  <c:v>128.18482971191</c:v>
                </c:pt>
                <c:pt idx="3799">
                  <c:v>128.13557434081972</c:v>
                </c:pt>
                <c:pt idx="3800">
                  <c:v>128.14332580566</c:v>
                </c:pt>
                <c:pt idx="3801">
                  <c:v>128.14677429198923</c:v>
                </c:pt>
                <c:pt idx="3802">
                  <c:v>128.14332580566</c:v>
                </c:pt>
                <c:pt idx="3803">
                  <c:v>128.1352386474604</c:v>
                </c:pt>
                <c:pt idx="3804">
                  <c:v>128.14343261719</c:v>
                </c:pt>
                <c:pt idx="3805">
                  <c:v>128.0816192627</c:v>
                </c:pt>
                <c:pt idx="3806">
                  <c:v>128.17599487304992</c:v>
                </c:pt>
                <c:pt idx="3807">
                  <c:v>128.27066040038972</c:v>
                </c:pt>
                <c:pt idx="3808">
                  <c:v>128.29953002929992</c:v>
                </c:pt>
                <c:pt idx="3809">
                  <c:v>128.3233795166004</c:v>
                </c:pt>
                <c:pt idx="3810">
                  <c:v>128.26669311523</c:v>
                </c:pt>
                <c:pt idx="3811">
                  <c:v>128.19625854492</c:v>
                </c:pt>
                <c:pt idx="3812">
                  <c:v>128.13885498047</c:v>
                </c:pt>
                <c:pt idx="3813">
                  <c:v>128.0629272460904</c:v>
                </c:pt>
                <c:pt idx="3814">
                  <c:v>128.07067871093997</c:v>
                </c:pt>
                <c:pt idx="3815">
                  <c:v>128.13061523436923</c:v>
                </c:pt>
                <c:pt idx="3816">
                  <c:v>128.16371154784972</c:v>
                </c:pt>
                <c:pt idx="3817">
                  <c:v>128.21278381348</c:v>
                </c:pt>
                <c:pt idx="3818">
                  <c:v>128.26580810547</c:v>
                </c:pt>
                <c:pt idx="3819">
                  <c:v>128.24154663085992</c:v>
                </c:pt>
                <c:pt idx="3820">
                  <c:v>128.2743835449196</c:v>
                </c:pt>
                <c:pt idx="3821">
                  <c:v>128.2665710449196</c:v>
                </c:pt>
                <c:pt idx="3822">
                  <c:v>128.30796813965</c:v>
                </c:pt>
                <c:pt idx="3823">
                  <c:v>128.34022521973</c:v>
                </c:pt>
                <c:pt idx="3824">
                  <c:v>128.36056518554992</c:v>
                </c:pt>
                <c:pt idx="3825">
                  <c:v>128.30799865723083</c:v>
                </c:pt>
                <c:pt idx="3826">
                  <c:v>128.2582244873004</c:v>
                </c:pt>
                <c:pt idx="3827">
                  <c:v>128.27833557129</c:v>
                </c:pt>
                <c:pt idx="3828">
                  <c:v>128.26643371582</c:v>
                </c:pt>
                <c:pt idx="3829">
                  <c:v>128.49644470215</c:v>
                </c:pt>
                <c:pt idx="3830">
                  <c:v>128.7546539306596</c:v>
                </c:pt>
                <c:pt idx="3831">
                  <c:v>128.7881774902304</c:v>
                </c:pt>
                <c:pt idx="3832">
                  <c:v>129.0353088378904</c:v>
                </c:pt>
                <c:pt idx="3833">
                  <c:v>129.09288024902</c:v>
                </c:pt>
                <c:pt idx="3834">
                  <c:v>129.0686340332</c:v>
                </c:pt>
                <c:pt idx="3835">
                  <c:v>128.86328125</c:v>
                </c:pt>
                <c:pt idx="3836">
                  <c:v>128.73815917969</c:v>
                </c:pt>
                <c:pt idx="3837">
                  <c:v>128.73815917969</c:v>
                </c:pt>
                <c:pt idx="3838">
                  <c:v>128.72987365723</c:v>
                </c:pt>
                <c:pt idx="3839">
                  <c:v>128.73815917969</c:v>
                </c:pt>
                <c:pt idx="3840">
                  <c:v>128.73815917969</c:v>
                </c:pt>
                <c:pt idx="3841">
                  <c:v>128.73817443848</c:v>
                </c:pt>
                <c:pt idx="3842">
                  <c:v>128.73651123046992</c:v>
                </c:pt>
                <c:pt idx="3843">
                  <c:v>128.73811340332</c:v>
                </c:pt>
                <c:pt idx="3844">
                  <c:v>128.46427917479997</c:v>
                </c:pt>
                <c:pt idx="3845">
                  <c:v>128.1926879882804</c:v>
                </c:pt>
                <c:pt idx="3846">
                  <c:v>128.02220153809043</c:v>
                </c:pt>
                <c:pt idx="3847">
                  <c:v>127.99244689941</c:v>
                </c:pt>
                <c:pt idx="3848">
                  <c:v>127.9436798095702</c:v>
                </c:pt>
                <c:pt idx="3849">
                  <c:v>127.86512756347985</c:v>
                </c:pt>
                <c:pt idx="3850">
                  <c:v>127.8948516845702</c:v>
                </c:pt>
                <c:pt idx="3851">
                  <c:v>127.8707885742196</c:v>
                </c:pt>
                <c:pt idx="3852">
                  <c:v>127.87080383300963</c:v>
                </c:pt>
                <c:pt idx="3853">
                  <c:v>127.86294555663962</c:v>
                </c:pt>
                <c:pt idx="3854">
                  <c:v>127.8545837402302</c:v>
                </c:pt>
                <c:pt idx="3855">
                  <c:v>127.7271881103498</c:v>
                </c:pt>
                <c:pt idx="3856">
                  <c:v>127.2248840332</c:v>
                </c:pt>
                <c:pt idx="3857">
                  <c:v>126.8466949462902</c:v>
                </c:pt>
                <c:pt idx="3858">
                  <c:v>126.4161376953104</c:v>
                </c:pt>
                <c:pt idx="3859">
                  <c:v>125.79241943359</c:v>
                </c:pt>
                <c:pt idx="3860">
                  <c:v>125.57778930663962</c:v>
                </c:pt>
                <c:pt idx="3861">
                  <c:v>125.1015625</c:v>
                </c:pt>
                <c:pt idx="3862">
                  <c:v>125.0576171875</c:v>
                </c:pt>
                <c:pt idx="3863">
                  <c:v>124.9165191650404</c:v>
                </c:pt>
                <c:pt idx="3864">
                  <c:v>124.33485412598</c:v>
                </c:pt>
                <c:pt idx="3865">
                  <c:v>124.24072265625</c:v>
                </c:pt>
                <c:pt idx="3866">
                  <c:v>124.05099487304985</c:v>
                </c:pt>
                <c:pt idx="3867">
                  <c:v>123.9599151611302</c:v>
                </c:pt>
                <c:pt idx="3868">
                  <c:v>123.5530853271498</c:v>
                </c:pt>
                <c:pt idx="3869">
                  <c:v>123.3686981201198</c:v>
                </c:pt>
                <c:pt idx="3870">
                  <c:v>122.9311676025402</c:v>
                </c:pt>
                <c:pt idx="3871">
                  <c:v>122.69223022461</c:v>
                </c:pt>
                <c:pt idx="3872">
                  <c:v>122.64801025391</c:v>
                </c:pt>
                <c:pt idx="3873">
                  <c:v>122.37585449218963</c:v>
                </c:pt>
                <c:pt idx="3874">
                  <c:v>122.07250976562</c:v>
                </c:pt>
                <c:pt idx="3875">
                  <c:v>121.8962249755902</c:v>
                </c:pt>
                <c:pt idx="3876">
                  <c:v>121.6695404052702</c:v>
                </c:pt>
                <c:pt idx="3877">
                  <c:v>121.71569824219</c:v>
                </c:pt>
                <c:pt idx="3878">
                  <c:v>121.88821411133</c:v>
                </c:pt>
                <c:pt idx="3879">
                  <c:v>122.12417602539</c:v>
                </c:pt>
                <c:pt idx="3880">
                  <c:v>122.6388092041</c:v>
                </c:pt>
                <c:pt idx="3881">
                  <c:v>122.8324432373</c:v>
                </c:pt>
                <c:pt idx="3882">
                  <c:v>123.18367004394995</c:v>
                </c:pt>
                <c:pt idx="3883">
                  <c:v>123.25247192382963</c:v>
                </c:pt>
                <c:pt idx="3884">
                  <c:v>123.40599060059</c:v>
                </c:pt>
                <c:pt idx="3885">
                  <c:v>123.38403320312</c:v>
                </c:pt>
                <c:pt idx="3886">
                  <c:v>123.4091796875002</c:v>
                </c:pt>
                <c:pt idx="3887">
                  <c:v>123.30780029297</c:v>
                </c:pt>
                <c:pt idx="3888">
                  <c:v>123.06968688965</c:v>
                </c:pt>
                <c:pt idx="3889">
                  <c:v>123.00672912598</c:v>
                </c:pt>
                <c:pt idx="3890">
                  <c:v>122.95393371582</c:v>
                </c:pt>
                <c:pt idx="3891">
                  <c:v>123.18409729004</c:v>
                </c:pt>
                <c:pt idx="3892">
                  <c:v>123.4534301757798</c:v>
                </c:pt>
                <c:pt idx="3893">
                  <c:v>123.79321289063</c:v>
                </c:pt>
                <c:pt idx="3894">
                  <c:v>124.17735290527</c:v>
                </c:pt>
                <c:pt idx="3895">
                  <c:v>124.61596679687995</c:v>
                </c:pt>
                <c:pt idx="3896">
                  <c:v>124.80030822753963</c:v>
                </c:pt>
                <c:pt idx="3897">
                  <c:v>125.0576019287102</c:v>
                </c:pt>
                <c:pt idx="3898">
                  <c:v>125.45899963379</c:v>
                </c:pt>
                <c:pt idx="3899">
                  <c:v>125.5695648193402</c:v>
                </c:pt>
                <c:pt idx="3900">
                  <c:v>125.47470092773</c:v>
                </c:pt>
                <c:pt idx="3901">
                  <c:v>125.03788757324</c:v>
                </c:pt>
                <c:pt idx="3902">
                  <c:v>124.70036315918</c:v>
                </c:pt>
                <c:pt idx="3903">
                  <c:v>124.63069152832</c:v>
                </c:pt>
                <c:pt idx="3904">
                  <c:v>124.63092041016</c:v>
                </c:pt>
                <c:pt idx="3905">
                  <c:v>124.60838317870962</c:v>
                </c:pt>
                <c:pt idx="3906">
                  <c:v>124.60032653808965</c:v>
                </c:pt>
                <c:pt idx="3907">
                  <c:v>124.60835266113</c:v>
                </c:pt>
                <c:pt idx="3908">
                  <c:v>124.6159362793</c:v>
                </c:pt>
                <c:pt idx="3909">
                  <c:v>124.62982177734</c:v>
                </c:pt>
                <c:pt idx="3910">
                  <c:v>124.12509155272942</c:v>
                </c:pt>
                <c:pt idx="3911">
                  <c:v>124.0075836181602</c:v>
                </c:pt>
                <c:pt idx="3912">
                  <c:v>123.79731750488</c:v>
                </c:pt>
                <c:pt idx="3913">
                  <c:v>123.51448059082</c:v>
                </c:pt>
                <c:pt idx="3914">
                  <c:v>123.46035766602</c:v>
                </c:pt>
                <c:pt idx="3915">
                  <c:v>123.3080291748</c:v>
                </c:pt>
                <c:pt idx="3916">
                  <c:v>123.2311096191404</c:v>
                </c:pt>
                <c:pt idx="3917">
                  <c:v>123.1534576416</c:v>
                </c:pt>
                <c:pt idx="3918">
                  <c:v>123.01559448242</c:v>
                </c:pt>
                <c:pt idx="3919">
                  <c:v>122.83155822754</c:v>
                </c:pt>
                <c:pt idx="3920">
                  <c:v>122.67112731934</c:v>
                </c:pt>
                <c:pt idx="3921">
                  <c:v>122.6022338867198</c:v>
                </c:pt>
                <c:pt idx="3922">
                  <c:v>122.50311279297</c:v>
                </c:pt>
                <c:pt idx="3923">
                  <c:v>122.32955932617</c:v>
                </c:pt>
                <c:pt idx="3924">
                  <c:v>122.2802734375</c:v>
                </c:pt>
                <c:pt idx="3925">
                  <c:v>122.4622192382802</c:v>
                </c:pt>
                <c:pt idx="3926">
                  <c:v>122.61795043945</c:v>
                </c:pt>
                <c:pt idx="3927">
                  <c:v>122.5831604003902</c:v>
                </c:pt>
                <c:pt idx="3928">
                  <c:v>122.98510742188</c:v>
                </c:pt>
                <c:pt idx="3929">
                  <c:v>123.1845092773402</c:v>
                </c:pt>
                <c:pt idx="3930">
                  <c:v>123.17591857909962</c:v>
                </c:pt>
                <c:pt idx="3931">
                  <c:v>122.9769744873002</c:v>
                </c:pt>
                <c:pt idx="3932">
                  <c:v>122.87039184569961</c:v>
                </c:pt>
                <c:pt idx="3933">
                  <c:v>122.75369262695</c:v>
                </c:pt>
                <c:pt idx="3934">
                  <c:v>122.7629241943402</c:v>
                </c:pt>
                <c:pt idx="3935">
                  <c:v>122.77647399902</c:v>
                </c:pt>
                <c:pt idx="3936">
                  <c:v>122.68431091308965</c:v>
                </c:pt>
                <c:pt idx="3937">
                  <c:v>122.31819152832</c:v>
                </c:pt>
                <c:pt idx="3938">
                  <c:v>121.99951171875</c:v>
                </c:pt>
                <c:pt idx="3939">
                  <c:v>121.57118225097985</c:v>
                </c:pt>
                <c:pt idx="3940">
                  <c:v>121.37493896484</c:v>
                </c:pt>
                <c:pt idx="3941">
                  <c:v>120.96669006348</c:v>
                </c:pt>
                <c:pt idx="3942">
                  <c:v>120.8278503418</c:v>
                </c:pt>
                <c:pt idx="3943">
                  <c:v>120.9442749023404</c:v>
                </c:pt>
                <c:pt idx="3944">
                  <c:v>121.3676757812502</c:v>
                </c:pt>
                <c:pt idx="3945">
                  <c:v>121.5942077636702</c:v>
                </c:pt>
                <c:pt idx="3946">
                  <c:v>122.07049560547</c:v>
                </c:pt>
                <c:pt idx="3947">
                  <c:v>122.6539001464796</c:v>
                </c:pt>
                <c:pt idx="3948">
                  <c:v>122.7152252197302</c:v>
                </c:pt>
                <c:pt idx="3949">
                  <c:v>123.0768737793</c:v>
                </c:pt>
                <c:pt idx="3950">
                  <c:v>123.6967315673798</c:v>
                </c:pt>
                <c:pt idx="3951">
                  <c:v>123.55355834961</c:v>
                </c:pt>
                <c:pt idx="3952">
                  <c:v>123.8971099853504</c:v>
                </c:pt>
                <c:pt idx="3953">
                  <c:v>124.06094360352</c:v>
                </c:pt>
                <c:pt idx="3954">
                  <c:v>124.52937316894995</c:v>
                </c:pt>
                <c:pt idx="3955">
                  <c:v>124.9937133789102</c:v>
                </c:pt>
                <c:pt idx="3956">
                  <c:v>125.32411193847985</c:v>
                </c:pt>
                <c:pt idx="3957">
                  <c:v>125.7517242431602</c:v>
                </c:pt>
                <c:pt idx="3958">
                  <c:v>125.77581787108961</c:v>
                </c:pt>
                <c:pt idx="3959">
                  <c:v>125.77638244628963</c:v>
                </c:pt>
                <c:pt idx="3960">
                  <c:v>125.7605590820302</c:v>
                </c:pt>
                <c:pt idx="3961">
                  <c:v>125.71272277832</c:v>
                </c:pt>
                <c:pt idx="3962">
                  <c:v>125.2303924560498</c:v>
                </c:pt>
                <c:pt idx="3963">
                  <c:v>124.95082092285</c:v>
                </c:pt>
                <c:pt idx="3964">
                  <c:v>124.6773834228498</c:v>
                </c:pt>
                <c:pt idx="3965">
                  <c:v>124.5762786865198</c:v>
                </c:pt>
                <c:pt idx="3966">
                  <c:v>124.3893737793</c:v>
                </c:pt>
                <c:pt idx="3967">
                  <c:v>124.3575592041002</c:v>
                </c:pt>
                <c:pt idx="3968">
                  <c:v>124.38154602051</c:v>
                </c:pt>
                <c:pt idx="3969">
                  <c:v>124.36543273925963</c:v>
                </c:pt>
                <c:pt idx="3970">
                  <c:v>124.34976196289</c:v>
                </c:pt>
                <c:pt idx="3971">
                  <c:v>124.4283294677702</c:v>
                </c:pt>
                <c:pt idx="3972">
                  <c:v>124.58386230468963</c:v>
                </c:pt>
                <c:pt idx="3973">
                  <c:v>124.55288696288962</c:v>
                </c:pt>
                <c:pt idx="3974">
                  <c:v>124.5455169677702</c:v>
                </c:pt>
                <c:pt idx="3975">
                  <c:v>124.5450439453104</c:v>
                </c:pt>
                <c:pt idx="3976">
                  <c:v>124.61477661133</c:v>
                </c:pt>
                <c:pt idx="3977">
                  <c:v>124.80809020996</c:v>
                </c:pt>
                <c:pt idx="3978">
                  <c:v>125.03388977051</c:v>
                </c:pt>
                <c:pt idx="3979">
                  <c:v>125.2528533935498</c:v>
                </c:pt>
                <c:pt idx="3980">
                  <c:v>125.30891418457</c:v>
                </c:pt>
                <c:pt idx="3981">
                  <c:v>125.4117279052704</c:v>
                </c:pt>
                <c:pt idx="3982">
                  <c:v>125.27478027343963</c:v>
                </c:pt>
                <c:pt idx="3983">
                  <c:v>125.0613250732402</c:v>
                </c:pt>
                <c:pt idx="3984">
                  <c:v>124.66201782226966</c:v>
                </c:pt>
                <c:pt idx="3985">
                  <c:v>124.4281005859402</c:v>
                </c:pt>
                <c:pt idx="3986">
                  <c:v>124.37431335448962</c:v>
                </c:pt>
                <c:pt idx="3987">
                  <c:v>123.70037841796963</c:v>
                </c:pt>
                <c:pt idx="3988">
                  <c:v>123.5145111084</c:v>
                </c:pt>
                <c:pt idx="3989">
                  <c:v>123.2146148681604</c:v>
                </c:pt>
                <c:pt idx="3990">
                  <c:v>123.2542266845704</c:v>
                </c:pt>
                <c:pt idx="3991">
                  <c:v>123.47329711914</c:v>
                </c:pt>
                <c:pt idx="3992">
                  <c:v>123.7576599121102</c:v>
                </c:pt>
                <c:pt idx="3993">
                  <c:v>124.34239196777</c:v>
                </c:pt>
                <c:pt idx="3994">
                  <c:v>124.3260192871102</c:v>
                </c:pt>
                <c:pt idx="3995">
                  <c:v>124.34260559082</c:v>
                </c:pt>
                <c:pt idx="3996">
                  <c:v>124.3345794677702</c:v>
                </c:pt>
                <c:pt idx="3997">
                  <c:v>124.37374877929965</c:v>
                </c:pt>
                <c:pt idx="3998">
                  <c:v>124.2961273193402</c:v>
                </c:pt>
                <c:pt idx="3999">
                  <c:v>124.06349182129</c:v>
                </c:pt>
                <c:pt idx="4000">
                  <c:v>123.63822937012</c:v>
                </c:pt>
                <c:pt idx="4001">
                  <c:v>123.47825622559</c:v>
                </c:pt>
                <c:pt idx="4002">
                  <c:v>123.46415710449</c:v>
                </c:pt>
                <c:pt idx="4003">
                  <c:v>123.65403747558965</c:v>
                </c:pt>
                <c:pt idx="4004">
                  <c:v>124.18684387206962</c:v>
                </c:pt>
                <c:pt idx="4005">
                  <c:v>124.2405242919904</c:v>
                </c:pt>
                <c:pt idx="4006">
                  <c:v>124.38081359863</c:v>
                </c:pt>
                <c:pt idx="4007">
                  <c:v>124.7466735839802</c:v>
                </c:pt>
                <c:pt idx="4008">
                  <c:v>124.7965087890602</c:v>
                </c:pt>
                <c:pt idx="4009">
                  <c:v>124.7941436767602</c:v>
                </c:pt>
                <c:pt idx="4010">
                  <c:v>124.57659912109</c:v>
                </c:pt>
                <c:pt idx="4011">
                  <c:v>124.55287170409962</c:v>
                </c:pt>
                <c:pt idx="4012">
                  <c:v>124.45127868652</c:v>
                </c:pt>
                <c:pt idx="4013">
                  <c:v>124.4591674804702</c:v>
                </c:pt>
                <c:pt idx="4014">
                  <c:v>124.56851196289</c:v>
                </c:pt>
                <c:pt idx="4015">
                  <c:v>124.80406188965</c:v>
                </c:pt>
                <c:pt idx="4016">
                  <c:v>124.79629516602</c:v>
                </c:pt>
                <c:pt idx="4017">
                  <c:v>124.9902954101602</c:v>
                </c:pt>
                <c:pt idx="4018">
                  <c:v>124.7962646484404</c:v>
                </c:pt>
                <c:pt idx="4019">
                  <c:v>124.8022003173798</c:v>
                </c:pt>
                <c:pt idx="4020">
                  <c:v>124.79457092285</c:v>
                </c:pt>
                <c:pt idx="4021">
                  <c:v>124.8019104003902</c:v>
                </c:pt>
                <c:pt idx="4022">
                  <c:v>124.9981842041002</c:v>
                </c:pt>
                <c:pt idx="4023">
                  <c:v>125.12802124023</c:v>
                </c:pt>
                <c:pt idx="4024">
                  <c:v>125.1984863281198</c:v>
                </c:pt>
                <c:pt idx="4025">
                  <c:v>125.16770935058965</c:v>
                </c:pt>
                <c:pt idx="4026">
                  <c:v>125.0615692138702</c:v>
                </c:pt>
                <c:pt idx="4027">
                  <c:v>124.7943267822302</c:v>
                </c:pt>
                <c:pt idx="4028">
                  <c:v>124.63768005371</c:v>
                </c:pt>
                <c:pt idx="4029">
                  <c:v>124.4281005859402</c:v>
                </c:pt>
                <c:pt idx="4030">
                  <c:v>124.4281005859402</c:v>
                </c:pt>
                <c:pt idx="4031">
                  <c:v>124.43544006347985</c:v>
                </c:pt>
                <c:pt idx="4032">
                  <c:v>124.4278717041</c:v>
                </c:pt>
                <c:pt idx="4033">
                  <c:v>124.42811584473</c:v>
                </c:pt>
                <c:pt idx="4034">
                  <c:v>124.3973236084002</c:v>
                </c:pt>
                <c:pt idx="4035">
                  <c:v>124.3740234375</c:v>
                </c:pt>
                <c:pt idx="4036">
                  <c:v>124.1071166992202</c:v>
                </c:pt>
                <c:pt idx="4037">
                  <c:v>123.70025634766</c:v>
                </c:pt>
                <c:pt idx="4038">
                  <c:v>123.4146270752004</c:v>
                </c:pt>
                <c:pt idx="4039">
                  <c:v>122.82467651366962</c:v>
                </c:pt>
                <c:pt idx="4040">
                  <c:v>122.2077026367198</c:v>
                </c:pt>
                <c:pt idx="4041">
                  <c:v>121.1928253173798</c:v>
                </c:pt>
                <c:pt idx="4042">
                  <c:v>119.98536682129</c:v>
                </c:pt>
                <c:pt idx="4043">
                  <c:v>118.6466064453104</c:v>
                </c:pt>
                <c:pt idx="4044">
                  <c:v>118.13252258301</c:v>
                </c:pt>
                <c:pt idx="4045">
                  <c:v>116.8645172119102</c:v>
                </c:pt>
                <c:pt idx="4046">
                  <c:v>116.1335754394498</c:v>
                </c:pt>
                <c:pt idx="4047">
                  <c:v>115.7678222656302</c:v>
                </c:pt>
                <c:pt idx="4048">
                  <c:v>115.3292846679702</c:v>
                </c:pt>
                <c:pt idx="4049">
                  <c:v>114.9928283691402</c:v>
                </c:pt>
                <c:pt idx="4050">
                  <c:v>114.2425537109402</c:v>
                </c:pt>
                <c:pt idx="4051">
                  <c:v>113.2004241943402</c:v>
                </c:pt>
                <c:pt idx="4052">
                  <c:v>112.4944152832004</c:v>
                </c:pt>
                <c:pt idx="4053">
                  <c:v>111.58528137206962</c:v>
                </c:pt>
                <c:pt idx="4054">
                  <c:v>111.13116455078</c:v>
                </c:pt>
                <c:pt idx="4055">
                  <c:v>110.9596252441404</c:v>
                </c:pt>
                <c:pt idx="4056">
                  <c:v>111.12138366699</c:v>
                </c:pt>
                <c:pt idx="4057">
                  <c:v>111.4656219482404</c:v>
                </c:pt>
                <c:pt idx="4058">
                  <c:v>111.64550781249943</c:v>
                </c:pt>
                <c:pt idx="4059">
                  <c:v>112.0359649658202</c:v>
                </c:pt>
                <c:pt idx="4060">
                  <c:v>112.4535369873002</c:v>
                </c:pt>
                <c:pt idx="4061">
                  <c:v>112.43048095703</c:v>
                </c:pt>
                <c:pt idx="4062">
                  <c:v>112.63282775878963</c:v>
                </c:pt>
                <c:pt idx="4063">
                  <c:v>112.55384826659962</c:v>
                </c:pt>
                <c:pt idx="4064">
                  <c:v>112.6127471923796</c:v>
                </c:pt>
                <c:pt idx="4065">
                  <c:v>112.5936279296902</c:v>
                </c:pt>
                <c:pt idx="4066">
                  <c:v>112.57211303711</c:v>
                </c:pt>
                <c:pt idx="4067">
                  <c:v>112.51809692383</c:v>
                </c:pt>
                <c:pt idx="4068">
                  <c:v>112.4520111083998</c:v>
                </c:pt>
                <c:pt idx="4069">
                  <c:v>112.4979095459004</c:v>
                </c:pt>
                <c:pt idx="4070">
                  <c:v>113.23361206055</c:v>
                </c:pt>
                <c:pt idx="4071">
                  <c:v>112.9911804199202</c:v>
                </c:pt>
                <c:pt idx="4072">
                  <c:v>112.84248352051</c:v>
                </c:pt>
                <c:pt idx="4073">
                  <c:v>113.0252532959002</c:v>
                </c:pt>
                <c:pt idx="4074">
                  <c:v>113.14698791504</c:v>
                </c:pt>
                <c:pt idx="4075">
                  <c:v>113.32781982422</c:v>
                </c:pt>
                <c:pt idx="4076">
                  <c:v>113.5806274414102</c:v>
                </c:pt>
                <c:pt idx="4077">
                  <c:v>113.6550598144496</c:v>
                </c:pt>
                <c:pt idx="4078">
                  <c:v>113.69557189940961</c:v>
                </c:pt>
                <c:pt idx="4079">
                  <c:v>113.3240814209</c:v>
                </c:pt>
                <c:pt idx="4080">
                  <c:v>113.27072143554985</c:v>
                </c:pt>
                <c:pt idx="4081">
                  <c:v>113.33583068847985</c:v>
                </c:pt>
                <c:pt idx="4082">
                  <c:v>113.4434356689502</c:v>
                </c:pt>
                <c:pt idx="4083">
                  <c:v>113.52279663085963</c:v>
                </c:pt>
                <c:pt idx="4084">
                  <c:v>113.53866577148</c:v>
                </c:pt>
                <c:pt idx="4085">
                  <c:v>113.42927551269966</c:v>
                </c:pt>
                <c:pt idx="4086">
                  <c:v>113.26840209961</c:v>
                </c:pt>
                <c:pt idx="4087">
                  <c:v>113.1382598877</c:v>
                </c:pt>
                <c:pt idx="4088">
                  <c:v>113.05154418945</c:v>
                </c:pt>
                <c:pt idx="4089">
                  <c:v>112.91842651367</c:v>
                </c:pt>
                <c:pt idx="4090">
                  <c:v>112.6256713867196</c:v>
                </c:pt>
                <c:pt idx="4091">
                  <c:v>112.5449676513704</c:v>
                </c:pt>
                <c:pt idx="4092">
                  <c:v>112.39482116699</c:v>
                </c:pt>
                <c:pt idx="4093">
                  <c:v>112.1566925048798</c:v>
                </c:pt>
                <c:pt idx="4094">
                  <c:v>112.0166168212902</c:v>
                </c:pt>
                <c:pt idx="4095">
                  <c:v>112.0447845459002</c:v>
                </c:pt>
                <c:pt idx="4096">
                  <c:v>112.30319213866962</c:v>
                </c:pt>
                <c:pt idx="4097">
                  <c:v>112.67376708984</c:v>
                </c:pt>
                <c:pt idx="4098">
                  <c:v>113.0856628418</c:v>
                </c:pt>
                <c:pt idx="4099">
                  <c:v>113.92878723144966</c:v>
                </c:pt>
                <c:pt idx="4100">
                  <c:v>114.1382598877</c:v>
                </c:pt>
                <c:pt idx="4101">
                  <c:v>114.65600585937</c:v>
                </c:pt>
                <c:pt idx="4102">
                  <c:v>115.16679382324</c:v>
                </c:pt>
                <c:pt idx="4103">
                  <c:v>115.7659301757798</c:v>
                </c:pt>
                <c:pt idx="4104">
                  <c:v>116.21160888672</c:v>
                </c:pt>
                <c:pt idx="4105">
                  <c:v>115.85861206054985</c:v>
                </c:pt>
                <c:pt idx="4106">
                  <c:v>115.42764282227</c:v>
                </c:pt>
                <c:pt idx="4107">
                  <c:v>114.83053588867</c:v>
                </c:pt>
                <c:pt idx="4108">
                  <c:v>114.30476379395</c:v>
                </c:pt>
                <c:pt idx="4109">
                  <c:v>113.6491394043002</c:v>
                </c:pt>
                <c:pt idx="4110">
                  <c:v>112.8500518798798</c:v>
                </c:pt>
                <c:pt idx="4111">
                  <c:v>112.20289611815961</c:v>
                </c:pt>
                <c:pt idx="4112">
                  <c:v>111.56610107422</c:v>
                </c:pt>
                <c:pt idx="4113">
                  <c:v>111.3856658935498</c:v>
                </c:pt>
                <c:pt idx="4114">
                  <c:v>111.51919555664</c:v>
                </c:pt>
                <c:pt idx="4115">
                  <c:v>111.8307495117198</c:v>
                </c:pt>
                <c:pt idx="4116">
                  <c:v>112.0624847412102</c:v>
                </c:pt>
                <c:pt idx="4117">
                  <c:v>112.20977783202942</c:v>
                </c:pt>
                <c:pt idx="4118">
                  <c:v>112.18911743164</c:v>
                </c:pt>
                <c:pt idx="4119">
                  <c:v>112.03872680663962</c:v>
                </c:pt>
                <c:pt idx="4120">
                  <c:v>111.97039794922</c:v>
                </c:pt>
                <c:pt idx="4121">
                  <c:v>111.9445343017602</c:v>
                </c:pt>
                <c:pt idx="4122">
                  <c:v>112.0780487060496</c:v>
                </c:pt>
                <c:pt idx="4123">
                  <c:v>112.3829803466796</c:v>
                </c:pt>
                <c:pt idx="4124">
                  <c:v>112.62023925781</c:v>
                </c:pt>
                <c:pt idx="4125">
                  <c:v>112.97663879394995</c:v>
                </c:pt>
                <c:pt idx="4126">
                  <c:v>113.1253509521496</c:v>
                </c:pt>
                <c:pt idx="4127">
                  <c:v>113.27500915527</c:v>
                </c:pt>
                <c:pt idx="4128">
                  <c:v>113.2126007080102</c:v>
                </c:pt>
                <c:pt idx="4129">
                  <c:v>113.34082031249962</c:v>
                </c:pt>
                <c:pt idx="4130">
                  <c:v>113.6070098877</c:v>
                </c:pt>
                <c:pt idx="4131">
                  <c:v>113.7876739502002</c:v>
                </c:pt>
                <c:pt idx="4132">
                  <c:v>113.78901672363</c:v>
                </c:pt>
                <c:pt idx="4133">
                  <c:v>113.73275756836</c:v>
                </c:pt>
                <c:pt idx="4134">
                  <c:v>113.6495666503902</c:v>
                </c:pt>
                <c:pt idx="4135">
                  <c:v>113.7173919677702</c:v>
                </c:pt>
                <c:pt idx="4136">
                  <c:v>113.64865112304985</c:v>
                </c:pt>
                <c:pt idx="4137">
                  <c:v>113.64198303223</c:v>
                </c:pt>
                <c:pt idx="4138">
                  <c:v>113.48805236816</c:v>
                </c:pt>
                <c:pt idx="4139">
                  <c:v>113.0231323242198</c:v>
                </c:pt>
                <c:pt idx="4140">
                  <c:v>112.9178009033202</c:v>
                </c:pt>
                <c:pt idx="4141">
                  <c:v>113.09281921387</c:v>
                </c:pt>
                <c:pt idx="4142">
                  <c:v>113.25024414062</c:v>
                </c:pt>
                <c:pt idx="4143">
                  <c:v>113.46836853027</c:v>
                </c:pt>
                <c:pt idx="4144">
                  <c:v>113.07788085937</c:v>
                </c:pt>
                <c:pt idx="4145">
                  <c:v>112.62043762206962</c:v>
                </c:pt>
                <c:pt idx="4146">
                  <c:v>112.30406188965</c:v>
                </c:pt>
                <c:pt idx="4147">
                  <c:v>111.52632141113</c:v>
                </c:pt>
                <c:pt idx="4148">
                  <c:v>111.07006835937</c:v>
                </c:pt>
                <c:pt idx="4149">
                  <c:v>110.68360900879</c:v>
                </c:pt>
                <c:pt idx="4150">
                  <c:v>110.61167907715</c:v>
                </c:pt>
                <c:pt idx="4151">
                  <c:v>110.7890319824198</c:v>
                </c:pt>
                <c:pt idx="4152">
                  <c:v>111.03010559082</c:v>
                </c:pt>
                <c:pt idx="4153">
                  <c:v>111.4914093017602</c:v>
                </c:pt>
                <c:pt idx="4154">
                  <c:v>112.0246734619104</c:v>
                </c:pt>
                <c:pt idx="4155">
                  <c:v>112.36976623535</c:v>
                </c:pt>
                <c:pt idx="4156">
                  <c:v>112.58689880370962</c:v>
                </c:pt>
                <c:pt idx="4157">
                  <c:v>112.88296508789</c:v>
                </c:pt>
                <c:pt idx="4158">
                  <c:v>112.7414093017602</c:v>
                </c:pt>
                <c:pt idx="4159">
                  <c:v>112.42449951172</c:v>
                </c:pt>
                <c:pt idx="4160">
                  <c:v>111.81816101074</c:v>
                </c:pt>
                <c:pt idx="4161">
                  <c:v>111.33274841308948</c:v>
                </c:pt>
                <c:pt idx="4162">
                  <c:v>110.8675384521498</c:v>
                </c:pt>
                <c:pt idx="4163">
                  <c:v>110.78858947754</c:v>
                </c:pt>
                <c:pt idx="4164">
                  <c:v>111.21086120605</c:v>
                </c:pt>
                <c:pt idx="4165">
                  <c:v>111.8434753418</c:v>
                </c:pt>
                <c:pt idx="4166">
                  <c:v>112.61042785644966</c:v>
                </c:pt>
                <c:pt idx="4167">
                  <c:v>113.21327209473</c:v>
                </c:pt>
                <c:pt idx="4168">
                  <c:v>113.68112182617</c:v>
                </c:pt>
                <c:pt idx="4169">
                  <c:v>114.0142517089802</c:v>
                </c:pt>
                <c:pt idx="4170">
                  <c:v>114.05604553222965</c:v>
                </c:pt>
                <c:pt idx="4171">
                  <c:v>113.80702209473</c:v>
                </c:pt>
                <c:pt idx="4172">
                  <c:v>113.6692657470702</c:v>
                </c:pt>
                <c:pt idx="4173">
                  <c:v>113.4195098877002</c:v>
                </c:pt>
                <c:pt idx="4174">
                  <c:v>113.22132873535</c:v>
                </c:pt>
                <c:pt idx="4175">
                  <c:v>113.16822814941</c:v>
                </c:pt>
                <c:pt idx="4176">
                  <c:v>113.2849273681602</c:v>
                </c:pt>
                <c:pt idx="4177">
                  <c:v>113.42219543457</c:v>
                </c:pt>
                <c:pt idx="4178">
                  <c:v>113.74481201172</c:v>
                </c:pt>
                <c:pt idx="4179">
                  <c:v>113.86849975586</c:v>
                </c:pt>
                <c:pt idx="4180">
                  <c:v>114.2142333984402</c:v>
                </c:pt>
                <c:pt idx="4181">
                  <c:v>114.1316223144498</c:v>
                </c:pt>
                <c:pt idx="4182">
                  <c:v>113.8609313964796</c:v>
                </c:pt>
                <c:pt idx="4183">
                  <c:v>112.8437347412102</c:v>
                </c:pt>
                <c:pt idx="4184">
                  <c:v>111.36047363281</c:v>
                </c:pt>
                <c:pt idx="4185">
                  <c:v>108.94813537598</c:v>
                </c:pt>
                <c:pt idx="4186">
                  <c:v>105.29888916016</c:v>
                </c:pt>
                <c:pt idx="4187">
                  <c:v>99.862518310546676</c:v>
                </c:pt>
                <c:pt idx="4188">
                  <c:v>94.491760253905994</c:v>
                </c:pt>
                <c:pt idx="4189">
                  <c:v>93.18032836914098</c:v>
                </c:pt>
                <c:pt idx="4190">
                  <c:v>93.129562377929673</c:v>
                </c:pt>
                <c:pt idx="4191">
                  <c:v>93.322937011718665</c:v>
                </c:pt>
                <c:pt idx="4192">
                  <c:v>93.024108886718949</c:v>
                </c:pt>
                <c:pt idx="4193">
                  <c:v>92.862030029297003</c:v>
                </c:pt>
                <c:pt idx="4194">
                  <c:v>92.905334472655639</c:v>
                </c:pt>
                <c:pt idx="4195">
                  <c:v>92.832244873047003</c:v>
                </c:pt>
                <c:pt idx="4196">
                  <c:v>92.895492553710639</c:v>
                </c:pt>
                <c:pt idx="4197">
                  <c:v>93.053237915038949</c:v>
                </c:pt>
                <c:pt idx="4198">
                  <c:v>92.670303344726676</c:v>
                </c:pt>
                <c:pt idx="4199">
                  <c:v>92.856491088867003</c:v>
                </c:pt>
                <c:pt idx="4200">
                  <c:v>92.93431091308598</c:v>
                </c:pt>
                <c:pt idx="4201">
                  <c:v>92.788619995117458</c:v>
                </c:pt>
                <c:pt idx="4202">
                  <c:v>93.248687744140994</c:v>
                </c:pt>
                <c:pt idx="4203">
                  <c:v>92.937652587890994</c:v>
                </c:pt>
                <c:pt idx="4204">
                  <c:v>92.638702392577542</c:v>
                </c:pt>
                <c:pt idx="4205">
                  <c:v>92.626358032226477</c:v>
                </c:pt>
                <c:pt idx="4206">
                  <c:v>92.815628051757983</c:v>
                </c:pt>
                <c:pt idx="4207">
                  <c:v>92.809280395507983</c:v>
                </c:pt>
                <c:pt idx="4208">
                  <c:v>92.905151367187003</c:v>
                </c:pt>
                <c:pt idx="4209">
                  <c:v>93.08013916015598</c:v>
                </c:pt>
                <c:pt idx="4210">
                  <c:v>92.917938232421676</c:v>
                </c:pt>
                <c:pt idx="4211">
                  <c:v>92.95611572265598</c:v>
                </c:pt>
                <c:pt idx="4212">
                  <c:v>93.019378662108949</c:v>
                </c:pt>
                <c:pt idx="4213">
                  <c:v>93.016220092772997</c:v>
                </c:pt>
                <c:pt idx="4214">
                  <c:v>92.765930175780639</c:v>
                </c:pt>
                <c:pt idx="4215">
                  <c:v>92.946289062500199</c:v>
                </c:pt>
                <c:pt idx="4216">
                  <c:v>93.072235107421477</c:v>
                </c:pt>
                <c:pt idx="4217">
                  <c:v>93.168167114257756</c:v>
                </c:pt>
                <c:pt idx="4218">
                  <c:v>93.531082153319858</c:v>
                </c:pt>
                <c:pt idx="4219">
                  <c:v>93.067794799805199</c:v>
                </c:pt>
                <c:pt idx="4220">
                  <c:v>92.934829711914261</c:v>
                </c:pt>
                <c:pt idx="4221">
                  <c:v>93.253189086914006</c:v>
                </c:pt>
                <c:pt idx="4222">
                  <c:v>93.546249389648338</c:v>
                </c:pt>
                <c:pt idx="4223">
                  <c:v>94.323181152343665</c:v>
                </c:pt>
                <c:pt idx="4224">
                  <c:v>94.809783935547003</c:v>
                </c:pt>
                <c:pt idx="4225">
                  <c:v>95.259780883788665</c:v>
                </c:pt>
                <c:pt idx="4226">
                  <c:v>93.102722167968665</c:v>
                </c:pt>
                <c:pt idx="4227">
                  <c:v>93.018005371093949</c:v>
                </c:pt>
                <c:pt idx="4228">
                  <c:v>93.05957031249946</c:v>
                </c:pt>
                <c:pt idx="4229">
                  <c:v>92.983535766602003</c:v>
                </c:pt>
                <c:pt idx="4230">
                  <c:v>92.92340087890598</c:v>
                </c:pt>
                <c:pt idx="4231">
                  <c:v>93.188171386718665</c:v>
                </c:pt>
                <c:pt idx="4232">
                  <c:v>93.515914916992003</c:v>
                </c:pt>
                <c:pt idx="4233">
                  <c:v>92.81436157226598</c:v>
                </c:pt>
                <c:pt idx="4234">
                  <c:v>92.799591064452983</c:v>
                </c:pt>
                <c:pt idx="4235">
                  <c:v>93.090484619140994</c:v>
                </c:pt>
                <c:pt idx="4236">
                  <c:v>93.147033691405994</c:v>
                </c:pt>
                <c:pt idx="4237">
                  <c:v>93.651809692382983</c:v>
                </c:pt>
                <c:pt idx="4238">
                  <c:v>94.231704711914006</c:v>
                </c:pt>
                <c:pt idx="4239">
                  <c:v>94.430419921875369</c:v>
                </c:pt>
                <c:pt idx="4240">
                  <c:v>94.592300415038949</c:v>
                </c:pt>
                <c:pt idx="4241">
                  <c:v>95.015594482422003</c:v>
                </c:pt>
                <c:pt idx="4242">
                  <c:v>95.821823120117244</c:v>
                </c:pt>
                <c:pt idx="4243">
                  <c:v>96.934967041016321</c:v>
                </c:pt>
                <c:pt idx="4244">
                  <c:v>97.75715637207</c:v>
                </c:pt>
                <c:pt idx="4245">
                  <c:v>98.261825561522997</c:v>
                </c:pt>
                <c:pt idx="4246">
                  <c:v>98.723602294922003</c:v>
                </c:pt>
                <c:pt idx="4247">
                  <c:v>98.831176757812003</c:v>
                </c:pt>
                <c:pt idx="4248">
                  <c:v>97.268798828124645</c:v>
                </c:pt>
                <c:pt idx="4249">
                  <c:v>93.042831420897983</c:v>
                </c:pt>
                <c:pt idx="4250">
                  <c:v>92.823898315429432</c:v>
                </c:pt>
                <c:pt idx="4251">
                  <c:v>92.934341430663949</c:v>
                </c:pt>
                <c:pt idx="4252">
                  <c:v>93.364059448242458</c:v>
                </c:pt>
                <c:pt idx="4253">
                  <c:v>93.666351318358664</c:v>
                </c:pt>
                <c:pt idx="4254">
                  <c:v>94.257736206054673</c:v>
                </c:pt>
                <c:pt idx="4255">
                  <c:v>92.93936157226598</c:v>
                </c:pt>
                <c:pt idx="4256">
                  <c:v>92.809066772460639</c:v>
                </c:pt>
                <c:pt idx="4257">
                  <c:v>93.064697265625199</c:v>
                </c:pt>
                <c:pt idx="4258">
                  <c:v>93.671356201172003</c:v>
                </c:pt>
                <c:pt idx="4259">
                  <c:v>93.976348876952542</c:v>
                </c:pt>
                <c:pt idx="4260">
                  <c:v>93.098968505858949</c:v>
                </c:pt>
                <c:pt idx="4261">
                  <c:v>93.124816894530639</c:v>
                </c:pt>
                <c:pt idx="4262">
                  <c:v>93.545913696289006</c:v>
                </c:pt>
                <c:pt idx="4263">
                  <c:v>94.576934814452542</c:v>
                </c:pt>
                <c:pt idx="4264">
                  <c:v>95.864791870117003</c:v>
                </c:pt>
                <c:pt idx="4265">
                  <c:v>96.763977050780639</c:v>
                </c:pt>
                <c:pt idx="4266">
                  <c:v>97.236801147460639</c:v>
                </c:pt>
                <c:pt idx="4267">
                  <c:v>97.574386596679645</c:v>
                </c:pt>
                <c:pt idx="4268">
                  <c:v>98.005813598632983</c:v>
                </c:pt>
                <c:pt idx="4269">
                  <c:v>98.788742065429659</c:v>
                </c:pt>
                <c:pt idx="4270">
                  <c:v>99.21875</c:v>
                </c:pt>
                <c:pt idx="4271">
                  <c:v>98.481613159180199</c:v>
                </c:pt>
                <c:pt idx="4272">
                  <c:v>94.090576171875</c:v>
                </c:pt>
                <c:pt idx="4273">
                  <c:v>93.299270629882997</c:v>
                </c:pt>
                <c:pt idx="4274">
                  <c:v>94.032821655272997</c:v>
                </c:pt>
                <c:pt idx="4275">
                  <c:v>94.278305053710639</c:v>
                </c:pt>
                <c:pt idx="4276">
                  <c:v>92.82012939453098</c:v>
                </c:pt>
                <c:pt idx="4277">
                  <c:v>93.053802490233949</c:v>
                </c:pt>
                <c:pt idx="4278">
                  <c:v>93.680862426757756</c:v>
                </c:pt>
                <c:pt idx="4279">
                  <c:v>94.02774047851598</c:v>
                </c:pt>
                <c:pt idx="4280">
                  <c:v>95.380722045897983</c:v>
                </c:pt>
                <c:pt idx="4281">
                  <c:v>96.619613647460994</c:v>
                </c:pt>
                <c:pt idx="4282">
                  <c:v>97.353942871093665</c:v>
                </c:pt>
                <c:pt idx="4283">
                  <c:v>97.51445007324223</c:v>
                </c:pt>
                <c:pt idx="4284">
                  <c:v>97.788940429687003</c:v>
                </c:pt>
                <c:pt idx="4285">
                  <c:v>98.289169311522983</c:v>
                </c:pt>
                <c:pt idx="4286">
                  <c:v>96.803833007812003</c:v>
                </c:pt>
                <c:pt idx="4287">
                  <c:v>92.915481567382983</c:v>
                </c:pt>
                <c:pt idx="4288">
                  <c:v>93.302719116210639</c:v>
                </c:pt>
                <c:pt idx="4289">
                  <c:v>93.349746704102003</c:v>
                </c:pt>
                <c:pt idx="4290">
                  <c:v>93.884841918945</c:v>
                </c:pt>
                <c:pt idx="4291">
                  <c:v>93.233932495117244</c:v>
                </c:pt>
                <c:pt idx="4292">
                  <c:v>92.998687744140994</c:v>
                </c:pt>
                <c:pt idx="4293">
                  <c:v>93.171752929687756</c:v>
                </c:pt>
                <c:pt idx="4294">
                  <c:v>93.430953979492244</c:v>
                </c:pt>
                <c:pt idx="4295">
                  <c:v>93.846298217772983</c:v>
                </c:pt>
                <c:pt idx="4296">
                  <c:v>95.409301757812983</c:v>
                </c:pt>
                <c:pt idx="4297">
                  <c:v>95.702362060547003</c:v>
                </c:pt>
                <c:pt idx="4298">
                  <c:v>95.370941162108664</c:v>
                </c:pt>
                <c:pt idx="4299">
                  <c:v>92.695358276366676</c:v>
                </c:pt>
                <c:pt idx="4300">
                  <c:v>92.776260375977245</c:v>
                </c:pt>
                <c:pt idx="4301">
                  <c:v>93.339050292968949</c:v>
                </c:pt>
                <c:pt idx="4302">
                  <c:v>94.048828125</c:v>
                </c:pt>
                <c:pt idx="4303">
                  <c:v>95.338226318358949</c:v>
                </c:pt>
                <c:pt idx="4304">
                  <c:v>93.048843383788949</c:v>
                </c:pt>
                <c:pt idx="4305">
                  <c:v>93.11700439453098</c:v>
                </c:pt>
                <c:pt idx="4306">
                  <c:v>92.908905029297244</c:v>
                </c:pt>
                <c:pt idx="4307">
                  <c:v>93.019241333007983</c:v>
                </c:pt>
                <c:pt idx="4308">
                  <c:v>93.50592041015598</c:v>
                </c:pt>
                <c:pt idx="4309">
                  <c:v>94.383422851562756</c:v>
                </c:pt>
                <c:pt idx="4310">
                  <c:v>94.130111694335994</c:v>
                </c:pt>
                <c:pt idx="4311">
                  <c:v>93.004928588867244</c:v>
                </c:pt>
                <c:pt idx="4312">
                  <c:v>92.943374633788949</c:v>
                </c:pt>
                <c:pt idx="4313">
                  <c:v>93.551345825195</c:v>
                </c:pt>
                <c:pt idx="4314">
                  <c:v>93.540557861327997</c:v>
                </c:pt>
                <c:pt idx="4315">
                  <c:v>94.338928222655639</c:v>
                </c:pt>
                <c:pt idx="4316">
                  <c:v>95.227798461914006</c:v>
                </c:pt>
                <c:pt idx="4317">
                  <c:v>93.142715454102003</c:v>
                </c:pt>
                <c:pt idx="4318">
                  <c:v>92.76528930664098</c:v>
                </c:pt>
                <c:pt idx="4319">
                  <c:v>92.760589599609006</c:v>
                </c:pt>
                <c:pt idx="4320">
                  <c:v>93.095108032226676</c:v>
                </c:pt>
                <c:pt idx="4321">
                  <c:v>93.271759033202983</c:v>
                </c:pt>
                <c:pt idx="4322">
                  <c:v>93.398742675780639</c:v>
                </c:pt>
                <c:pt idx="4323">
                  <c:v>93.672714233397741</c:v>
                </c:pt>
                <c:pt idx="4324">
                  <c:v>94.05297851562446</c:v>
                </c:pt>
                <c:pt idx="4325">
                  <c:v>93.37846374511723</c:v>
                </c:pt>
                <c:pt idx="4326">
                  <c:v>93.186355590819858</c:v>
                </c:pt>
                <c:pt idx="4327">
                  <c:v>93.066131591797003</c:v>
                </c:pt>
                <c:pt idx="4328">
                  <c:v>93.010833740234006</c:v>
                </c:pt>
                <c:pt idx="4329">
                  <c:v>93.353317260742003</c:v>
                </c:pt>
                <c:pt idx="4330">
                  <c:v>93.037933349609006</c:v>
                </c:pt>
                <c:pt idx="4331">
                  <c:v>93.170379638671676</c:v>
                </c:pt>
                <c:pt idx="4332">
                  <c:v>93.409454345702997</c:v>
                </c:pt>
                <c:pt idx="4333">
                  <c:v>93.219482421875199</c:v>
                </c:pt>
                <c:pt idx="4334">
                  <c:v>93.215316772460639</c:v>
                </c:pt>
                <c:pt idx="4335">
                  <c:v>93.398498535155639</c:v>
                </c:pt>
                <c:pt idx="4336">
                  <c:v>93.32080078125</c:v>
                </c:pt>
                <c:pt idx="4337">
                  <c:v>93.015777587890653</c:v>
                </c:pt>
                <c:pt idx="4338">
                  <c:v>93.330749511718949</c:v>
                </c:pt>
                <c:pt idx="4339">
                  <c:v>93.214874267577997</c:v>
                </c:pt>
                <c:pt idx="4340">
                  <c:v>92.93601989746098</c:v>
                </c:pt>
                <c:pt idx="4341">
                  <c:v>93.244628906250199</c:v>
                </c:pt>
                <c:pt idx="4342">
                  <c:v>93.317596435547244</c:v>
                </c:pt>
                <c:pt idx="4343">
                  <c:v>93.17347717285125</c:v>
                </c:pt>
                <c:pt idx="4344">
                  <c:v>93.445098876952756</c:v>
                </c:pt>
                <c:pt idx="4345">
                  <c:v>93.238525390625</c:v>
                </c:pt>
                <c:pt idx="4346">
                  <c:v>93.596679687500199</c:v>
                </c:pt>
                <c:pt idx="4347">
                  <c:v>94.433837890624645</c:v>
                </c:pt>
                <c:pt idx="4348">
                  <c:v>95.290176391602003</c:v>
                </c:pt>
                <c:pt idx="4349">
                  <c:v>95.786392211913949</c:v>
                </c:pt>
                <c:pt idx="4350">
                  <c:v>95.750762939452756</c:v>
                </c:pt>
                <c:pt idx="4351">
                  <c:v>95.290023803710994</c:v>
                </c:pt>
                <c:pt idx="4352">
                  <c:v>95.053665161132997</c:v>
                </c:pt>
                <c:pt idx="4353">
                  <c:v>95.051834106444645</c:v>
                </c:pt>
                <c:pt idx="4354">
                  <c:v>94.532012939452756</c:v>
                </c:pt>
                <c:pt idx="4355">
                  <c:v>94.54229736328098</c:v>
                </c:pt>
                <c:pt idx="4356">
                  <c:v>95.058853149413949</c:v>
                </c:pt>
                <c:pt idx="4357">
                  <c:v>95.290054321289006</c:v>
                </c:pt>
                <c:pt idx="4358">
                  <c:v>95.676696777343949</c:v>
                </c:pt>
                <c:pt idx="4359">
                  <c:v>95.845657348632983</c:v>
                </c:pt>
                <c:pt idx="4360">
                  <c:v>95.956726074219006</c:v>
                </c:pt>
                <c:pt idx="4361">
                  <c:v>95.88623046875</c:v>
                </c:pt>
                <c:pt idx="4362">
                  <c:v>95.764755249022997</c:v>
                </c:pt>
                <c:pt idx="4363">
                  <c:v>95.774749755858949</c:v>
                </c:pt>
                <c:pt idx="4364">
                  <c:v>96.056243896483664</c:v>
                </c:pt>
                <c:pt idx="4365">
                  <c:v>96.36822509765598</c:v>
                </c:pt>
                <c:pt idx="4366">
                  <c:v>96.722045898437756</c:v>
                </c:pt>
                <c:pt idx="4367">
                  <c:v>97.13655090332</c:v>
                </c:pt>
                <c:pt idx="4368">
                  <c:v>97.461837768555</c:v>
                </c:pt>
                <c:pt idx="4369">
                  <c:v>97.671478271483522</c:v>
                </c:pt>
                <c:pt idx="4370">
                  <c:v>97.693344116210639</c:v>
                </c:pt>
                <c:pt idx="4371">
                  <c:v>97.213424682617458</c:v>
                </c:pt>
                <c:pt idx="4372">
                  <c:v>96.641921997070199</c:v>
                </c:pt>
                <c:pt idx="4373">
                  <c:v>95.960052490234006</c:v>
                </c:pt>
                <c:pt idx="4374">
                  <c:v>95.733963012695</c:v>
                </c:pt>
                <c:pt idx="4375">
                  <c:v>95.825180053710639</c:v>
                </c:pt>
                <c:pt idx="4376">
                  <c:v>96.261947631835994</c:v>
                </c:pt>
                <c:pt idx="4377">
                  <c:v>96.721343994140994</c:v>
                </c:pt>
                <c:pt idx="4378">
                  <c:v>96.764678955077997</c:v>
                </c:pt>
                <c:pt idx="4379">
                  <c:v>96.721023559570199</c:v>
                </c:pt>
                <c:pt idx="4380">
                  <c:v>96.372344970702756</c:v>
                </c:pt>
                <c:pt idx="4381">
                  <c:v>96.276824951172244</c:v>
                </c:pt>
                <c:pt idx="4382">
                  <c:v>96.250564575195199</c:v>
                </c:pt>
                <c:pt idx="4383">
                  <c:v>96.477294921875369</c:v>
                </c:pt>
                <c:pt idx="4384">
                  <c:v>96.667816162108949</c:v>
                </c:pt>
                <c:pt idx="4385">
                  <c:v>96.715682983397997</c:v>
                </c:pt>
                <c:pt idx="4386">
                  <c:v>96.582687377929673</c:v>
                </c:pt>
                <c:pt idx="4387">
                  <c:v>96.198822021483664</c:v>
                </c:pt>
                <c:pt idx="4388">
                  <c:v>95.728729248047244</c:v>
                </c:pt>
                <c:pt idx="4389">
                  <c:v>95.482345581055</c:v>
                </c:pt>
                <c:pt idx="4390">
                  <c:v>95.451599121094006</c:v>
                </c:pt>
                <c:pt idx="4391">
                  <c:v>95.44166564941446</c:v>
                </c:pt>
                <c:pt idx="4392">
                  <c:v>95.509689331055</c:v>
                </c:pt>
                <c:pt idx="4393">
                  <c:v>95.922454833983664</c:v>
                </c:pt>
                <c:pt idx="4394">
                  <c:v>96.182556152343665</c:v>
                </c:pt>
                <c:pt idx="4395">
                  <c:v>96.540939331055</c:v>
                </c:pt>
                <c:pt idx="4396">
                  <c:v>97.067581176757756</c:v>
                </c:pt>
                <c:pt idx="4397">
                  <c:v>97.50372314453098</c:v>
                </c:pt>
                <c:pt idx="4398">
                  <c:v>98.190795898436676</c:v>
                </c:pt>
                <c:pt idx="4399">
                  <c:v>98.637664794922244</c:v>
                </c:pt>
                <c:pt idx="4400">
                  <c:v>99.107543945313338</c:v>
                </c:pt>
                <c:pt idx="4401">
                  <c:v>99.825531005858664</c:v>
                </c:pt>
                <c:pt idx="4402">
                  <c:v>99.830993652344006</c:v>
                </c:pt>
                <c:pt idx="4403">
                  <c:v>99.825531005858664</c:v>
                </c:pt>
                <c:pt idx="4404">
                  <c:v>99.825714111327756</c:v>
                </c:pt>
                <c:pt idx="4405">
                  <c:v>99.887283325195199</c:v>
                </c:pt>
                <c:pt idx="4406">
                  <c:v>99.961227416992244</c:v>
                </c:pt>
                <c:pt idx="4407">
                  <c:v>100.0179290771502</c:v>
                </c:pt>
                <c:pt idx="4408">
                  <c:v>100.1059112548798</c:v>
                </c:pt>
                <c:pt idx="4409">
                  <c:v>99.878753662108949</c:v>
                </c:pt>
                <c:pt idx="4410">
                  <c:v>99.618515014647983</c:v>
                </c:pt>
                <c:pt idx="4411">
                  <c:v>99.39215087890598</c:v>
                </c:pt>
                <c:pt idx="4412">
                  <c:v>99.092330932616676</c:v>
                </c:pt>
                <c:pt idx="4413">
                  <c:v>98.902786254882756</c:v>
                </c:pt>
                <c:pt idx="4414">
                  <c:v>98.743240356445</c:v>
                </c:pt>
                <c:pt idx="4415">
                  <c:v>98.663940429687003</c:v>
                </c:pt>
                <c:pt idx="4416">
                  <c:v>98.594818115233949</c:v>
                </c:pt>
                <c:pt idx="4417">
                  <c:v>98.622100830077756</c:v>
                </c:pt>
                <c:pt idx="4418">
                  <c:v>98.611450195312244</c:v>
                </c:pt>
                <c:pt idx="4419">
                  <c:v>98.420196533202983</c:v>
                </c:pt>
                <c:pt idx="4420">
                  <c:v>98.376800537108664</c:v>
                </c:pt>
                <c:pt idx="4421">
                  <c:v>98.327194213867003</c:v>
                </c:pt>
                <c:pt idx="4422">
                  <c:v>98.185501098632756</c:v>
                </c:pt>
                <c:pt idx="4423">
                  <c:v>98.126907348632756</c:v>
                </c:pt>
                <c:pt idx="4424">
                  <c:v>98.02165222168</c:v>
                </c:pt>
                <c:pt idx="4425">
                  <c:v>98.051239013672003</c:v>
                </c:pt>
                <c:pt idx="4426">
                  <c:v>98.337905883788949</c:v>
                </c:pt>
                <c:pt idx="4427">
                  <c:v>98.682098388671676</c:v>
                </c:pt>
                <c:pt idx="4428">
                  <c:v>99.080947875977003</c:v>
                </c:pt>
                <c:pt idx="4429">
                  <c:v>99.483932495117244</c:v>
                </c:pt>
                <c:pt idx="4430">
                  <c:v>99.583663940430199</c:v>
                </c:pt>
                <c:pt idx="4431">
                  <c:v>99.410461425780994</c:v>
                </c:pt>
                <c:pt idx="4432">
                  <c:v>99.152694702147983</c:v>
                </c:pt>
                <c:pt idx="4433">
                  <c:v>98.712905883788949</c:v>
                </c:pt>
                <c:pt idx="4434">
                  <c:v>98.436660766602245</c:v>
                </c:pt>
                <c:pt idx="4435">
                  <c:v>98.146987915038949</c:v>
                </c:pt>
                <c:pt idx="4436">
                  <c:v>98.14825439453098</c:v>
                </c:pt>
                <c:pt idx="4437">
                  <c:v>98.727279663085994</c:v>
                </c:pt>
                <c:pt idx="4438">
                  <c:v>98.932083129882983</c:v>
                </c:pt>
                <c:pt idx="4439">
                  <c:v>99.257247924805199</c:v>
                </c:pt>
                <c:pt idx="4440">
                  <c:v>99.280761718749858</c:v>
                </c:pt>
                <c:pt idx="4441">
                  <c:v>98.943237304687983</c:v>
                </c:pt>
                <c:pt idx="4442">
                  <c:v>98.70133972168</c:v>
                </c:pt>
                <c:pt idx="4443">
                  <c:v>98.240310668945369</c:v>
                </c:pt>
                <c:pt idx="4444">
                  <c:v>98.03448486328098</c:v>
                </c:pt>
                <c:pt idx="4445">
                  <c:v>98.011016845702997</c:v>
                </c:pt>
                <c:pt idx="4446">
                  <c:v>98.015655517577983</c:v>
                </c:pt>
                <c:pt idx="4447">
                  <c:v>98.041213989258452</c:v>
                </c:pt>
                <c:pt idx="4448">
                  <c:v>98.094161987305398</c:v>
                </c:pt>
                <c:pt idx="4449">
                  <c:v>98.032455444335994</c:v>
                </c:pt>
                <c:pt idx="4450">
                  <c:v>97.656707763671676</c:v>
                </c:pt>
                <c:pt idx="4451">
                  <c:v>97.644363403320199</c:v>
                </c:pt>
                <c:pt idx="4452">
                  <c:v>97.788787841796676</c:v>
                </c:pt>
                <c:pt idx="4453">
                  <c:v>98.120132446288665</c:v>
                </c:pt>
                <c:pt idx="4454">
                  <c:v>98.728607177733664</c:v>
                </c:pt>
                <c:pt idx="4455">
                  <c:v>98.960617065430199</c:v>
                </c:pt>
                <c:pt idx="4456">
                  <c:v>99.081130981445199</c:v>
                </c:pt>
                <c:pt idx="4457">
                  <c:v>98.854919433593949</c:v>
                </c:pt>
                <c:pt idx="4458">
                  <c:v>98.811782836913665</c:v>
                </c:pt>
                <c:pt idx="4459">
                  <c:v>98.680252075195</c:v>
                </c:pt>
                <c:pt idx="4460">
                  <c:v>98.649520874022983</c:v>
                </c:pt>
                <c:pt idx="4461">
                  <c:v>98.72932434082</c:v>
                </c:pt>
                <c:pt idx="4462">
                  <c:v>98.679885864257756</c:v>
                </c:pt>
                <c:pt idx="4463">
                  <c:v>98.37107849121098</c:v>
                </c:pt>
                <c:pt idx="4464">
                  <c:v>98.088165283202997</c:v>
                </c:pt>
                <c:pt idx="4465">
                  <c:v>97.924453735352245</c:v>
                </c:pt>
                <c:pt idx="4466">
                  <c:v>98.234329223632997</c:v>
                </c:pt>
                <c:pt idx="4467">
                  <c:v>98.38694763183598</c:v>
                </c:pt>
                <c:pt idx="4468">
                  <c:v>98.845657348632983</c:v>
                </c:pt>
                <c:pt idx="4469">
                  <c:v>99.041931152343949</c:v>
                </c:pt>
                <c:pt idx="4470">
                  <c:v>99.498733520507983</c:v>
                </c:pt>
                <c:pt idx="4471">
                  <c:v>99.740982055663949</c:v>
                </c:pt>
                <c:pt idx="4472">
                  <c:v>99.825347900390653</c:v>
                </c:pt>
                <c:pt idx="4473">
                  <c:v>99.949600219727245</c:v>
                </c:pt>
                <c:pt idx="4474">
                  <c:v>100.21328735351995</c:v>
                </c:pt>
                <c:pt idx="4475">
                  <c:v>100.23973083495962</c:v>
                </c:pt>
                <c:pt idx="4476">
                  <c:v>100.32090759276961</c:v>
                </c:pt>
                <c:pt idx="4477">
                  <c:v>100.3537139892602</c:v>
                </c:pt>
                <c:pt idx="4478">
                  <c:v>100.37774658202962</c:v>
                </c:pt>
                <c:pt idx="4479">
                  <c:v>100.36480712891</c:v>
                </c:pt>
                <c:pt idx="4480">
                  <c:v>100.3265838623</c:v>
                </c:pt>
                <c:pt idx="4481">
                  <c:v>100.34448242188</c:v>
                </c:pt>
                <c:pt idx="4482">
                  <c:v>100.4685058593702</c:v>
                </c:pt>
                <c:pt idx="4483">
                  <c:v>100.65093994141</c:v>
                </c:pt>
                <c:pt idx="4484">
                  <c:v>100.9459533691404</c:v>
                </c:pt>
                <c:pt idx="4485">
                  <c:v>101.2376403808602</c:v>
                </c:pt>
                <c:pt idx="4486">
                  <c:v>101.44895935059</c:v>
                </c:pt>
                <c:pt idx="4487">
                  <c:v>101.75837707519966</c:v>
                </c:pt>
                <c:pt idx="4488">
                  <c:v>101.27690124512</c:v>
                </c:pt>
                <c:pt idx="4489">
                  <c:v>101.0341644287104</c:v>
                </c:pt>
                <c:pt idx="4490">
                  <c:v>100.7086639404302</c:v>
                </c:pt>
                <c:pt idx="4491">
                  <c:v>100.3635559082002</c:v>
                </c:pt>
                <c:pt idx="4492">
                  <c:v>99.691101074219006</c:v>
                </c:pt>
                <c:pt idx="4493">
                  <c:v>99.197860717772983</c:v>
                </c:pt>
                <c:pt idx="4494">
                  <c:v>98.716964721680199</c:v>
                </c:pt>
                <c:pt idx="4495">
                  <c:v>98.262191772460639</c:v>
                </c:pt>
                <c:pt idx="4496">
                  <c:v>98.076232910155639</c:v>
                </c:pt>
                <c:pt idx="4497">
                  <c:v>98.337417602538949</c:v>
                </c:pt>
                <c:pt idx="4498">
                  <c:v>98.646987915038949</c:v>
                </c:pt>
                <c:pt idx="4499">
                  <c:v>98.882751464843949</c:v>
                </c:pt>
                <c:pt idx="4500">
                  <c:v>99.291519165039261</c:v>
                </c:pt>
                <c:pt idx="4501">
                  <c:v>99.486968994140994</c:v>
                </c:pt>
                <c:pt idx="4502">
                  <c:v>99.650085449219006</c:v>
                </c:pt>
                <c:pt idx="4503">
                  <c:v>99.852996826171676</c:v>
                </c:pt>
                <c:pt idx="4504">
                  <c:v>100.17010498047</c:v>
                </c:pt>
                <c:pt idx="4505">
                  <c:v>100.0793457031198</c:v>
                </c:pt>
                <c:pt idx="4506">
                  <c:v>99.672317504882542</c:v>
                </c:pt>
                <c:pt idx="4507">
                  <c:v>99.102737426757542</c:v>
                </c:pt>
                <c:pt idx="4508">
                  <c:v>98.534942626952983</c:v>
                </c:pt>
                <c:pt idx="4509">
                  <c:v>98.072555541992003</c:v>
                </c:pt>
                <c:pt idx="4510">
                  <c:v>97.827270507812983</c:v>
                </c:pt>
                <c:pt idx="4511">
                  <c:v>97.951629638672458</c:v>
                </c:pt>
                <c:pt idx="4512">
                  <c:v>98.217163085937628</c:v>
                </c:pt>
                <c:pt idx="4513">
                  <c:v>98.37149047851598</c:v>
                </c:pt>
                <c:pt idx="4514">
                  <c:v>98.403961181640994</c:v>
                </c:pt>
                <c:pt idx="4515">
                  <c:v>98.072555541992003</c:v>
                </c:pt>
                <c:pt idx="4516">
                  <c:v>97.834197998047244</c:v>
                </c:pt>
                <c:pt idx="4517">
                  <c:v>97.590713500977245</c:v>
                </c:pt>
                <c:pt idx="4518">
                  <c:v>97.585159301757983</c:v>
                </c:pt>
                <c:pt idx="4519">
                  <c:v>97.590866088867244</c:v>
                </c:pt>
                <c:pt idx="4520">
                  <c:v>97.83811950683598</c:v>
                </c:pt>
                <c:pt idx="4521">
                  <c:v>98.28863525390598</c:v>
                </c:pt>
                <c:pt idx="4522">
                  <c:v>98.641616821289006</c:v>
                </c:pt>
                <c:pt idx="4523">
                  <c:v>98.839019775390994</c:v>
                </c:pt>
                <c:pt idx="4524">
                  <c:v>99.203598022460639</c:v>
                </c:pt>
                <c:pt idx="4525">
                  <c:v>99.308074951172003</c:v>
                </c:pt>
                <c:pt idx="4526">
                  <c:v>99.590194702147997</c:v>
                </c:pt>
                <c:pt idx="4527">
                  <c:v>99.622848510741477</c:v>
                </c:pt>
                <c:pt idx="4528">
                  <c:v>99.515213012695</c:v>
                </c:pt>
                <c:pt idx="4529">
                  <c:v>99.481216430664006</c:v>
                </c:pt>
                <c:pt idx="4530">
                  <c:v>99.280761718749858</c:v>
                </c:pt>
                <c:pt idx="4531">
                  <c:v>99.047622680664261</c:v>
                </c:pt>
                <c:pt idx="4532">
                  <c:v>98.735473632812983</c:v>
                </c:pt>
                <c:pt idx="4533">
                  <c:v>98.07080078125</c:v>
                </c:pt>
                <c:pt idx="4534">
                  <c:v>97.533432006835639</c:v>
                </c:pt>
                <c:pt idx="4535">
                  <c:v>96.882080078124645</c:v>
                </c:pt>
                <c:pt idx="4536">
                  <c:v>96.68911743164098</c:v>
                </c:pt>
                <c:pt idx="4537">
                  <c:v>96.68928527832</c:v>
                </c:pt>
                <c:pt idx="4538">
                  <c:v>97.024871826171676</c:v>
                </c:pt>
                <c:pt idx="4539">
                  <c:v>97.186050415038949</c:v>
                </c:pt>
                <c:pt idx="4540">
                  <c:v>96.90330505371098</c:v>
                </c:pt>
                <c:pt idx="4541">
                  <c:v>96.289398193358664</c:v>
                </c:pt>
                <c:pt idx="4542">
                  <c:v>95.78401184082</c:v>
                </c:pt>
                <c:pt idx="4543">
                  <c:v>95.72215270996098</c:v>
                </c:pt>
                <c:pt idx="4544">
                  <c:v>95.997833251952997</c:v>
                </c:pt>
                <c:pt idx="4545">
                  <c:v>96.561676025390994</c:v>
                </c:pt>
                <c:pt idx="4546">
                  <c:v>97.451736450195</c:v>
                </c:pt>
                <c:pt idx="4547">
                  <c:v>97.698257446288949</c:v>
                </c:pt>
                <c:pt idx="4548">
                  <c:v>98.076248168945</c:v>
                </c:pt>
                <c:pt idx="4549">
                  <c:v>98.68218994140598</c:v>
                </c:pt>
                <c:pt idx="4550">
                  <c:v>98.930999755859006</c:v>
                </c:pt>
                <c:pt idx="4551">
                  <c:v>99.207824707030994</c:v>
                </c:pt>
                <c:pt idx="4552">
                  <c:v>99.500991821288949</c:v>
                </c:pt>
                <c:pt idx="4553">
                  <c:v>99.522674560547003</c:v>
                </c:pt>
                <c:pt idx="4554">
                  <c:v>99.588348388671676</c:v>
                </c:pt>
                <c:pt idx="4555">
                  <c:v>99.667221069336321</c:v>
                </c:pt>
                <c:pt idx="4556">
                  <c:v>99.729827880858949</c:v>
                </c:pt>
                <c:pt idx="4557">
                  <c:v>99.797378540038949</c:v>
                </c:pt>
                <c:pt idx="4558">
                  <c:v>99.88751220703098</c:v>
                </c:pt>
                <c:pt idx="4559">
                  <c:v>99.909530639647997</c:v>
                </c:pt>
                <c:pt idx="4560">
                  <c:v>99.643569946289006</c:v>
                </c:pt>
                <c:pt idx="4561">
                  <c:v>99.397674560547244</c:v>
                </c:pt>
                <c:pt idx="4562">
                  <c:v>99.130386352538522</c:v>
                </c:pt>
                <c:pt idx="4563">
                  <c:v>98.811203002930199</c:v>
                </c:pt>
                <c:pt idx="4564">
                  <c:v>98.463821411132997</c:v>
                </c:pt>
                <c:pt idx="4565">
                  <c:v>98.479675292968949</c:v>
                </c:pt>
                <c:pt idx="4566">
                  <c:v>97.720397949219006</c:v>
                </c:pt>
                <c:pt idx="4567">
                  <c:v>97.370788574218665</c:v>
                </c:pt>
                <c:pt idx="4568">
                  <c:v>97.319381713866676</c:v>
                </c:pt>
                <c:pt idx="4569">
                  <c:v>97.444686889648338</c:v>
                </c:pt>
                <c:pt idx="4570">
                  <c:v>97.427963256835994</c:v>
                </c:pt>
                <c:pt idx="4571">
                  <c:v>97.354614257812244</c:v>
                </c:pt>
                <c:pt idx="4572">
                  <c:v>96.945220947266321</c:v>
                </c:pt>
                <c:pt idx="4573">
                  <c:v>96.785415649414006</c:v>
                </c:pt>
                <c:pt idx="4574">
                  <c:v>96.786209106445</c:v>
                </c:pt>
                <c:pt idx="4575">
                  <c:v>96.988540649414006</c:v>
                </c:pt>
                <c:pt idx="4576">
                  <c:v>97.109191894530639</c:v>
                </c:pt>
                <c:pt idx="4577">
                  <c:v>97.32542419433598</c:v>
                </c:pt>
                <c:pt idx="4578">
                  <c:v>97.719314575195199</c:v>
                </c:pt>
                <c:pt idx="4579">
                  <c:v>97.978378295897741</c:v>
                </c:pt>
                <c:pt idx="4580">
                  <c:v>97.956878662108949</c:v>
                </c:pt>
                <c:pt idx="4581">
                  <c:v>98.147674560547244</c:v>
                </c:pt>
                <c:pt idx="4582">
                  <c:v>98.692840576171676</c:v>
                </c:pt>
                <c:pt idx="4583">
                  <c:v>99.025955200195</c:v>
                </c:pt>
                <c:pt idx="4584">
                  <c:v>99.656906127929673</c:v>
                </c:pt>
                <c:pt idx="4585">
                  <c:v>99.819702148437756</c:v>
                </c:pt>
                <c:pt idx="4586">
                  <c:v>100.03457641601995</c:v>
                </c:pt>
                <c:pt idx="4587">
                  <c:v>100.2313232421902</c:v>
                </c:pt>
                <c:pt idx="4588">
                  <c:v>100.39605712891</c:v>
                </c:pt>
                <c:pt idx="4589">
                  <c:v>100.4128112793002</c:v>
                </c:pt>
                <c:pt idx="4590">
                  <c:v>100.38317871093963</c:v>
                </c:pt>
                <c:pt idx="4591">
                  <c:v>100.4741973877</c:v>
                </c:pt>
                <c:pt idx="4592">
                  <c:v>100.4114685058602</c:v>
                </c:pt>
                <c:pt idx="4593">
                  <c:v>100.37750244141</c:v>
                </c:pt>
                <c:pt idx="4594">
                  <c:v>100.37767028809</c:v>
                </c:pt>
                <c:pt idx="4595">
                  <c:v>100.30372619628963</c:v>
                </c:pt>
                <c:pt idx="4596">
                  <c:v>100.10850524902</c:v>
                </c:pt>
                <c:pt idx="4597">
                  <c:v>99.865341186522528</c:v>
                </c:pt>
                <c:pt idx="4598">
                  <c:v>99.745986938477003</c:v>
                </c:pt>
                <c:pt idx="4599">
                  <c:v>99.605239868163949</c:v>
                </c:pt>
                <c:pt idx="4600">
                  <c:v>99.554733276367003</c:v>
                </c:pt>
                <c:pt idx="4601">
                  <c:v>99.48394775390598</c:v>
                </c:pt>
                <c:pt idx="4602">
                  <c:v>99.435745239257983</c:v>
                </c:pt>
                <c:pt idx="4603">
                  <c:v>99.442657470702997</c:v>
                </c:pt>
                <c:pt idx="4604">
                  <c:v>99.566726684570199</c:v>
                </c:pt>
                <c:pt idx="4605">
                  <c:v>99.559494018554673</c:v>
                </c:pt>
                <c:pt idx="4606">
                  <c:v>99.605239868163949</c:v>
                </c:pt>
                <c:pt idx="4607">
                  <c:v>99.708084106444645</c:v>
                </c:pt>
                <c:pt idx="4608">
                  <c:v>99.757995605469006</c:v>
                </c:pt>
                <c:pt idx="4609">
                  <c:v>99.584243774414006</c:v>
                </c:pt>
                <c:pt idx="4610">
                  <c:v>99.304443359375199</c:v>
                </c:pt>
                <c:pt idx="4611">
                  <c:v>99.059005737305</c:v>
                </c:pt>
                <c:pt idx="4612">
                  <c:v>98.976074218749858</c:v>
                </c:pt>
                <c:pt idx="4613">
                  <c:v>98.964935302733949</c:v>
                </c:pt>
                <c:pt idx="4614">
                  <c:v>98.937393188477245</c:v>
                </c:pt>
                <c:pt idx="4615">
                  <c:v>98.915283203125199</c:v>
                </c:pt>
                <c:pt idx="4616">
                  <c:v>98.136138916015653</c:v>
                </c:pt>
                <c:pt idx="4617">
                  <c:v>97.794967651367458</c:v>
                </c:pt>
                <c:pt idx="4618">
                  <c:v>97.325759887694645</c:v>
                </c:pt>
                <c:pt idx="4619">
                  <c:v>97.023956298827983</c:v>
                </c:pt>
                <c:pt idx="4620">
                  <c:v>96.913131713867003</c:v>
                </c:pt>
                <c:pt idx="4621">
                  <c:v>97.137252807617003</c:v>
                </c:pt>
                <c:pt idx="4622">
                  <c:v>97.473083496093949</c:v>
                </c:pt>
                <c:pt idx="4623">
                  <c:v>97.784072875977003</c:v>
                </c:pt>
                <c:pt idx="4624">
                  <c:v>98.394515991211321</c:v>
                </c:pt>
                <c:pt idx="4625">
                  <c:v>96.271499633788949</c:v>
                </c:pt>
                <c:pt idx="4626">
                  <c:v>91.861404418945199</c:v>
                </c:pt>
                <c:pt idx="4627">
                  <c:v>91.739715576172003</c:v>
                </c:pt>
                <c:pt idx="4628">
                  <c:v>90.626190185547003</c:v>
                </c:pt>
                <c:pt idx="4629">
                  <c:v>86.695281982421676</c:v>
                </c:pt>
                <c:pt idx="4630">
                  <c:v>87.048736572265653</c:v>
                </c:pt>
                <c:pt idx="4631">
                  <c:v>86.678527832030525</c:v>
                </c:pt>
                <c:pt idx="4632">
                  <c:v>87.540466308593949</c:v>
                </c:pt>
                <c:pt idx="4633">
                  <c:v>87.120498657226676</c:v>
                </c:pt>
                <c:pt idx="4634">
                  <c:v>87.274597167968949</c:v>
                </c:pt>
                <c:pt idx="4635">
                  <c:v>88.137222290039006</c:v>
                </c:pt>
                <c:pt idx="4636">
                  <c:v>88.861511230468949</c:v>
                </c:pt>
                <c:pt idx="4637">
                  <c:v>88.98997497558598</c:v>
                </c:pt>
                <c:pt idx="4638">
                  <c:v>88.995605468750199</c:v>
                </c:pt>
                <c:pt idx="4639">
                  <c:v>89.079238891601676</c:v>
                </c:pt>
                <c:pt idx="4640">
                  <c:v>89.147338867186676</c:v>
                </c:pt>
                <c:pt idx="4641">
                  <c:v>89.456176757812003</c:v>
                </c:pt>
                <c:pt idx="4642">
                  <c:v>89.806076049805</c:v>
                </c:pt>
                <c:pt idx="4643">
                  <c:v>89.878860473632756</c:v>
                </c:pt>
                <c:pt idx="4644">
                  <c:v>88.299621582030994</c:v>
                </c:pt>
                <c:pt idx="4645">
                  <c:v>88.055313110351676</c:v>
                </c:pt>
                <c:pt idx="4646">
                  <c:v>86.872283935547003</c:v>
                </c:pt>
                <c:pt idx="4647">
                  <c:v>87.097091674805199</c:v>
                </c:pt>
                <c:pt idx="4648">
                  <c:v>87.279541015624645</c:v>
                </c:pt>
                <c:pt idx="4649">
                  <c:v>88.488967895507983</c:v>
                </c:pt>
                <c:pt idx="4650">
                  <c:v>88.702163696289006</c:v>
                </c:pt>
                <c:pt idx="4651">
                  <c:v>88.651550292968949</c:v>
                </c:pt>
                <c:pt idx="4652">
                  <c:v>89.051239013672003</c:v>
                </c:pt>
                <c:pt idx="4653">
                  <c:v>89.324600219727003</c:v>
                </c:pt>
                <c:pt idx="4654">
                  <c:v>89.507522583007997</c:v>
                </c:pt>
                <c:pt idx="4655">
                  <c:v>89.600906372069645</c:v>
                </c:pt>
                <c:pt idx="4656">
                  <c:v>89.736434936522741</c:v>
                </c:pt>
                <c:pt idx="4657">
                  <c:v>90.043716430663949</c:v>
                </c:pt>
                <c:pt idx="4658">
                  <c:v>90.360061645507997</c:v>
                </c:pt>
                <c:pt idx="4659">
                  <c:v>89.760223388672458</c:v>
                </c:pt>
                <c:pt idx="4660">
                  <c:v>88.226730346679645</c:v>
                </c:pt>
                <c:pt idx="4661">
                  <c:v>87.96028137207</c:v>
                </c:pt>
                <c:pt idx="4662">
                  <c:v>87.415603637695199</c:v>
                </c:pt>
                <c:pt idx="4663">
                  <c:v>87.058364868163949</c:v>
                </c:pt>
                <c:pt idx="4664">
                  <c:v>86.468734741210994</c:v>
                </c:pt>
                <c:pt idx="4665">
                  <c:v>86.500198364257983</c:v>
                </c:pt>
                <c:pt idx="4666">
                  <c:v>87.255645751952983</c:v>
                </c:pt>
                <c:pt idx="4667">
                  <c:v>87.78619384765598</c:v>
                </c:pt>
                <c:pt idx="4668">
                  <c:v>88.276702880858664</c:v>
                </c:pt>
                <c:pt idx="4669">
                  <c:v>88.655120849608949</c:v>
                </c:pt>
                <c:pt idx="4670">
                  <c:v>88.871475219726676</c:v>
                </c:pt>
                <c:pt idx="4671">
                  <c:v>88.976974487305199</c:v>
                </c:pt>
                <c:pt idx="4672">
                  <c:v>89.140960693359006</c:v>
                </c:pt>
                <c:pt idx="4673">
                  <c:v>89.371063232421676</c:v>
                </c:pt>
                <c:pt idx="4674">
                  <c:v>89.493194580078338</c:v>
                </c:pt>
                <c:pt idx="4675">
                  <c:v>89.557525634765994</c:v>
                </c:pt>
                <c:pt idx="4676">
                  <c:v>89.672714233397741</c:v>
                </c:pt>
                <c:pt idx="4677">
                  <c:v>90.024520874022983</c:v>
                </c:pt>
                <c:pt idx="4678">
                  <c:v>89.596588134765653</c:v>
                </c:pt>
                <c:pt idx="4679">
                  <c:v>86.915023803710994</c:v>
                </c:pt>
                <c:pt idx="4680">
                  <c:v>87.266143798827997</c:v>
                </c:pt>
                <c:pt idx="4681">
                  <c:v>87.170166015624645</c:v>
                </c:pt>
                <c:pt idx="4682">
                  <c:v>87.147811889647997</c:v>
                </c:pt>
                <c:pt idx="4683">
                  <c:v>86.045547485352245</c:v>
                </c:pt>
                <c:pt idx="4684">
                  <c:v>86.014587402344006</c:v>
                </c:pt>
                <c:pt idx="4685">
                  <c:v>86.02522277832</c:v>
                </c:pt>
                <c:pt idx="4686">
                  <c:v>86.7041015625</c:v>
                </c:pt>
                <c:pt idx="4687">
                  <c:v>87.297058105468949</c:v>
                </c:pt>
                <c:pt idx="4688">
                  <c:v>87.550308227538665</c:v>
                </c:pt>
                <c:pt idx="4689">
                  <c:v>87.988067626952983</c:v>
                </c:pt>
                <c:pt idx="4690">
                  <c:v>88.295944213867003</c:v>
                </c:pt>
                <c:pt idx="4691">
                  <c:v>88.58145141601598</c:v>
                </c:pt>
                <c:pt idx="4692">
                  <c:v>88.692245483397997</c:v>
                </c:pt>
                <c:pt idx="4693">
                  <c:v>88.744186401367458</c:v>
                </c:pt>
                <c:pt idx="4694">
                  <c:v>88.817947387695</c:v>
                </c:pt>
                <c:pt idx="4695">
                  <c:v>89.049743652344006</c:v>
                </c:pt>
                <c:pt idx="4696">
                  <c:v>89.06156921386723</c:v>
                </c:pt>
                <c:pt idx="4697">
                  <c:v>89.20083618164098</c:v>
                </c:pt>
                <c:pt idx="4698">
                  <c:v>89.582321166991676</c:v>
                </c:pt>
                <c:pt idx="4699">
                  <c:v>86.632919311522741</c:v>
                </c:pt>
                <c:pt idx="4700">
                  <c:v>86.907577514647983</c:v>
                </c:pt>
                <c:pt idx="4701">
                  <c:v>86.525512695312244</c:v>
                </c:pt>
                <c:pt idx="4702">
                  <c:v>86.10675048828098</c:v>
                </c:pt>
                <c:pt idx="4703">
                  <c:v>85.258712768554673</c:v>
                </c:pt>
                <c:pt idx="4704">
                  <c:v>85.833648681640994</c:v>
                </c:pt>
                <c:pt idx="4705">
                  <c:v>86.093460083007997</c:v>
                </c:pt>
                <c:pt idx="4706">
                  <c:v>86.283447265625</c:v>
                </c:pt>
                <c:pt idx="4707">
                  <c:v>87.310424804687983</c:v>
                </c:pt>
                <c:pt idx="4708">
                  <c:v>87.501525878905994</c:v>
                </c:pt>
                <c:pt idx="4709">
                  <c:v>87.537368774413949</c:v>
                </c:pt>
                <c:pt idx="4710">
                  <c:v>87.595626831055</c:v>
                </c:pt>
                <c:pt idx="4711">
                  <c:v>87.64801025390598</c:v>
                </c:pt>
                <c:pt idx="4712">
                  <c:v>87.873870849608664</c:v>
                </c:pt>
                <c:pt idx="4713">
                  <c:v>88.024047851562756</c:v>
                </c:pt>
                <c:pt idx="4714">
                  <c:v>88.184326171875</c:v>
                </c:pt>
                <c:pt idx="4715">
                  <c:v>88.290878295897983</c:v>
                </c:pt>
                <c:pt idx="4716">
                  <c:v>88.438171386718949</c:v>
                </c:pt>
                <c:pt idx="4717">
                  <c:v>88.493743896483664</c:v>
                </c:pt>
                <c:pt idx="4718">
                  <c:v>88.544631958007997</c:v>
                </c:pt>
                <c:pt idx="4719">
                  <c:v>88.692398071288665</c:v>
                </c:pt>
                <c:pt idx="4720">
                  <c:v>88.776962280272997</c:v>
                </c:pt>
                <c:pt idx="4721">
                  <c:v>88.799835205077997</c:v>
                </c:pt>
                <c:pt idx="4722">
                  <c:v>88.771759033202983</c:v>
                </c:pt>
                <c:pt idx="4723">
                  <c:v>88.813827514647983</c:v>
                </c:pt>
                <c:pt idx="4724">
                  <c:v>89.013656616210994</c:v>
                </c:pt>
                <c:pt idx="4725">
                  <c:v>87.967208862305199</c:v>
                </c:pt>
                <c:pt idx="4726">
                  <c:v>87.390258789062997</c:v>
                </c:pt>
                <c:pt idx="4727">
                  <c:v>86.93780517578098</c:v>
                </c:pt>
                <c:pt idx="4728">
                  <c:v>86.068206787109006</c:v>
                </c:pt>
                <c:pt idx="4729">
                  <c:v>85.670516967772983</c:v>
                </c:pt>
                <c:pt idx="4730">
                  <c:v>85.997772216796676</c:v>
                </c:pt>
                <c:pt idx="4731">
                  <c:v>86.256210327147997</c:v>
                </c:pt>
                <c:pt idx="4732">
                  <c:v>86.350067138671676</c:v>
                </c:pt>
                <c:pt idx="4733">
                  <c:v>86.283905029297244</c:v>
                </c:pt>
                <c:pt idx="4734">
                  <c:v>86.521514892577983</c:v>
                </c:pt>
                <c:pt idx="4735">
                  <c:v>87.427444458007997</c:v>
                </c:pt>
                <c:pt idx="4736">
                  <c:v>87.77864074707</c:v>
                </c:pt>
                <c:pt idx="4737">
                  <c:v>87.938140869140994</c:v>
                </c:pt>
                <c:pt idx="4738">
                  <c:v>88.023330688477003</c:v>
                </c:pt>
                <c:pt idx="4739">
                  <c:v>88.097396850585639</c:v>
                </c:pt>
                <c:pt idx="4740">
                  <c:v>88.052185058593665</c:v>
                </c:pt>
                <c:pt idx="4741">
                  <c:v>88.174926757812003</c:v>
                </c:pt>
                <c:pt idx="4742">
                  <c:v>88.240158081055199</c:v>
                </c:pt>
                <c:pt idx="4743">
                  <c:v>88.282348632812756</c:v>
                </c:pt>
                <c:pt idx="4744">
                  <c:v>88.44694519043</c:v>
                </c:pt>
                <c:pt idx="4745">
                  <c:v>88.581314086914006</c:v>
                </c:pt>
                <c:pt idx="4746">
                  <c:v>88.535079956054673</c:v>
                </c:pt>
                <c:pt idx="4747">
                  <c:v>88.677841186522528</c:v>
                </c:pt>
                <c:pt idx="4748">
                  <c:v>88.653350830077756</c:v>
                </c:pt>
                <c:pt idx="4749">
                  <c:v>88.865173339843949</c:v>
                </c:pt>
                <c:pt idx="4750">
                  <c:v>88.74836730957</c:v>
                </c:pt>
                <c:pt idx="4751">
                  <c:v>88.837615966797244</c:v>
                </c:pt>
                <c:pt idx="4752">
                  <c:v>88.961563110352245</c:v>
                </c:pt>
                <c:pt idx="4753">
                  <c:v>89.05206298828098</c:v>
                </c:pt>
                <c:pt idx="4754">
                  <c:v>86.532150268555</c:v>
                </c:pt>
                <c:pt idx="4755">
                  <c:v>86.781433105468949</c:v>
                </c:pt>
                <c:pt idx="4756">
                  <c:v>85.577590942382983</c:v>
                </c:pt>
                <c:pt idx="4757">
                  <c:v>85.701110839844006</c:v>
                </c:pt>
                <c:pt idx="4758">
                  <c:v>85.946517944336321</c:v>
                </c:pt>
                <c:pt idx="4759">
                  <c:v>86.389617919922003</c:v>
                </c:pt>
                <c:pt idx="4760">
                  <c:v>86.297653198242458</c:v>
                </c:pt>
                <c:pt idx="4761">
                  <c:v>85.955001831054673</c:v>
                </c:pt>
                <c:pt idx="4762">
                  <c:v>85.50830078125</c:v>
                </c:pt>
                <c:pt idx="4763">
                  <c:v>85.611526489258338</c:v>
                </c:pt>
                <c:pt idx="4764">
                  <c:v>86.455337524413665</c:v>
                </c:pt>
                <c:pt idx="4765">
                  <c:v>87.067321777344006</c:v>
                </c:pt>
                <c:pt idx="4766">
                  <c:v>87.27952575683598</c:v>
                </c:pt>
                <c:pt idx="4767">
                  <c:v>87.455520629882997</c:v>
                </c:pt>
                <c:pt idx="4768">
                  <c:v>87.609237670897983</c:v>
                </c:pt>
                <c:pt idx="4769">
                  <c:v>87.672042846679474</c:v>
                </c:pt>
                <c:pt idx="4770">
                  <c:v>87.809814453125</c:v>
                </c:pt>
                <c:pt idx="4771">
                  <c:v>87.896957397460639</c:v>
                </c:pt>
                <c:pt idx="4772">
                  <c:v>88.001342773436676</c:v>
                </c:pt>
                <c:pt idx="4773">
                  <c:v>87.974792480468949</c:v>
                </c:pt>
                <c:pt idx="4774">
                  <c:v>88.097549438477245</c:v>
                </c:pt>
                <c:pt idx="4775">
                  <c:v>88.19480895996098</c:v>
                </c:pt>
                <c:pt idx="4776">
                  <c:v>88.236663818359006</c:v>
                </c:pt>
                <c:pt idx="4777">
                  <c:v>88.328262329102003</c:v>
                </c:pt>
                <c:pt idx="4778">
                  <c:v>88.392211914062983</c:v>
                </c:pt>
                <c:pt idx="4779">
                  <c:v>88.438323974609006</c:v>
                </c:pt>
                <c:pt idx="4780">
                  <c:v>88.535659790039006</c:v>
                </c:pt>
                <c:pt idx="4781">
                  <c:v>88.54948425293</c:v>
                </c:pt>
                <c:pt idx="4782">
                  <c:v>88.562973022460639</c:v>
                </c:pt>
                <c:pt idx="4783">
                  <c:v>88.603347778319858</c:v>
                </c:pt>
                <c:pt idx="4784">
                  <c:v>85.779891967772983</c:v>
                </c:pt>
                <c:pt idx="4785">
                  <c:v>85.812942504882756</c:v>
                </c:pt>
                <c:pt idx="4786">
                  <c:v>85.062347412108664</c:v>
                </c:pt>
                <c:pt idx="4787">
                  <c:v>86.05508422851598</c:v>
                </c:pt>
                <c:pt idx="4788">
                  <c:v>86.102035522460525</c:v>
                </c:pt>
                <c:pt idx="4789">
                  <c:v>86.672897338866477</c:v>
                </c:pt>
                <c:pt idx="4790">
                  <c:v>86.425079345702983</c:v>
                </c:pt>
                <c:pt idx="4791">
                  <c:v>85.633438110351477</c:v>
                </c:pt>
                <c:pt idx="4792">
                  <c:v>85.105651855468665</c:v>
                </c:pt>
                <c:pt idx="4793">
                  <c:v>85.216110229492244</c:v>
                </c:pt>
                <c:pt idx="4794">
                  <c:v>85.76284790039098</c:v>
                </c:pt>
                <c:pt idx="4795">
                  <c:v>85.88662719726598</c:v>
                </c:pt>
                <c:pt idx="4796">
                  <c:v>85.949203491211449</c:v>
                </c:pt>
                <c:pt idx="4797">
                  <c:v>86.677902221679958</c:v>
                </c:pt>
                <c:pt idx="4798">
                  <c:v>87.38703918457</c:v>
                </c:pt>
                <c:pt idx="4799">
                  <c:v>87.40167236328098</c:v>
                </c:pt>
                <c:pt idx="4800">
                  <c:v>87.464401245117458</c:v>
                </c:pt>
                <c:pt idx="4801">
                  <c:v>87.71391296386723</c:v>
                </c:pt>
                <c:pt idx="4802">
                  <c:v>87.688339233397741</c:v>
                </c:pt>
                <c:pt idx="4803">
                  <c:v>87.783569335937997</c:v>
                </c:pt>
                <c:pt idx="4804">
                  <c:v>87.941925048828338</c:v>
                </c:pt>
                <c:pt idx="4805">
                  <c:v>87.987228393555</c:v>
                </c:pt>
                <c:pt idx="4806">
                  <c:v>88.001312255858949</c:v>
                </c:pt>
                <c:pt idx="4807">
                  <c:v>88.038177490233949</c:v>
                </c:pt>
                <c:pt idx="4808">
                  <c:v>88.143341064452756</c:v>
                </c:pt>
                <c:pt idx="4809">
                  <c:v>88.244735717772983</c:v>
                </c:pt>
                <c:pt idx="4810">
                  <c:v>88.27293395996098</c:v>
                </c:pt>
                <c:pt idx="4811">
                  <c:v>88.296478271483664</c:v>
                </c:pt>
                <c:pt idx="4812">
                  <c:v>88.40606689453098</c:v>
                </c:pt>
                <c:pt idx="4813">
                  <c:v>88.397232055663949</c:v>
                </c:pt>
                <c:pt idx="4814">
                  <c:v>88.424331665039006</c:v>
                </c:pt>
                <c:pt idx="4815">
                  <c:v>88.165878295897741</c:v>
                </c:pt>
                <c:pt idx="4816">
                  <c:v>85.562881469727003</c:v>
                </c:pt>
                <c:pt idx="4817">
                  <c:v>85.436538696288949</c:v>
                </c:pt>
                <c:pt idx="4818">
                  <c:v>85.512176513671676</c:v>
                </c:pt>
                <c:pt idx="4819">
                  <c:v>86.284194946289006</c:v>
                </c:pt>
                <c:pt idx="4820">
                  <c:v>86.430191040039006</c:v>
                </c:pt>
                <c:pt idx="4821">
                  <c:v>86.562133789062244</c:v>
                </c:pt>
                <c:pt idx="4822">
                  <c:v>86.007507324219006</c:v>
                </c:pt>
                <c:pt idx="4823">
                  <c:v>85.164886474608949</c:v>
                </c:pt>
                <c:pt idx="4824">
                  <c:v>84.753036499022983</c:v>
                </c:pt>
                <c:pt idx="4825">
                  <c:v>85.052932739257756</c:v>
                </c:pt>
                <c:pt idx="4826">
                  <c:v>85.126403808593665</c:v>
                </c:pt>
                <c:pt idx="4827">
                  <c:v>84.976333618163949</c:v>
                </c:pt>
                <c:pt idx="4828">
                  <c:v>84.698989868163949</c:v>
                </c:pt>
                <c:pt idx="4829">
                  <c:v>84.737869262695199</c:v>
                </c:pt>
                <c:pt idx="4830">
                  <c:v>85.176025390624645</c:v>
                </c:pt>
                <c:pt idx="4831">
                  <c:v>85.950454711914006</c:v>
                </c:pt>
                <c:pt idx="4832">
                  <c:v>86.683776855468523</c:v>
                </c:pt>
                <c:pt idx="4833">
                  <c:v>87.049499511719006</c:v>
                </c:pt>
                <c:pt idx="4834">
                  <c:v>87.068374633788665</c:v>
                </c:pt>
                <c:pt idx="4835">
                  <c:v>87.314529418945369</c:v>
                </c:pt>
                <c:pt idx="4836">
                  <c:v>87.347503662109261</c:v>
                </c:pt>
                <c:pt idx="4837">
                  <c:v>87.500579833983664</c:v>
                </c:pt>
                <c:pt idx="4838">
                  <c:v>87.492675781250199</c:v>
                </c:pt>
                <c:pt idx="4839">
                  <c:v>87.586425781250199</c:v>
                </c:pt>
                <c:pt idx="4840">
                  <c:v>87.705551147460639</c:v>
                </c:pt>
                <c:pt idx="4841">
                  <c:v>87.714340209960994</c:v>
                </c:pt>
                <c:pt idx="4842">
                  <c:v>87.805847167968665</c:v>
                </c:pt>
                <c:pt idx="4843">
                  <c:v>87.88304138183598</c:v>
                </c:pt>
                <c:pt idx="4844">
                  <c:v>87.997604370117458</c:v>
                </c:pt>
                <c:pt idx="4845">
                  <c:v>87.969146728515994</c:v>
                </c:pt>
                <c:pt idx="4846">
                  <c:v>88.037338256835639</c:v>
                </c:pt>
                <c:pt idx="4847">
                  <c:v>88.120895385742003</c:v>
                </c:pt>
                <c:pt idx="4848">
                  <c:v>88.134536743163949</c:v>
                </c:pt>
                <c:pt idx="4849">
                  <c:v>86.947692871094006</c:v>
                </c:pt>
                <c:pt idx="4850">
                  <c:v>86.002243041992244</c:v>
                </c:pt>
                <c:pt idx="4851">
                  <c:v>86.016098022460639</c:v>
                </c:pt>
                <c:pt idx="4852">
                  <c:v>85.902130126952756</c:v>
                </c:pt>
                <c:pt idx="4853">
                  <c:v>86.54783630371098</c:v>
                </c:pt>
                <c:pt idx="4854">
                  <c:v>85.76432800293</c:v>
                </c:pt>
                <c:pt idx="4855">
                  <c:v>85.811035156249858</c:v>
                </c:pt>
                <c:pt idx="4856">
                  <c:v>85.88955688476598</c:v>
                </c:pt>
                <c:pt idx="4857">
                  <c:v>85.759002685547244</c:v>
                </c:pt>
                <c:pt idx="4858">
                  <c:v>85.590270996093949</c:v>
                </c:pt>
                <c:pt idx="4859">
                  <c:v>86.08935546875</c:v>
                </c:pt>
                <c:pt idx="4860">
                  <c:v>86.776245117187756</c:v>
                </c:pt>
                <c:pt idx="4861">
                  <c:v>87.149993896483664</c:v>
                </c:pt>
                <c:pt idx="4862">
                  <c:v>87.234802246093949</c:v>
                </c:pt>
                <c:pt idx="4863">
                  <c:v>87.289138793945</c:v>
                </c:pt>
                <c:pt idx="4864">
                  <c:v>87.364791870117003</c:v>
                </c:pt>
                <c:pt idx="4865">
                  <c:v>87.437469482422244</c:v>
                </c:pt>
                <c:pt idx="4866">
                  <c:v>87.536315917968949</c:v>
                </c:pt>
                <c:pt idx="4867">
                  <c:v>87.695663452147997</c:v>
                </c:pt>
                <c:pt idx="4868">
                  <c:v>87.836532592772741</c:v>
                </c:pt>
                <c:pt idx="4869">
                  <c:v>87.928085327147983</c:v>
                </c:pt>
                <c:pt idx="4870">
                  <c:v>87.992080688477245</c:v>
                </c:pt>
                <c:pt idx="4871">
                  <c:v>88.060058593749858</c:v>
                </c:pt>
                <c:pt idx="4872">
                  <c:v>88.12887573242125</c:v>
                </c:pt>
                <c:pt idx="4873">
                  <c:v>88.18919372558598</c:v>
                </c:pt>
                <c:pt idx="4874">
                  <c:v>88.200027465820199</c:v>
                </c:pt>
                <c:pt idx="4875">
                  <c:v>88.282882690429659</c:v>
                </c:pt>
                <c:pt idx="4876">
                  <c:v>88.354843139647983</c:v>
                </c:pt>
                <c:pt idx="4877">
                  <c:v>88.387756347655639</c:v>
                </c:pt>
                <c:pt idx="4878">
                  <c:v>88.401351928710994</c:v>
                </c:pt>
                <c:pt idx="4879">
                  <c:v>88.397094726562003</c:v>
                </c:pt>
                <c:pt idx="4880">
                  <c:v>88.470825195312997</c:v>
                </c:pt>
                <c:pt idx="4881">
                  <c:v>88.526153564452983</c:v>
                </c:pt>
                <c:pt idx="4882">
                  <c:v>88.562957763672003</c:v>
                </c:pt>
                <c:pt idx="4883">
                  <c:v>88.636856079102003</c:v>
                </c:pt>
                <c:pt idx="4884">
                  <c:v>88.662414550780639</c:v>
                </c:pt>
                <c:pt idx="4885">
                  <c:v>88.660186767577983</c:v>
                </c:pt>
                <c:pt idx="4886">
                  <c:v>88.660186767577983</c:v>
                </c:pt>
                <c:pt idx="4887">
                  <c:v>88.664688110351676</c:v>
                </c:pt>
                <c:pt idx="4888">
                  <c:v>88.810012817382756</c:v>
                </c:pt>
                <c:pt idx="4889">
                  <c:v>88.837783813476676</c:v>
                </c:pt>
                <c:pt idx="4890">
                  <c:v>88.874847412108664</c:v>
                </c:pt>
                <c:pt idx="4891">
                  <c:v>88.977005004882983</c:v>
                </c:pt>
                <c:pt idx="4892">
                  <c:v>89.067169189452997</c:v>
                </c:pt>
                <c:pt idx="4893">
                  <c:v>86.875915527343949</c:v>
                </c:pt>
                <c:pt idx="4894">
                  <c:v>86.378616333007756</c:v>
                </c:pt>
                <c:pt idx="4895">
                  <c:v>84.729904174805</c:v>
                </c:pt>
                <c:pt idx="4896">
                  <c:v>84.823135375977003</c:v>
                </c:pt>
                <c:pt idx="4897">
                  <c:v>86.170883178710639</c:v>
                </c:pt>
                <c:pt idx="4898">
                  <c:v>87.185012817382542</c:v>
                </c:pt>
                <c:pt idx="4899">
                  <c:v>86.705261230468949</c:v>
                </c:pt>
                <c:pt idx="4900">
                  <c:v>85.440704345702997</c:v>
                </c:pt>
                <c:pt idx="4901">
                  <c:v>84.90019226074223</c:v>
                </c:pt>
                <c:pt idx="4902">
                  <c:v>84.911453247070369</c:v>
                </c:pt>
                <c:pt idx="4903">
                  <c:v>85.335891723632756</c:v>
                </c:pt>
                <c:pt idx="4904">
                  <c:v>84.916213989258452</c:v>
                </c:pt>
                <c:pt idx="4905">
                  <c:v>84.831344604492003</c:v>
                </c:pt>
                <c:pt idx="4906">
                  <c:v>84.750549316405639</c:v>
                </c:pt>
                <c:pt idx="4907">
                  <c:v>85.122131347655525</c:v>
                </c:pt>
                <c:pt idx="4908">
                  <c:v>85.200302124022741</c:v>
                </c:pt>
                <c:pt idx="4909">
                  <c:v>85.293807983397997</c:v>
                </c:pt>
                <c:pt idx="4910">
                  <c:v>85.529922485352245</c:v>
                </c:pt>
                <c:pt idx="4911">
                  <c:v>85.616256713867003</c:v>
                </c:pt>
                <c:pt idx="4912">
                  <c:v>85.858779907226676</c:v>
                </c:pt>
                <c:pt idx="4913">
                  <c:v>86.127136230468665</c:v>
                </c:pt>
                <c:pt idx="4914">
                  <c:v>86.411834716797003</c:v>
                </c:pt>
                <c:pt idx="4915">
                  <c:v>86.745056152343949</c:v>
                </c:pt>
                <c:pt idx="4916">
                  <c:v>87.168151855468665</c:v>
                </c:pt>
                <c:pt idx="4917">
                  <c:v>87.492279052733949</c:v>
                </c:pt>
                <c:pt idx="4918">
                  <c:v>87.751312255858949</c:v>
                </c:pt>
                <c:pt idx="4919">
                  <c:v>87.682144165038949</c:v>
                </c:pt>
                <c:pt idx="4920">
                  <c:v>87.713531494140994</c:v>
                </c:pt>
                <c:pt idx="4921">
                  <c:v>87.75950622558598</c:v>
                </c:pt>
                <c:pt idx="4922">
                  <c:v>87.942321777344006</c:v>
                </c:pt>
                <c:pt idx="4923">
                  <c:v>87.997039794922244</c:v>
                </c:pt>
                <c:pt idx="4924">
                  <c:v>88.09452819824223</c:v>
                </c:pt>
                <c:pt idx="4925">
                  <c:v>88.024475097655639</c:v>
                </c:pt>
                <c:pt idx="4926">
                  <c:v>88.050903320312997</c:v>
                </c:pt>
                <c:pt idx="4927">
                  <c:v>88.145599365234006</c:v>
                </c:pt>
                <c:pt idx="4928">
                  <c:v>88.113693237305199</c:v>
                </c:pt>
                <c:pt idx="4929">
                  <c:v>88.176712036132542</c:v>
                </c:pt>
                <c:pt idx="4930">
                  <c:v>88.200881958007983</c:v>
                </c:pt>
                <c:pt idx="4931">
                  <c:v>87.487747192382756</c:v>
                </c:pt>
                <c:pt idx="4932">
                  <c:v>87.567108154297003</c:v>
                </c:pt>
                <c:pt idx="4933">
                  <c:v>87.488418579102003</c:v>
                </c:pt>
                <c:pt idx="4934">
                  <c:v>87.645614624022997</c:v>
                </c:pt>
                <c:pt idx="4935">
                  <c:v>87.017562866210994</c:v>
                </c:pt>
                <c:pt idx="4936">
                  <c:v>86.603454589844006</c:v>
                </c:pt>
                <c:pt idx="4937">
                  <c:v>85.876647949219006</c:v>
                </c:pt>
                <c:pt idx="4938">
                  <c:v>84.994018554687983</c:v>
                </c:pt>
                <c:pt idx="4939">
                  <c:v>84.509414672852003</c:v>
                </c:pt>
                <c:pt idx="4940">
                  <c:v>84.33535766601598</c:v>
                </c:pt>
                <c:pt idx="4941">
                  <c:v>84.130081176757542</c:v>
                </c:pt>
                <c:pt idx="4942">
                  <c:v>84.255279541015994</c:v>
                </c:pt>
                <c:pt idx="4943">
                  <c:v>84.175918579101676</c:v>
                </c:pt>
                <c:pt idx="4944">
                  <c:v>84.378173828124645</c:v>
                </c:pt>
                <c:pt idx="4945">
                  <c:v>84.492599487305398</c:v>
                </c:pt>
                <c:pt idx="4946">
                  <c:v>84.781860351562983</c:v>
                </c:pt>
                <c:pt idx="4947">
                  <c:v>85.163925170897983</c:v>
                </c:pt>
                <c:pt idx="4948">
                  <c:v>85.26203918457</c:v>
                </c:pt>
                <c:pt idx="4949">
                  <c:v>85.749664306640994</c:v>
                </c:pt>
                <c:pt idx="4950">
                  <c:v>85.762924194335994</c:v>
                </c:pt>
                <c:pt idx="4951">
                  <c:v>86.040863037109006</c:v>
                </c:pt>
                <c:pt idx="4952">
                  <c:v>86.123931884765653</c:v>
                </c:pt>
                <c:pt idx="4953">
                  <c:v>86.291915893555</c:v>
                </c:pt>
                <c:pt idx="4954">
                  <c:v>86.588287353515653</c:v>
                </c:pt>
                <c:pt idx="4955">
                  <c:v>86.951034545897997</c:v>
                </c:pt>
                <c:pt idx="4956">
                  <c:v>87.045181274413949</c:v>
                </c:pt>
                <c:pt idx="4957">
                  <c:v>86.933471679687983</c:v>
                </c:pt>
                <c:pt idx="4958">
                  <c:v>87.293212890625</c:v>
                </c:pt>
                <c:pt idx="4959">
                  <c:v>87.686553955077997</c:v>
                </c:pt>
                <c:pt idx="4960">
                  <c:v>87.73323059082</c:v>
                </c:pt>
                <c:pt idx="4961">
                  <c:v>88.000747680663949</c:v>
                </c:pt>
                <c:pt idx="4962">
                  <c:v>87.846221923827997</c:v>
                </c:pt>
                <c:pt idx="4963">
                  <c:v>87.900939941405994</c:v>
                </c:pt>
                <c:pt idx="4964">
                  <c:v>87.896530151367003</c:v>
                </c:pt>
                <c:pt idx="4965">
                  <c:v>87.955734252929673</c:v>
                </c:pt>
                <c:pt idx="4966">
                  <c:v>87.996902465820199</c:v>
                </c:pt>
                <c:pt idx="4967">
                  <c:v>88.047164916992244</c:v>
                </c:pt>
                <c:pt idx="4968">
                  <c:v>88.001495361327997</c:v>
                </c:pt>
                <c:pt idx="4969">
                  <c:v>88.028884887694645</c:v>
                </c:pt>
                <c:pt idx="4970">
                  <c:v>88.106994628905994</c:v>
                </c:pt>
                <c:pt idx="4971">
                  <c:v>88.16397094726598</c:v>
                </c:pt>
                <c:pt idx="4972">
                  <c:v>88.244293212890994</c:v>
                </c:pt>
                <c:pt idx="4973">
                  <c:v>88.249771118163665</c:v>
                </c:pt>
                <c:pt idx="4974">
                  <c:v>88.308792114257542</c:v>
                </c:pt>
                <c:pt idx="4975">
                  <c:v>88.295379638672003</c:v>
                </c:pt>
                <c:pt idx="4976">
                  <c:v>88.301208496093949</c:v>
                </c:pt>
                <c:pt idx="4977">
                  <c:v>88.299819946289006</c:v>
                </c:pt>
                <c:pt idx="4978">
                  <c:v>88.305236816405525</c:v>
                </c:pt>
                <c:pt idx="4979">
                  <c:v>88.305236816405525</c:v>
                </c:pt>
                <c:pt idx="4980">
                  <c:v>88.443862915039006</c:v>
                </c:pt>
                <c:pt idx="4981">
                  <c:v>88.419647216797003</c:v>
                </c:pt>
                <c:pt idx="4982">
                  <c:v>88.442840576172003</c:v>
                </c:pt>
                <c:pt idx="4983">
                  <c:v>88.49038696289098</c:v>
                </c:pt>
                <c:pt idx="4984">
                  <c:v>87.469039916992003</c:v>
                </c:pt>
                <c:pt idx="4985">
                  <c:v>88.079483032226676</c:v>
                </c:pt>
                <c:pt idx="4986">
                  <c:v>87.8515625</c:v>
                </c:pt>
                <c:pt idx="4987">
                  <c:v>87.451736450195</c:v>
                </c:pt>
                <c:pt idx="4988">
                  <c:v>85.238540649414006</c:v>
                </c:pt>
                <c:pt idx="4989">
                  <c:v>85.044113159180199</c:v>
                </c:pt>
                <c:pt idx="4990">
                  <c:v>85.070098876952542</c:v>
                </c:pt>
                <c:pt idx="4991">
                  <c:v>84.58110046386723</c:v>
                </c:pt>
                <c:pt idx="4992">
                  <c:v>84.00895690918</c:v>
                </c:pt>
                <c:pt idx="4993">
                  <c:v>83.785263061522997</c:v>
                </c:pt>
                <c:pt idx="4994">
                  <c:v>84.636413574219006</c:v>
                </c:pt>
                <c:pt idx="4995">
                  <c:v>84.610229492187997</c:v>
                </c:pt>
                <c:pt idx="4996">
                  <c:v>84.543945312499645</c:v>
                </c:pt>
                <c:pt idx="4997">
                  <c:v>83.992813110352003</c:v>
                </c:pt>
                <c:pt idx="4998">
                  <c:v>83.992019653320199</c:v>
                </c:pt>
                <c:pt idx="4999">
                  <c:v>84.168045043945</c:v>
                </c:pt>
                <c:pt idx="5000">
                  <c:v>84.496276855468949</c:v>
                </c:pt>
                <c:pt idx="5001">
                  <c:v>84.483673095702997</c:v>
                </c:pt>
                <c:pt idx="5002">
                  <c:v>84.39907836914098</c:v>
                </c:pt>
                <c:pt idx="5003">
                  <c:v>84.732955932617003</c:v>
                </c:pt>
                <c:pt idx="5004">
                  <c:v>85.22314453125</c:v>
                </c:pt>
                <c:pt idx="5005">
                  <c:v>85.82403564453098</c:v>
                </c:pt>
                <c:pt idx="5006">
                  <c:v>86.106811523436676</c:v>
                </c:pt>
                <c:pt idx="5007">
                  <c:v>86.429794311522741</c:v>
                </c:pt>
                <c:pt idx="5008">
                  <c:v>86.487823486328338</c:v>
                </c:pt>
                <c:pt idx="5009">
                  <c:v>86.546127319335994</c:v>
                </c:pt>
                <c:pt idx="5010">
                  <c:v>86.669296264647997</c:v>
                </c:pt>
                <c:pt idx="5011">
                  <c:v>86.785202026367003</c:v>
                </c:pt>
                <c:pt idx="5012">
                  <c:v>86.853057861327983</c:v>
                </c:pt>
                <c:pt idx="5013">
                  <c:v>86.942352294922003</c:v>
                </c:pt>
                <c:pt idx="5014">
                  <c:v>86.973907470702983</c:v>
                </c:pt>
                <c:pt idx="5015">
                  <c:v>87.040664672852245</c:v>
                </c:pt>
                <c:pt idx="5016">
                  <c:v>87.103790283202983</c:v>
                </c:pt>
                <c:pt idx="5017">
                  <c:v>87.161239624022997</c:v>
                </c:pt>
                <c:pt idx="5018">
                  <c:v>87.12109375</c:v>
                </c:pt>
                <c:pt idx="5019">
                  <c:v>87.207244873047244</c:v>
                </c:pt>
                <c:pt idx="5020">
                  <c:v>87.267272949219262</c:v>
                </c:pt>
                <c:pt idx="5021">
                  <c:v>87.333877563476676</c:v>
                </c:pt>
                <c:pt idx="5022">
                  <c:v>87.378601074218949</c:v>
                </c:pt>
                <c:pt idx="5023">
                  <c:v>87.45098876953098</c:v>
                </c:pt>
                <c:pt idx="5024">
                  <c:v>87.464248657227245</c:v>
                </c:pt>
                <c:pt idx="5025">
                  <c:v>87.465240478515994</c:v>
                </c:pt>
                <c:pt idx="5026">
                  <c:v>87.433059692382997</c:v>
                </c:pt>
                <c:pt idx="5027">
                  <c:v>87.482757568358949</c:v>
                </c:pt>
                <c:pt idx="5028">
                  <c:v>87.473724365234006</c:v>
                </c:pt>
                <c:pt idx="5029">
                  <c:v>85.906890869140994</c:v>
                </c:pt>
                <c:pt idx="5030">
                  <c:v>85.24885559082</c:v>
                </c:pt>
                <c:pt idx="5031">
                  <c:v>85.075576782226676</c:v>
                </c:pt>
                <c:pt idx="5032">
                  <c:v>85.697891235352003</c:v>
                </c:pt>
                <c:pt idx="5033">
                  <c:v>84.859359741210994</c:v>
                </c:pt>
                <c:pt idx="5034">
                  <c:v>85.365264892577983</c:v>
                </c:pt>
                <c:pt idx="5035">
                  <c:v>85.266769409180199</c:v>
                </c:pt>
                <c:pt idx="5036">
                  <c:v>84.230972290038949</c:v>
                </c:pt>
                <c:pt idx="5037">
                  <c:v>83.711456298827997</c:v>
                </c:pt>
                <c:pt idx="5038">
                  <c:v>83.329620361327997</c:v>
                </c:pt>
                <c:pt idx="5039">
                  <c:v>83.991180419922244</c:v>
                </c:pt>
                <c:pt idx="5040">
                  <c:v>84.673309326171676</c:v>
                </c:pt>
                <c:pt idx="5041">
                  <c:v>84.251846313476676</c:v>
                </c:pt>
                <c:pt idx="5042">
                  <c:v>84.017059326172244</c:v>
                </c:pt>
                <c:pt idx="5043">
                  <c:v>83.538040161132983</c:v>
                </c:pt>
                <c:pt idx="5044">
                  <c:v>83.494888305663949</c:v>
                </c:pt>
                <c:pt idx="5045">
                  <c:v>83.703643798827997</c:v>
                </c:pt>
                <c:pt idx="5046">
                  <c:v>83.746124267578338</c:v>
                </c:pt>
                <c:pt idx="5047">
                  <c:v>83.802352905272983</c:v>
                </c:pt>
                <c:pt idx="5048">
                  <c:v>83.936630249022997</c:v>
                </c:pt>
                <c:pt idx="5049">
                  <c:v>84.224884033202983</c:v>
                </c:pt>
                <c:pt idx="5050">
                  <c:v>84.280136108397983</c:v>
                </c:pt>
                <c:pt idx="5051">
                  <c:v>84.492294311522983</c:v>
                </c:pt>
                <c:pt idx="5052">
                  <c:v>84.933364868164006</c:v>
                </c:pt>
                <c:pt idx="5053">
                  <c:v>84.946868896483664</c:v>
                </c:pt>
                <c:pt idx="5054">
                  <c:v>85.066223144530994</c:v>
                </c:pt>
                <c:pt idx="5055">
                  <c:v>85.327270507812983</c:v>
                </c:pt>
                <c:pt idx="5056">
                  <c:v>85.469955444336321</c:v>
                </c:pt>
                <c:pt idx="5057">
                  <c:v>85.679763793945</c:v>
                </c:pt>
                <c:pt idx="5058">
                  <c:v>85.837524414062997</c:v>
                </c:pt>
                <c:pt idx="5059">
                  <c:v>86.041198730468949</c:v>
                </c:pt>
                <c:pt idx="5060">
                  <c:v>86.08952331543</c:v>
                </c:pt>
                <c:pt idx="5061">
                  <c:v>86.220870971679958</c:v>
                </c:pt>
                <c:pt idx="5062">
                  <c:v>86.336975097655639</c:v>
                </c:pt>
                <c:pt idx="5063">
                  <c:v>86.314422607422003</c:v>
                </c:pt>
                <c:pt idx="5064">
                  <c:v>86.304550170897983</c:v>
                </c:pt>
                <c:pt idx="5065">
                  <c:v>86.115814208983949</c:v>
                </c:pt>
                <c:pt idx="5066">
                  <c:v>86.080444335937983</c:v>
                </c:pt>
                <c:pt idx="5067">
                  <c:v>85.989715576172003</c:v>
                </c:pt>
                <c:pt idx="5068">
                  <c:v>85.815353393554659</c:v>
                </c:pt>
                <c:pt idx="5069">
                  <c:v>85.728668212890653</c:v>
                </c:pt>
                <c:pt idx="5070">
                  <c:v>85.736511230468949</c:v>
                </c:pt>
                <c:pt idx="5071">
                  <c:v>85.62425231933598</c:v>
                </c:pt>
                <c:pt idx="5072">
                  <c:v>85.470733642577983</c:v>
                </c:pt>
                <c:pt idx="5073">
                  <c:v>85.387786865233949</c:v>
                </c:pt>
                <c:pt idx="5074">
                  <c:v>85.392196655272997</c:v>
                </c:pt>
                <c:pt idx="5075">
                  <c:v>85.336303710937003</c:v>
                </c:pt>
                <c:pt idx="5076">
                  <c:v>85.327789306640653</c:v>
                </c:pt>
                <c:pt idx="5077">
                  <c:v>85.237747192382756</c:v>
                </c:pt>
                <c:pt idx="5078">
                  <c:v>85.31004333496098</c:v>
                </c:pt>
                <c:pt idx="5079">
                  <c:v>85.340301513671676</c:v>
                </c:pt>
                <c:pt idx="5080">
                  <c:v>85.159942626952756</c:v>
                </c:pt>
                <c:pt idx="5081">
                  <c:v>85.162399291992003</c:v>
                </c:pt>
                <c:pt idx="5082">
                  <c:v>85.27130126953098</c:v>
                </c:pt>
                <c:pt idx="5083">
                  <c:v>85.320358276366676</c:v>
                </c:pt>
                <c:pt idx="5084">
                  <c:v>85.353439331054673</c:v>
                </c:pt>
                <c:pt idx="5085">
                  <c:v>85.345001220702983</c:v>
                </c:pt>
                <c:pt idx="5086">
                  <c:v>85.35285949707</c:v>
                </c:pt>
                <c:pt idx="5087">
                  <c:v>85.345306396483522</c:v>
                </c:pt>
                <c:pt idx="5088">
                  <c:v>85.362701416015653</c:v>
                </c:pt>
                <c:pt idx="5089">
                  <c:v>85.296600341797244</c:v>
                </c:pt>
                <c:pt idx="5090">
                  <c:v>85.18414306640598</c:v>
                </c:pt>
                <c:pt idx="5091">
                  <c:v>85.50761413574223</c:v>
                </c:pt>
                <c:pt idx="5092">
                  <c:v>85.44505310058598</c:v>
                </c:pt>
                <c:pt idx="5093">
                  <c:v>85.284896850585639</c:v>
                </c:pt>
                <c:pt idx="5094">
                  <c:v>85.715881347655639</c:v>
                </c:pt>
                <c:pt idx="5095">
                  <c:v>86.006286621094006</c:v>
                </c:pt>
                <c:pt idx="5096">
                  <c:v>85.898162841797003</c:v>
                </c:pt>
                <c:pt idx="5097">
                  <c:v>86.128234863280639</c:v>
                </c:pt>
                <c:pt idx="5098">
                  <c:v>86.759567260742244</c:v>
                </c:pt>
                <c:pt idx="5099">
                  <c:v>86.727157592772983</c:v>
                </c:pt>
                <c:pt idx="5100">
                  <c:v>86.830032348632756</c:v>
                </c:pt>
                <c:pt idx="5101">
                  <c:v>86.95915222168</c:v>
                </c:pt>
                <c:pt idx="5102">
                  <c:v>86.96403503418</c:v>
                </c:pt>
                <c:pt idx="5103">
                  <c:v>86.954772949219006</c:v>
                </c:pt>
                <c:pt idx="5104">
                  <c:v>87.075469970702983</c:v>
                </c:pt>
                <c:pt idx="5105">
                  <c:v>87.143127441405994</c:v>
                </c:pt>
                <c:pt idx="5106">
                  <c:v>87.183624267577997</c:v>
                </c:pt>
                <c:pt idx="5107">
                  <c:v>87.18864440918</c:v>
                </c:pt>
                <c:pt idx="5108">
                  <c:v>87.279739379882756</c:v>
                </c:pt>
                <c:pt idx="5109">
                  <c:v>87.342742919921676</c:v>
                </c:pt>
                <c:pt idx="5110">
                  <c:v>87.40550231933598</c:v>
                </c:pt>
                <c:pt idx="5111">
                  <c:v>87.460037231445</c:v>
                </c:pt>
                <c:pt idx="5112">
                  <c:v>87.460510253905994</c:v>
                </c:pt>
                <c:pt idx="5113">
                  <c:v>87.478240966797003</c:v>
                </c:pt>
                <c:pt idx="5114">
                  <c:v>87.486831665039006</c:v>
                </c:pt>
                <c:pt idx="5115">
                  <c:v>87.523422241210994</c:v>
                </c:pt>
                <c:pt idx="5116">
                  <c:v>87.545791625977245</c:v>
                </c:pt>
                <c:pt idx="5117">
                  <c:v>87.590713500977245</c:v>
                </c:pt>
                <c:pt idx="5118">
                  <c:v>87.631546020507983</c:v>
                </c:pt>
                <c:pt idx="5119">
                  <c:v>87.595932006835639</c:v>
                </c:pt>
                <c:pt idx="5120">
                  <c:v>87.623153686522983</c:v>
                </c:pt>
                <c:pt idx="5121">
                  <c:v>87.690856933593665</c:v>
                </c:pt>
                <c:pt idx="5122">
                  <c:v>87.681991577147983</c:v>
                </c:pt>
                <c:pt idx="5123">
                  <c:v>87.568725585937997</c:v>
                </c:pt>
                <c:pt idx="5124">
                  <c:v>85.620391845702756</c:v>
                </c:pt>
                <c:pt idx="5125">
                  <c:v>85.517471313476676</c:v>
                </c:pt>
                <c:pt idx="5126">
                  <c:v>84.878021240233949</c:v>
                </c:pt>
                <c:pt idx="5127">
                  <c:v>85.341171264647997</c:v>
                </c:pt>
                <c:pt idx="5128">
                  <c:v>84.179794311522528</c:v>
                </c:pt>
                <c:pt idx="5129">
                  <c:v>84.171676635742003</c:v>
                </c:pt>
                <c:pt idx="5130">
                  <c:v>83.836624145507997</c:v>
                </c:pt>
                <c:pt idx="5131">
                  <c:v>83.40777587890598</c:v>
                </c:pt>
                <c:pt idx="5132">
                  <c:v>82.9951171875</c:v>
                </c:pt>
                <c:pt idx="5133">
                  <c:v>82.880065917968949</c:v>
                </c:pt>
                <c:pt idx="5134">
                  <c:v>83.579193115233949</c:v>
                </c:pt>
                <c:pt idx="5135">
                  <c:v>84.192138671875</c:v>
                </c:pt>
                <c:pt idx="5136">
                  <c:v>83.898635864257983</c:v>
                </c:pt>
                <c:pt idx="5137">
                  <c:v>83.636703491210994</c:v>
                </c:pt>
                <c:pt idx="5138">
                  <c:v>83.255493164062003</c:v>
                </c:pt>
                <c:pt idx="5139">
                  <c:v>83.284225463867458</c:v>
                </c:pt>
                <c:pt idx="5140">
                  <c:v>83.316482543945</c:v>
                </c:pt>
                <c:pt idx="5141">
                  <c:v>83.399353027344006</c:v>
                </c:pt>
                <c:pt idx="5142">
                  <c:v>83.308059692382983</c:v>
                </c:pt>
                <c:pt idx="5143">
                  <c:v>83.436645507812997</c:v>
                </c:pt>
                <c:pt idx="5144">
                  <c:v>83.559265136718949</c:v>
                </c:pt>
                <c:pt idx="5145">
                  <c:v>83.748474121093949</c:v>
                </c:pt>
                <c:pt idx="5146">
                  <c:v>83.698730468749858</c:v>
                </c:pt>
                <c:pt idx="5147">
                  <c:v>83.75715637207</c:v>
                </c:pt>
                <c:pt idx="5148">
                  <c:v>83.97900390625</c:v>
                </c:pt>
                <c:pt idx="5149">
                  <c:v>84.075439453124645</c:v>
                </c:pt>
                <c:pt idx="5150">
                  <c:v>84.200805664062997</c:v>
                </c:pt>
                <c:pt idx="5151">
                  <c:v>84.250991821288949</c:v>
                </c:pt>
                <c:pt idx="5152">
                  <c:v>84.491882324219006</c:v>
                </c:pt>
                <c:pt idx="5153">
                  <c:v>84.707885742187983</c:v>
                </c:pt>
                <c:pt idx="5154">
                  <c:v>84.707885742187983</c:v>
                </c:pt>
                <c:pt idx="5155">
                  <c:v>84.794403076172244</c:v>
                </c:pt>
                <c:pt idx="5156">
                  <c:v>85.10862731933598</c:v>
                </c:pt>
                <c:pt idx="5157">
                  <c:v>85.189910888672003</c:v>
                </c:pt>
                <c:pt idx="5158">
                  <c:v>85.228240966797003</c:v>
                </c:pt>
                <c:pt idx="5159">
                  <c:v>85.455291748047244</c:v>
                </c:pt>
                <c:pt idx="5160">
                  <c:v>85.577468872069645</c:v>
                </c:pt>
                <c:pt idx="5161">
                  <c:v>85.771606445313338</c:v>
                </c:pt>
                <c:pt idx="5162">
                  <c:v>85.833160400390994</c:v>
                </c:pt>
                <c:pt idx="5163">
                  <c:v>85.920394897460639</c:v>
                </c:pt>
                <c:pt idx="5164">
                  <c:v>85.929000854491676</c:v>
                </c:pt>
                <c:pt idx="5165">
                  <c:v>85.798782348632756</c:v>
                </c:pt>
                <c:pt idx="5166">
                  <c:v>85.689483642577983</c:v>
                </c:pt>
                <c:pt idx="5167">
                  <c:v>85.841918945312457</c:v>
                </c:pt>
                <c:pt idx="5168">
                  <c:v>85.937759399414006</c:v>
                </c:pt>
                <c:pt idx="5169">
                  <c:v>85.75032043457</c:v>
                </c:pt>
                <c:pt idx="5170">
                  <c:v>85.764572143554673</c:v>
                </c:pt>
                <c:pt idx="5171">
                  <c:v>85.820480346679645</c:v>
                </c:pt>
                <c:pt idx="5172">
                  <c:v>86.058761596679645</c:v>
                </c:pt>
                <c:pt idx="5173">
                  <c:v>86.011779785155994</c:v>
                </c:pt>
                <c:pt idx="5174">
                  <c:v>86.122924804686676</c:v>
                </c:pt>
                <c:pt idx="5175">
                  <c:v>86.517791748047244</c:v>
                </c:pt>
                <c:pt idx="5176">
                  <c:v>86.456161499022997</c:v>
                </c:pt>
                <c:pt idx="5177">
                  <c:v>86.535903930663949</c:v>
                </c:pt>
                <c:pt idx="5178">
                  <c:v>86.575180053710639</c:v>
                </c:pt>
                <c:pt idx="5179">
                  <c:v>86.60661315918</c:v>
                </c:pt>
                <c:pt idx="5180">
                  <c:v>86.615524291992244</c:v>
                </c:pt>
                <c:pt idx="5181">
                  <c:v>86.695892333983522</c:v>
                </c:pt>
                <c:pt idx="5182">
                  <c:v>86.695739746093665</c:v>
                </c:pt>
                <c:pt idx="5183">
                  <c:v>86.740280151367244</c:v>
                </c:pt>
                <c:pt idx="5184">
                  <c:v>86.731643676757997</c:v>
                </c:pt>
                <c:pt idx="5185">
                  <c:v>86.807998657227003</c:v>
                </c:pt>
                <c:pt idx="5186">
                  <c:v>86.804138183593665</c:v>
                </c:pt>
                <c:pt idx="5187">
                  <c:v>86.825531005858664</c:v>
                </c:pt>
                <c:pt idx="5188">
                  <c:v>86.848342895507756</c:v>
                </c:pt>
                <c:pt idx="5189">
                  <c:v>86.870727539061676</c:v>
                </c:pt>
                <c:pt idx="5190">
                  <c:v>86.874786376952542</c:v>
                </c:pt>
                <c:pt idx="5191">
                  <c:v>86.866409301757983</c:v>
                </c:pt>
                <c:pt idx="5192">
                  <c:v>86.874786376952542</c:v>
                </c:pt>
                <c:pt idx="5193">
                  <c:v>86.866424560547244</c:v>
                </c:pt>
                <c:pt idx="5194">
                  <c:v>86.893218994140994</c:v>
                </c:pt>
                <c:pt idx="5195">
                  <c:v>86.937820434570199</c:v>
                </c:pt>
                <c:pt idx="5196">
                  <c:v>86.97744750976598</c:v>
                </c:pt>
                <c:pt idx="5197">
                  <c:v>86.99224853515598</c:v>
                </c:pt>
                <c:pt idx="5198">
                  <c:v>86.99688720703098</c:v>
                </c:pt>
                <c:pt idx="5199">
                  <c:v>86.991409301757997</c:v>
                </c:pt>
                <c:pt idx="5200">
                  <c:v>87.040130615234006</c:v>
                </c:pt>
                <c:pt idx="5201">
                  <c:v>87.093994140625</c:v>
                </c:pt>
                <c:pt idx="5202">
                  <c:v>87.098754882812983</c:v>
                </c:pt>
                <c:pt idx="5203">
                  <c:v>87.117156982422003</c:v>
                </c:pt>
                <c:pt idx="5204">
                  <c:v>87.14141845703098</c:v>
                </c:pt>
                <c:pt idx="5205">
                  <c:v>87.147964477539006</c:v>
                </c:pt>
                <c:pt idx="5206">
                  <c:v>87.157363891602003</c:v>
                </c:pt>
                <c:pt idx="5207">
                  <c:v>85.655288696288665</c:v>
                </c:pt>
                <c:pt idx="5208">
                  <c:v>85.543640136718949</c:v>
                </c:pt>
                <c:pt idx="5209">
                  <c:v>84.514068603515994</c:v>
                </c:pt>
                <c:pt idx="5210">
                  <c:v>84.801620483398338</c:v>
                </c:pt>
                <c:pt idx="5211">
                  <c:v>84.092056274413949</c:v>
                </c:pt>
                <c:pt idx="5212">
                  <c:v>83.976608276367003</c:v>
                </c:pt>
                <c:pt idx="5213">
                  <c:v>83.376968383788665</c:v>
                </c:pt>
                <c:pt idx="5214">
                  <c:v>82.924530029297244</c:v>
                </c:pt>
                <c:pt idx="5215">
                  <c:v>82.700164794922244</c:v>
                </c:pt>
                <c:pt idx="5216">
                  <c:v>82.398422241210994</c:v>
                </c:pt>
                <c:pt idx="5217">
                  <c:v>82.569061279297244</c:v>
                </c:pt>
                <c:pt idx="5218">
                  <c:v>83.081619262695199</c:v>
                </c:pt>
                <c:pt idx="5219">
                  <c:v>83.214324951172458</c:v>
                </c:pt>
                <c:pt idx="5220">
                  <c:v>83.599060058593949</c:v>
                </c:pt>
                <c:pt idx="5221">
                  <c:v>83.37467956543</c:v>
                </c:pt>
                <c:pt idx="5222">
                  <c:v>83.333740234375</c:v>
                </c:pt>
                <c:pt idx="5223">
                  <c:v>83.131469726562983</c:v>
                </c:pt>
                <c:pt idx="5224">
                  <c:v>83.181625366210994</c:v>
                </c:pt>
                <c:pt idx="5225">
                  <c:v>82.892623901367458</c:v>
                </c:pt>
                <c:pt idx="5226">
                  <c:v>82.891784667969006</c:v>
                </c:pt>
                <c:pt idx="5227">
                  <c:v>83.582031249999858</c:v>
                </c:pt>
                <c:pt idx="5228">
                  <c:v>83.670059204102003</c:v>
                </c:pt>
                <c:pt idx="5229">
                  <c:v>83.765625000000199</c:v>
                </c:pt>
                <c:pt idx="5230">
                  <c:v>83.822204589844006</c:v>
                </c:pt>
                <c:pt idx="5231">
                  <c:v>83.957321166992003</c:v>
                </c:pt>
                <c:pt idx="5232">
                  <c:v>84.28497314453098</c:v>
                </c:pt>
                <c:pt idx="5233">
                  <c:v>84.26399230957</c:v>
                </c:pt>
                <c:pt idx="5234">
                  <c:v>84.605499267577983</c:v>
                </c:pt>
                <c:pt idx="5235">
                  <c:v>84.707748413085639</c:v>
                </c:pt>
                <c:pt idx="5236">
                  <c:v>84.887115478515994</c:v>
                </c:pt>
                <c:pt idx="5237">
                  <c:v>85.091674804687983</c:v>
                </c:pt>
                <c:pt idx="5238">
                  <c:v>85.241134643555199</c:v>
                </c:pt>
                <c:pt idx="5239">
                  <c:v>85.400726318358949</c:v>
                </c:pt>
                <c:pt idx="5240">
                  <c:v>85.611114501952997</c:v>
                </c:pt>
                <c:pt idx="5241">
                  <c:v>85.667846679687983</c:v>
                </c:pt>
                <c:pt idx="5242">
                  <c:v>85.794876098632983</c:v>
                </c:pt>
                <c:pt idx="5243">
                  <c:v>85.898742675780639</c:v>
                </c:pt>
                <c:pt idx="5244">
                  <c:v>86.078292846679645</c:v>
                </c:pt>
                <c:pt idx="5245">
                  <c:v>86.205307006835639</c:v>
                </c:pt>
                <c:pt idx="5246">
                  <c:v>85.929275512694645</c:v>
                </c:pt>
                <c:pt idx="5247">
                  <c:v>85.884536743163949</c:v>
                </c:pt>
                <c:pt idx="5248">
                  <c:v>85.714965820313338</c:v>
                </c:pt>
                <c:pt idx="5249">
                  <c:v>85.621795654297003</c:v>
                </c:pt>
                <c:pt idx="5250">
                  <c:v>85.530807495117244</c:v>
                </c:pt>
                <c:pt idx="5251">
                  <c:v>85.533981323242003</c:v>
                </c:pt>
                <c:pt idx="5252">
                  <c:v>85.246597290039006</c:v>
                </c:pt>
                <c:pt idx="5253">
                  <c:v>85.263504028320199</c:v>
                </c:pt>
                <c:pt idx="5254">
                  <c:v>85.217193603516321</c:v>
                </c:pt>
                <c:pt idx="5255">
                  <c:v>85.202239990234006</c:v>
                </c:pt>
                <c:pt idx="5256">
                  <c:v>85.198364257812003</c:v>
                </c:pt>
                <c:pt idx="5257">
                  <c:v>85.211334228515994</c:v>
                </c:pt>
                <c:pt idx="5258">
                  <c:v>85.146957397460639</c:v>
                </c:pt>
                <c:pt idx="5259">
                  <c:v>85.019882202147983</c:v>
                </c:pt>
                <c:pt idx="5260">
                  <c:v>85.087554931640994</c:v>
                </c:pt>
                <c:pt idx="5261">
                  <c:v>84.988311767577983</c:v>
                </c:pt>
                <c:pt idx="5262">
                  <c:v>84.446777343749858</c:v>
                </c:pt>
                <c:pt idx="5263">
                  <c:v>84.899566650390994</c:v>
                </c:pt>
                <c:pt idx="5264">
                  <c:v>85.228759765625</c:v>
                </c:pt>
                <c:pt idx="5265">
                  <c:v>84.963729858397997</c:v>
                </c:pt>
                <c:pt idx="5266">
                  <c:v>84.69953918457</c:v>
                </c:pt>
                <c:pt idx="5267">
                  <c:v>84.661010742187983</c:v>
                </c:pt>
                <c:pt idx="5268">
                  <c:v>84.636184692382983</c:v>
                </c:pt>
                <c:pt idx="5269">
                  <c:v>84.66690063476598</c:v>
                </c:pt>
                <c:pt idx="5270">
                  <c:v>84.615158081055</c:v>
                </c:pt>
                <c:pt idx="5271">
                  <c:v>84.661651611327997</c:v>
                </c:pt>
                <c:pt idx="5272">
                  <c:v>84.525588989257983</c:v>
                </c:pt>
                <c:pt idx="5273">
                  <c:v>84.660995483397997</c:v>
                </c:pt>
                <c:pt idx="5274">
                  <c:v>84.505096435547003</c:v>
                </c:pt>
                <c:pt idx="5275">
                  <c:v>84.335815429687003</c:v>
                </c:pt>
                <c:pt idx="5276">
                  <c:v>84.505020141602003</c:v>
                </c:pt>
                <c:pt idx="5277">
                  <c:v>84.54205322265598</c:v>
                </c:pt>
                <c:pt idx="5278">
                  <c:v>84.437850952147997</c:v>
                </c:pt>
                <c:pt idx="5279">
                  <c:v>84.344116210937997</c:v>
                </c:pt>
                <c:pt idx="5280">
                  <c:v>84.31492614746098</c:v>
                </c:pt>
                <c:pt idx="5281">
                  <c:v>84.255523681641321</c:v>
                </c:pt>
                <c:pt idx="5282">
                  <c:v>84.320953369140994</c:v>
                </c:pt>
                <c:pt idx="5283">
                  <c:v>84.268676757812003</c:v>
                </c:pt>
                <c:pt idx="5284">
                  <c:v>84.247772216796676</c:v>
                </c:pt>
                <c:pt idx="5285">
                  <c:v>84.21377563476598</c:v>
                </c:pt>
                <c:pt idx="5286">
                  <c:v>84.218872070312983</c:v>
                </c:pt>
                <c:pt idx="5287">
                  <c:v>84.297470092772983</c:v>
                </c:pt>
                <c:pt idx="5288">
                  <c:v>84.243041992187003</c:v>
                </c:pt>
                <c:pt idx="5289">
                  <c:v>84.176651000977003</c:v>
                </c:pt>
                <c:pt idx="5290">
                  <c:v>84.213516235352245</c:v>
                </c:pt>
                <c:pt idx="5291">
                  <c:v>84.20524597168</c:v>
                </c:pt>
                <c:pt idx="5292">
                  <c:v>84.214630126952983</c:v>
                </c:pt>
                <c:pt idx="5293">
                  <c:v>84.168441772460525</c:v>
                </c:pt>
                <c:pt idx="5294">
                  <c:v>84.259735107421477</c:v>
                </c:pt>
                <c:pt idx="5295">
                  <c:v>84.259735107421477</c:v>
                </c:pt>
                <c:pt idx="5296">
                  <c:v>84.20524597168</c:v>
                </c:pt>
                <c:pt idx="5297">
                  <c:v>84.159591674805</c:v>
                </c:pt>
                <c:pt idx="5298">
                  <c:v>84.17155456543</c:v>
                </c:pt>
                <c:pt idx="5299">
                  <c:v>84.218246459960994</c:v>
                </c:pt>
                <c:pt idx="5300">
                  <c:v>84.17576599121098</c:v>
                </c:pt>
                <c:pt idx="5301">
                  <c:v>84.079666137694645</c:v>
                </c:pt>
                <c:pt idx="5302">
                  <c:v>84.17155456543</c:v>
                </c:pt>
                <c:pt idx="5303">
                  <c:v>84.168182373046676</c:v>
                </c:pt>
                <c:pt idx="5304">
                  <c:v>84.141967773437983</c:v>
                </c:pt>
                <c:pt idx="5305">
                  <c:v>84.083709716796676</c:v>
                </c:pt>
                <c:pt idx="5306">
                  <c:v>84.087936401367244</c:v>
                </c:pt>
                <c:pt idx="5307">
                  <c:v>84.083709716796676</c:v>
                </c:pt>
                <c:pt idx="5308">
                  <c:v>84.100952148436676</c:v>
                </c:pt>
                <c:pt idx="5309">
                  <c:v>84.08779907226598</c:v>
                </c:pt>
                <c:pt idx="5310">
                  <c:v>84.125747680663665</c:v>
                </c:pt>
                <c:pt idx="5311">
                  <c:v>84.129028320312003</c:v>
                </c:pt>
                <c:pt idx="5312">
                  <c:v>84.083709716796676</c:v>
                </c:pt>
                <c:pt idx="5313">
                  <c:v>84.083709716796676</c:v>
                </c:pt>
                <c:pt idx="5314">
                  <c:v>84.083847045897983</c:v>
                </c:pt>
                <c:pt idx="5315">
                  <c:v>84.083709716796676</c:v>
                </c:pt>
                <c:pt idx="5316">
                  <c:v>84.079666137694645</c:v>
                </c:pt>
                <c:pt idx="5317">
                  <c:v>84.083587646483664</c:v>
                </c:pt>
                <c:pt idx="5318">
                  <c:v>84.083709716796676</c:v>
                </c:pt>
                <c:pt idx="5319">
                  <c:v>84.062515258788949</c:v>
                </c:pt>
                <c:pt idx="5320">
                  <c:v>84.05450439453098</c:v>
                </c:pt>
                <c:pt idx="5321">
                  <c:v>84.067031860352003</c:v>
                </c:pt>
                <c:pt idx="5322">
                  <c:v>84.028976440429673</c:v>
                </c:pt>
                <c:pt idx="5323">
                  <c:v>83.853942871093665</c:v>
                </c:pt>
                <c:pt idx="5324">
                  <c:v>83.999542236327983</c:v>
                </c:pt>
                <c:pt idx="5325">
                  <c:v>83.995468139647983</c:v>
                </c:pt>
                <c:pt idx="5326">
                  <c:v>84.003372192382542</c:v>
                </c:pt>
                <c:pt idx="5327">
                  <c:v>83.97135925293</c:v>
                </c:pt>
                <c:pt idx="5328">
                  <c:v>83.957427978515994</c:v>
                </c:pt>
                <c:pt idx="5329">
                  <c:v>83.913024902344262</c:v>
                </c:pt>
                <c:pt idx="5330">
                  <c:v>83.961715698242458</c:v>
                </c:pt>
                <c:pt idx="5331">
                  <c:v>83.928207397460639</c:v>
                </c:pt>
                <c:pt idx="5332">
                  <c:v>83.662338256835525</c:v>
                </c:pt>
                <c:pt idx="5333">
                  <c:v>83.895172119140653</c:v>
                </c:pt>
                <c:pt idx="5334">
                  <c:v>83.911468505859006</c:v>
                </c:pt>
                <c:pt idx="5335">
                  <c:v>83.720413208007997</c:v>
                </c:pt>
                <c:pt idx="5336">
                  <c:v>83.698974609375199</c:v>
                </c:pt>
                <c:pt idx="5337">
                  <c:v>83.816162109375199</c:v>
                </c:pt>
                <c:pt idx="5338">
                  <c:v>83.875747680663665</c:v>
                </c:pt>
                <c:pt idx="5339">
                  <c:v>83.869445800780639</c:v>
                </c:pt>
                <c:pt idx="5340">
                  <c:v>83.859436035155639</c:v>
                </c:pt>
                <c:pt idx="5341">
                  <c:v>83.68626403808598</c:v>
                </c:pt>
                <c:pt idx="5342">
                  <c:v>83.826202392577756</c:v>
                </c:pt>
                <c:pt idx="5343">
                  <c:v>83.823837280272983</c:v>
                </c:pt>
                <c:pt idx="5344">
                  <c:v>83.823577880858664</c:v>
                </c:pt>
                <c:pt idx="5345">
                  <c:v>83.785980224608949</c:v>
                </c:pt>
                <c:pt idx="5346">
                  <c:v>83.819534301757983</c:v>
                </c:pt>
                <c:pt idx="5347">
                  <c:v>83.769668579102245</c:v>
                </c:pt>
                <c:pt idx="5348">
                  <c:v>83.705734252929673</c:v>
                </c:pt>
                <c:pt idx="5349">
                  <c:v>83.761825561522997</c:v>
                </c:pt>
                <c:pt idx="5350">
                  <c:v>83.624145507812003</c:v>
                </c:pt>
                <c:pt idx="5351">
                  <c:v>83.745742797851676</c:v>
                </c:pt>
                <c:pt idx="5352">
                  <c:v>83.630783081055</c:v>
                </c:pt>
                <c:pt idx="5353">
                  <c:v>83.512557983397997</c:v>
                </c:pt>
                <c:pt idx="5354">
                  <c:v>83.494567871094006</c:v>
                </c:pt>
                <c:pt idx="5355">
                  <c:v>83.515762329102003</c:v>
                </c:pt>
                <c:pt idx="5356">
                  <c:v>83.387619018555</c:v>
                </c:pt>
                <c:pt idx="5357">
                  <c:v>83.38279724121098</c:v>
                </c:pt>
                <c:pt idx="5358">
                  <c:v>83.418792724608949</c:v>
                </c:pt>
                <c:pt idx="5359">
                  <c:v>83.623565673827983</c:v>
                </c:pt>
                <c:pt idx="5360">
                  <c:v>83.599868774413949</c:v>
                </c:pt>
                <c:pt idx="5361">
                  <c:v>83.596374511718949</c:v>
                </c:pt>
                <c:pt idx="5362">
                  <c:v>83.424728393554673</c:v>
                </c:pt>
                <c:pt idx="5363">
                  <c:v>83.545791625977245</c:v>
                </c:pt>
                <c:pt idx="5364">
                  <c:v>83.550170898437756</c:v>
                </c:pt>
                <c:pt idx="5365">
                  <c:v>83.474212646483949</c:v>
                </c:pt>
                <c:pt idx="5366">
                  <c:v>83.468032836913665</c:v>
                </c:pt>
                <c:pt idx="5367">
                  <c:v>83.486511230468949</c:v>
                </c:pt>
                <c:pt idx="5368">
                  <c:v>83.481781005858949</c:v>
                </c:pt>
                <c:pt idx="5369">
                  <c:v>83.321472167968665</c:v>
                </c:pt>
                <c:pt idx="5370">
                  <c:v>83.296630859375199</c:v>
                </c:pt>
                <c:pt idx="5371">
                  <c:v>83.46173095703098</c:v>
                </c:pt>
                <c:pt idx="5372">
                  <c:v>83.295257568359006</c:v>
                </c:pt>
                <c:pt idx="5373">
                  <c:v>83.324111938477003</c:v>
                </c:pt>
                <c:pt idx="5374">
                  <c:v>83.43138122558598</c:v>
                </c:pt>
                <c:pt idx="5375">
                  <c:v>83.258712768554673</c:v>
                </c:pt>
                <c:pt idx="5376">
                  <c:v>83.403518676757983</c:v>
                </c:pt>
                <c:pt idx="5377">
                  <c:v>83.40998840332</c:v>
                </c:pt>
                <c:pt idx="5378">
                  <c:v>83.373641967772983</c:v>
                </c:pt>
                <c:pt idx="5379">
                  <c:v>83.386886596679645</c:v>
                </c:pt>
                <c:pt idx="5380">
                  <c:v>83.346145629882997</c:v>
                </c:pt>
                <c:pt idx="5381">
                  <c:v>83.37066650390598</c:v>
                </c:pt>
                <c:pt idx="5382">
                  <c:v>83.336669921875369</c:v>
                </c:pt>
                <c:pt idx="5383">
                  <c:v>83.320983886718949</c:v>
                </c:pt>
                <c:pt idx="5384">
                  <c:v>83.313598632812003</c:v>
                </c:pt>
                <c:pt idx="5385">
                  <c:v>83.308609008788949</c:v>
                </c:pt>
                <c:pt idx="5386">
                  <c:v>83.300338745117003</c:v>
                </c:pt>
                <c:pt idx="5387">
                  <c:v>83.304489135742003</c:v>
                </c:pt>
                <c:pt idx="5388">
                  <c:v>83.280426025390994</c:v>
                </c:pt>
                <c:pt idx="5389">
                  <c:v>83.267166137695</c:v>
                </c:pt>
                <c:pt idx="5390">
                  <c:v>83.259185791015994</c:v>
                </c:pt>
                <c:pt idx="5391">
                  <c:v>83.292098999022983</c:v>
                </c:pt>
                <c:pt idx="5392">
                  <c:v>83.255065917968949</c:v>
                </c:pt>
                <c:pt idx="5393">
                  <c:v>83.205612182617003</c:v>
                </c:pt>
                <c:pt idx="5394">
                  <c:v>83.214004516602003</c:v>
                </c:pt>
                <c:pt idx="5395">
                  <c:v>83.238601684570199</c:v>
                </c:pt>
                <c:pt idx="5396">
                  <c:v>83.308609008788949</c:v>
                </c:pt>
                <c:pt idx="5397">
                  <c:v>83.305389404297003</c:v>
                </c:pt>
                <c:pt idx="5398">
                  <c:v>83.226150512694645</c:v>
                </c:pt>
                <c:pt idx="5399">
                  <c:v>83.284149169922244</c:v>
                </c:pt>
                <c:pt idx="5400">
                  <c:v>83.308609008788949</c:v>
                </c:pt>
                <c:pt idx="5401">
                  <c:v>83.308700561522741</c:v>
                </c:pt>
                <c:pt idx="5402">
                  <c:v>83.30859375</c:v>
                </c:pt>
                <c:pt idx="5403">
                  <c:v>83.308349609375199</c:v>
                </c:pt>
                <c:pt idx="5404">
                  <c:v>83.419815063477245</c:v>
                </c:pt>
                <c:pt idx="5405">
                  <c:v>83.416427612305199</c:v>
                </c:pt>
                <c:pt idx="5406">
                  <c:v>83.424728393554673</c:v>
                </c:pt>
                <c:pt idx="5407">
                  <c:v>83.457427978515994</c:v>
                </c:pt>
                <c:pt idx="5408">
                  <c:v>83.48345947265598</c:v>
                </c:pt>
                <c:pt idx="5409">
                  <c:v>83.532363891602003</c:v>
                </c:pt>
                <c:pt idx="5410">
                  <c:v>83.525833129882756</c:v>
                </c:pt>
                <c:pt idx="5411">
                  <c:v>83.557174682617244</c:v>
                </c:pt>
                <c:pt idx="5412">
                  <c:v>83.578674316405525</c:v>
                </c:pt>
                <c:pt idx="5413">
                  <c:v>83.550262451172244</c:v>
                </c:pt>
                <c:pt idx="5414">
                  <c:v>83.599334716796676</c:v>
                </c:pt>
                <c:pt idx="5415">
                  <c:v>83.570556640625</c:v>
                </c:pt>
                <c:pt idx="5416">
                  <c:v>83.615570068358949</c:v>
                </c:pt>
                <c:pt idx="5417">
                  <c:v>83.707168579102245</c:v>
                </c:pt>
                <c:pt idx="5418">
                  <c:v>83.678024291992003</c:v>
                </c:pt>
                <c:pt idx="5419">
                  <c:v>83.707061767577997</c:v>
                </c:pt>
                <c:pt idx="5420">
                  <c:v>83.866027832030639</c:v>
                </c:pt>
                <c:pt idx="5421">
                  <c:v>83.878265380858949</c:v>
                </c:pt>
                <c:pt idx="5422">
                  <c:v>83.865447998047003</c:v>
                </c:pt>
                <c:pt idx="5423">
                  <c:v>83.873931884765653</c:v>
                </c:pt>
                <c:pt idx="5424">
                  <c:v>83.877929687500199</c:v>
                </c:pt>
                <c:pt idx="5425">
                  <c:v>83.913101196288949</c:v>
                </c:pt>
                <c:pt idx="5426">
                  <c:v>83.898376464843949</c:v>
                </c:pt>
                <c:pt idx="5427">
                  <c:v>83.93327331543</c:v>
                </c:pt>
                <c:pt idx="5428">
                  <c:v>83.920257568359006</c:v>
                </c:pt>
                <c:pt idx="5429">
                  <c:v>83.919631958007997</c:v>
                </c:pt>
                <c:pt idx="5430">
                  <c:v>83.911590576172244</c:v>
                </c:pt>
                <c:pt idx="5431">
                  <c:v>83.95768737793</c:v>
                </c:pt>
                <c:pt idx="5432">
                  <c:v>83.979248046875</c:v>
                </c:pt>
                <c:pt idx="5433">
                  <c:v>84.004119873047244</c:v>
                </c:pt>
                <c:pt idx="5434">
                  <c:v>83.996429443359261</c:v>
                </c:pt>
                <c:pt idx="5435">
                  <c:v>84.016738891601676</c:v>
                </c:pt>
                <c:pt idx="5436">
                  <c:v>84.058059692382983</c:v>
                </c:pt>
                <c:pt idx="5437">
                  <c:v>84.075790405272983</c:v>
                </c:pt>
                <c:pt idx="5438">
                  <c:v>84.147079467772997</c:v>
                </c:pt>
                <c:pt idx="5439">
                  <c:v>84.184387207030639</c:v>
                </c:pt>
                <c:pt idx="5440">
                  <c:v>84.201034545897997</c:v>
                </c:pt>
                <c:pt idx="5441">
                  <c:v>84.242645263672244</c:v>
                </c:pt>
                <c:pt idx="5442">
                  <c:v>84.242904663085994</c:v>
                </c:pt>
                <c:pt idx="5443">
                  <c:v>84.276428222655639</c:v>
                </c:pt>
                <c:pt idx="5444">
                  <c:v>84.297348022460639</c:v>
                </c:pt>
                <c:pt idx="5445">
                  <c:v>84.318939208983949</c:v>
                </c:pt>
                <c:pt idx="5446">
                  <c:v>84.364959716797003</c:v>
                </c:pt>
                <c:pt idx="5447">
                  <c:v>84.449859619141321</c:v>
                </c:pt>
                <c:pt idx="5448">
                  <c:v>84.537460327147997</c:v>
                </c:pt>
                <c:pt idx="5449">
                  <c:v>84.640762329102003</c:v>
                </c:pt>
                <c:pt idx="5450">
                  <c:v>84.63200378418</c:v>
                </c:pt>
                <c:pt idx="5451">
                  <c:v>84.690948486327983</c:v>
                </c:pt>
                <c:pt idx="5452">
                  <c:v>84.728836059569645</c:v>
                </c:pt>
                <c:pt idx="5453">
                  <c:v>84.755126953125</c:v>
                </c:pt>
                <c:pt idx="5454">
                  <c:v>84.822830200194645</c:v>
                </c:pt>
                <c:pt idx="5455">
                  <c:v>84.88206481933598</c:v>
                </c:pt>
                <c:pt idx="5456">
                  <c:v>84.921051025390994</c:v>
                </c:pt>
                <c:pt idx="5457">
                  <c:v>84.946990966797244</c:v>
                </c:pt>
                <c:pt idx="5458">
                  <c:v>85.03613281249946</c:v>
                </c:pt>
                <c:pt idx="5459">
                  <c:v>85.023376464843949</c:v>
                </c:pt>
                <c:pt idx="5460">
                  <c:v>85.075546264647983</c:v>
                </c:pt>
                <c:pt idx="5461">
                  <c:v>85.10905456543</c:v>
                </c:pt>
                <c:pt idx="5462">
                  <c:v>85.152450561522741</c:v>
                </c:pt>
                <c:pt idx="5463">
                  <c:v>85.147506713867003</c:v>
                </c:pt>
                <c:pt idx="5464">
                  <c:v>85.180908203124645</c:v>
                </c:pt>
                <c:pt idx="5465">
                  <c:v>85.203384399413949</c:v>
                </c:pt>
                <c:pt idx="5466">
                  <c:v>85.185745239257756</c:v>
                </c:pt>
                <c:pt idx="5467">
                  <c:v>85.191741943358949</c:v>
                </c:pt>
                <c:pt idx="5468">
                  <c:v>85.193939208983949</c:v>
                </c:pt>
                <c:pt idx="5469">
                  <c:v>85.185638427733664</c:v>
                </c:pt>
                <c:pt idx="5470">
                  <c:v>85.202911376952756</c:v>
                </c:pt>
                <c:pt idx="5471">
                  <c:v>85.217330932617003</c:v>
                </c:pt>
                <c:pt idx="5472">
                  <c:v>85.181640625000199</c:v>
                </c:pt>
                <c:pt idx="5473">
                  <c:v>85.231857299805199</c:v>
                </c:pt>
                <c:pt idx="5474">
                  <c:v>85.246505737305199</c:v>
                </c:pt>
                <c:pt idx="5475">
                  <c:v>85.203018188477003</c:v>
                </c:pt>
                <c:pt idx="5476">
                  <c:v>85.237213134765994</c:v>
                </c:pt>
                <c:pt idx="5477">
                  <c:v>85.237487792968949</c:v>
                </c:pt>
                <c:pt idx="5478">
                  <c:v>85.249954223632997</c:v>
                </c:pt>
                <c:pt idx="5479">
                  <c:v>85.224029541016321</c:v>
                </c:pt>
                <c:pt idx="5480">
                  <c:v>85.279891967772983</c:v>
                </c:pt>
                <c:pt idx="5481">
                  <c:v>85.228637695312997</c:v>
                </c:pt>
                <c:pt idx="5482">
                  <c:v>85.288299560547244</c:v>
                </c:pt>
                <c:pt idx="5483">
                  <c:v>85.24151611328098</c:v>
                </c:pt>
                <c:pt idx="5484">
                  <c:v>85.267547607422003</c:v>
                </c:pt>
                <c:pt idx="5485">
                  <c:v>85.247421264648338</c:v>
                </c:pt>
                <c:pt idx="5486">
                  <c:v>85.319290161132997</c:v>
                </c:pt>
                <c:pt idx="5487">
                  <c:v>85.31028747558598</c:v>
                </c:pt>
                <c:pt idx="5488">
                  <c:v>85.327377319335639</c:v>
                </c:pt>
                <c:pt idx="5489">
                  <c:v>85.336029052733949</c:v>
                </c:pt>
                <c:pt idx="5490">
                  <c:v>85.340225219727245</c:v>
                </c:pt>
                <c:pt idx="5491">
                  <c:v>85.349731445312244</c:v>
                </c:pt>
                <c:pt idx="5492">
                  <c:v>85.349746704102003</c:v>
                </c:pt>
                <c:pt idx="5493">
                  <c:v>85.370376586913665</c:v>
                </c:pt>
                <c:pt idx="5494">
                  <c:v>85.392089843749858</c:v>
                </c:pt>
                <c:pt idx="5495">
                  <c:v>85.392089843749858</c:v>
                </c:pt>
                <c:pt idx="5496">
                  <c:v>85.388229370117244</c:v>
                </c:pt>
                <c:pt idx="5497">
                  <c:v>85.409347534179958</c:v>
                </c:pt>
                <c:pt idx="5498">
                  <c:v>85.447509765625369</c:v>
                </c:pt>
                <c:pt idx="5499">
                  <c:v>85.370971679687756</c:v>
                </c:pt>
                <c:pt idx="5500">
                  <c:v>85.456726074219006</c:v>
                </c:pt>
                <c:pt idx="5501">
                  <c:v>85.474319458007997</c:v>
                </c:pt>
                <c:pt idx="5502">
                  <c:v>85.434814453125199</c:v>
                </c:pt>
                <c:pt idx="5503">
                  <c:v>85.444213867188338</c:v>
                </c:pt>
                <c:pt idx="5504">
                  <c:v>85.42219543457</c:v>
                </c:pt>
                <c:pt idx="5505">
                  <c:v>85.426742553710639</c:v>
                </c:pt>
                <c:pt idx="5506">
                  <c:v>85.439865112305</c:v>
                </c:pt>
                <c:pt idx="5507">
                  <c:v>85.461318969727245</c:v>
                </c:pt>
                <c:pt idx="5508">
                  <c:v>85.447769165039261</c:v>
                </c:pt>
                <c:pt idx="5509">
                  <c:v>85.492294311522983</c:v>
                </c:pt>
                <c:pt idx="5510">
                  <c:v>85.435852050780639</c:v>
                </c:pt>
                <c:pt idx="5511">
                  <c:v>85.465377807616676</c:v>
                </c:pt>
                <c:pt idx="5512">
                  <c:v>85.413696289063338</c:v>
                </c:pt>
                <c:pt idx="5513">
                  <c:v>85.28863525390598</c:v>
                </c:pt>
                <c:pt idx="5514">
                  <c:v>85.25894165039098</c:v>
                </c:pt>
                <c:pt idx="5515">
                  <c:v>85.233169555664006</c:v>
                </c:pt>
                <c:pt idx="5516">
                  <c:v>85.078628540038949</c:v>
                </c:pt>
                <c:pt idx="5517">
                  <c:v>84.955627441405994</c:v>
                </c:pt>
                <c:pt idx="5518">
                  <c:v>84.852416992187756</c:v>
                </c:pt>
                <c:pt idx="5519">
                  <c:v>84.84097290039098</c:v>
                </c:pt>
                <c:pt idx="5520">
                  <c:v>84.77586364746098</c:v>
                </c:pt>
                <c:pt idx="5521">
                  <c:v>84.712127685547458</c:v>
                </c:pt>
                <c:pt idx="5522">
                  <c:v>84.729095458983949</c:v>
                </c:pt>
                <c:pt idx="5523">
                  <c:v>84.691192626952983</c:v>
                </c:pt>
                <c:pt idx="5524">
                  <c:v>84.660888671875</c:v>
                </c:pt>
                <c:pt idx="5525">
                  <c:v>84.674087524413665</c:v>
                </c:pt>
                <c:pt idx="5526">
                  <c:v>84.652801513671477</c:v>
                </c:pt>
                <c:pt idx="5527">
                  <c:v>84.649093627930199</c:v>
                </c:pt>
                <c:pt idx="5528">
                  <c:v>84.662521362305</c:v>
                </c:pt>
                <c:pt idx="5529">
                  <c:v>84.661697387695</c:v>
                </c:pt>
                <c:pt idx="5530">
                  <c:v>84.644332885742003</c:v>
                </c:pt>
                <c:pt idx="5531">
                  <c:v>84.657714843749858</c:v>
                </c:pt>
                <c:pt idx="5532">
                  <c:v>84.57705688476598</c:v>
                </c:pt>
                <c:pt idx="5533">
                  <c:v>84.555496215819858</c:v>
                </c:pt>
                <c:pt idx="5534">
                  <c:v>84.525985717772741</c:v>
                </c:pt>
                <c:pt idx="5535">
                  <c:v>84.496520996094006</c:v>
                </c:pt>
                <c:pt idx="5536">
                  <c:v>84.436904907227245</c:v>
                </c:pt>
                <c:pt idx="5537">
                  <c:v>84.445495605469006</c:v>
                </c:pt>
                <c:pt idx="5538">
                  <c:v>84.38174438476598</c:v>
                </c:pt>
                <c:pt idx="5539">
                  <c:v>84.38623046875</c:v>
                </c:pt>
                <c:pt idx="5540">
                  <c:v>84.38166809082</c:v>
                </c:pt>
                <c:pt idx="5541">
                  <c:v>84.356582641602003</c:v>
                </c:pt>
                <c:pt idx="5542">
                  <c:v>84.354064941405994</c:v>
                </c:pt>
                <c:pt idx="5543">
                  <c:v>84.34820556640598</c:v>
                </c:pt>
                <c:pt idx="5544">
                  <c:v>84.348083496093949</c:v>
                </c:pt>
                <c:pt idx="5545">
                  <c:v>84.335342407226676</c:v>
                </c:pt>
                <c:pt idx="5546">
                  <c:v>84.31037902832</c:v>
                </c:pt>
                <c:pt idx="5547">
                  <c:v>84.301956176757756</c:v>
                </c:pt>
                <c:pt idx="5548">
                  <c:v>84.305908203124645</c:v>
                </c:pt>
                <c:pt idx="5549">
                  <c:v>84.270385742187756</c:v>
                </c:pt>
                <c:pt idx="5550">
                  <c:v>84.280776977538665</c:v>
                </c:pt>
                <c:pt idx="5551">
                  <c:v>84.259735107421477</c:v>
                </c:pt>
                <c:pt idx="5552">
                  <c:v>84.25959777832</c:v>
                </c:pt>
                <c:pt idx="5553">
                  <c:v>84.252807617186676</c:v>
                </c:pt>
                <c:pt idx="5554">
                  <c:v>84.209182739257983</c:v>
                </c:pt>
                <c:pt idx="5555">
                  <c:v>84.255249023437003</c:v>
                </c:pt>
                <c:pt idx="5556">
                  <c:v>84.661270141602003</c:v>
                </c:pt>
                <c:pt idx="5557">
                  <c:v>84.746215820313338</c:v>
                </c:pt>
                <c:pt idx="5558">
                  <c:v>84.860595703125</c:v>
                </c:pt>
                <c:pt idx="5559">
                  <c:v>84.929595947265994</c:v>
                </c:pt>
                <c:pt idx="5560">
                  <c:v>84.989730834960639</c:v>
                </c:pt>
                <c:pt idx="5561">
                  <c:v>85.049209594727245</c:v>
                </c:pt>
                <c:pt idx="5562">
                  <c:v>85.138259887695</c:v>
                </c:pt>
                <c:pt idx="5563">
                  <c:v>85.100357055663665</c:v>
                </c:pt>
                <c:pt idx="5564">
                  <c:v>85.135375976561491</c:v>
                </c:pt>
                <c:pt idx="5565">
                  <c:v>85.185882568358664</c:v>
                </c:pt>
                <c:pt idx="5566">
                  <c:v>85.207046508788949</c:v>
                </c:pt>
                <c:pt idx="5567">
                  <c:v>85.269927978515994</c:v>
                </c:pt>
                <c:pt idx="5568">
                  <c:v>85.266860961914261</c:v>
                </c:pt>
                <c:pt idx="5569">
                  <c:v>85.271774291992003</c:v>
                </c:pt>
                <c:pt idx="5570">
                  <c:v>85.313919067382997</c:v>
                </c:pt>
                <c:pt idx="5571">
                  <c:v>85.357437133788522</c:v>
                </c:pt>
                <c:pt idx="5572">
                  <c:v>85.37109375</c:v>
                </c:pt>
                <c:pt idx="5573">
                  <c:v>85.392623901367458</c:v>
                </c:pt>
                <c:pt idx="5574">
                  <c:v>85.457565307617244</c:v>
                </c:pt>
                <c:pt idx="5575">
                  <c:v>85.686630249022983</c:v>
                </c:pt>
                <c:pt idx="5576">
                  <c:v>85.623840332030525</c:v>
                </c:pt>
                <c:pt idx="5577">
                  <c:v>85.78848266601598</c:v>
                </c:pt>
                <c:pt idx="5578">
                  <c:v>85.613235473632983</c:v>
                </c:pt>
                <c:pt idx="5579">
                  <c:v>85.689483642577983</c:v>
                </c:pt>
                <c:pt idx="5580">
                  <c:v>85.771255493164006</c:v>
                </c:pt>
                <c:pt idx="5581">
                  <c:v>85.806121826172003</c:v>
                </c:pt>
                <c:pt idx="5582">
                  <c:v>85.897552490234006</c:v>
                </c:pt>
                <c:pt idx="5583">
                  <c:v>85.872009277343949</c:v>
                </c:pt>
                <c:pt idx="5584">
                  <c:v>86.067459106445</c:v>
                </c:pt>
                <c:pt idx="5585">
                  <c:v>86.066787719726676</c:v>
                </c:pt>
                <c:pt idx="5586">
                  <c:v>86.115386962890653</c:v>
                </c:pt>
                <c:pt idx="5587">
                  <c:v>86.115539550780639</c:v>
                </c:pt>
                <c:pt idx="5588">
                  <c:v>86.13749694824223</c:v>
                </c:pt>
                <c:pt idx="5589">
                  <c:v>86.216339111327983</c:v>
                </c:pt>
                <c:pt idx="5590">
                  <c:v>86.188232421875</c:v>
                </c:pt>
                <c:pt idx="5591">
                  <c:v>86.220870971679958</c:v>
                </c:pt>
                <c:pt idx="5592">
                  <c:v>86.265441894530639</c:v>
                </c:pt>
                <c:pt idx="5593">
                  <c:v>86.283172607421676</c:v>
                </c:pt>
                <c:pt idx="5594">
                  <c:v>86.305496215819858</c:v>
                </c:pt>
                <c:pt idx="5595">
                  <c:v>86.336563110352003</c:v>
                </c:pt>
                <c:pt idx="5596">
                  <c:v>86.367446899413949</c:v>
                </c:pt>
                <c:pt idx="5597">
                  <c:v>86.384963989258338</c:v>
                </c:pt>
                <c:pt idx="5598">
                  <c:v>86.433639526367244</c:v>
                </c:pt>
                <c:pt idx="5599">
                  <c:v>86.535507202147983</c:v>
                </c:pt>
                <c:pt idx="5600">
                  <c:v>86.606811523437756</c:v>
                </c:pt>
                <c:pt idx="5601">
                  <c:v>86.673629760742244</c:v>
                </c:pt>
                <c:pt idx="5602">
                  <c:v>86.673568725585639</c:v>
                </c:pt>
                <c:pt idx="5603">
                  <c:v>86.673568725585639</c:v>
                </c:pt>
                <c:pt idx="5604">
                  <c:v>86.762817382812983</c:v>
                </c:pt>
                <c:pt idx="5605">
                  <c:v>86.66046142578098</c:v>
                </c:pt>
                <c:pt idx="5606">
                  <c:v>86.655853271483664</c:v>
                </c:pt>
                <c:pt idx="5607">
                  <c:v>86.635589599608949</c:v>
                </c:pt>
                <c:pt idx="5608">
                  <c:v>86.674057006835639</c:v>
                </c:pt>
                <c:pt idx="5609">
                  <c:v>86.673980712890526</c:v>
                </c:pt>
                <c:pt idx="5610">
                  <c:v>86.7138671875</c:v>
                </c:pt>
                <c:pt idx="5611">
                  <c:v>86.733444213867003</c:v>
                </c:pt>
                <c:pt idx="5612">
                  <c:v>86.798202514647983</c:v>
                </c:pt>
                <c:pt idx="5613">
                  <c:v>86.776794433593665</c:v>
                </c:pt>
                <c:pt idx="5614">
                  <c:v>86.767562866210994</c:v>
                </c:pt>
                <c:pt idx="5615">
                  <c:v>86.790542602538949</c:v>
                </c:pt>
                <c:pt idx="5616">
                  <c:v>86.78547668457</c:v>
                </c:pt>
                <c:pt idx="5617">
                  <c:v>86.861465454102245</c:v>
                </c:pt>
                <c:pt idx="5618">
                  <c:v>86.852783203124645</c:v>
                </c:pt>
                <c:pt idx="5619">
                  <c:v>86.893157958983949</c:v>
                </c:pt>
                <c:pt idx="5620">
                  <c:v>86.942489624022997</c:v>
                </c:pt>
                <c:pt idx="5621">
                  <c:v>86.973266601562244</c:v>
                </c:pt>
                <c:pt idx="5622">
                  <c:v>87.016540527344006</c:v>
                </c:pt>
                <c:pt idx="5623">
                  <c:v>87.063537597655639</c:v>
                </c:pt>
                <c:pt idx="5624">
                  <c:v>87.057266235352245</c:v>
                </c:pt>
                <c:pt idx="5625">
                  <c:v>87.022659301757983</c:v>
                </c:pt>
                <c:pt idx="5626">
                  <c:v>87.050735473632756</c:v>
                </c:pt>
                <c:pt idx="5627">
                  <c:v>87.049102783202997</c:v>
                </c:pt>
                <c:pt idx="5628">
                  <c:v>87.102981567382756</c:v>
                </c:pt>
                <c:pt idx="5629">
                  <c:v>87.076995849608949</c:v>
                </c:pt>
                <c:pt idx="5630">
                  <c:v>87.042251586914006</c:v>
                </c:pt>
                <c:pt idx="5631">
                  <c:v>87.114929199219262</c:v>
                </c:pt>
                <c:pt idx="5632">
                  <c:v>87.141220092772997</c:v>
                </c:pt>
                <c:pt idx="5633">
                  <c:v>87.208068847655639</c:v>
                </c:pt>
                <c:pt idx="5634">
                  <c:v>87.156814575195</c:v>
                </c:pt>
                <c:pt idx="5635">
                  <c:v>87.22476196289098</c:v>
                </c:pt>
                <c:pt idx="5636">
                  <c:v>87.257034301757983</c:v>
                </c:pt>
                <c:pt idx="5637">
                  <c:v>87.275573730468665</c:v>
                </c:pt>
                <c:pt idx="5638">
                  <c:v>87.26594543457</c:v>
                </c:pt>
                <c:pt idx="5639">
                  <c:v>87.28001403808598</c:v>
                </c:pt>
                <c:pt idx="5640">
                  <c:v>87.369323730468949</c:v>
                </c:pt>
                <c:pt idx="5641">
                  <c:v>87.35186767578098</c:v>
                </c:pt>
                <c:pt idx="5642">
                  <c:v>87.374237060547003</c:v>
                </c:pt>
                <c:pt idx="5643">
                  <c:v>87.374145507812003</c:v>
                </c:pt>
                <c:pt idx="5644">
                  <c:v>87.428436279297003</c:v>
                </c:pt>
                <c:pt idx="5645">
                  <c:v>87.477935791015994</c:v>
                </c:pt>
                <c:pt idx="5646">
                  <c:v>87.559921264647997</c:v>
                </c:pt>
                <c:pt idx="5647">
                  <c:v>87.459884643555</c:v>
                </c:pt>
                <c:pt idx="5648">
                  <c:v>87.50959777832</c:v>
                </c:pt>
                <c:pt idx="5649">
                  <c:v>87.495498657227003</c:v>
                </c:pt>
                <c:pt idx="5650">
                  <c:v>87.48370361328098</c:v>
                </c:pt>
                <c:pt idx="5651">
                  <c:v>87.545776367186676</c:v>
                </c:pt>
                <c:pt idx="5652">
                  <c:v>87.550323486327997</c:v>
                </c:pt>
                <c:pt idx="5653">
                  <c:v>87.559097290038949</c:v>
                </c:pt>
                <c:pt idx="5654">
                  <c:v>87.568496704102003</c:v>
                </c:pt>
                <c:pt idx="5655">
                  <c:v>87.604583740234006</c:v>
                </c:pt>
                <c:pt idx="5656">
                  <c:v>87.65461730957</c:v>
                </c:pt>
                <c:pt idx="5657">
                  <c:v>87.695526123047003</c:v>
                </c:pt>
                <c:pt idx="5658">
                  <c:v>87.738174438477003</c:v>
                </c:pt>
                <c:pt idx="5659">
                  <c:v>87.783584594727003</c:v>
                </c:pt>
                <c:pt idx="5660">
                  <c:v>87.792221069336321</c:v>
                </c:pt>
                <c:pt idx="5661">
                  <c:v>87.765487670897983</c:v>
                </c:pt>
                <c:pt idx="5662">
                  <c:v>87.805496215819858</c:v>
                </c:pt>
                <c:pt idx="5663">
                  <c:v>87.778945922851676</c:v>
                </c:pt>
                <c:pt idx="5664">
                  <c:v>87.841995239257997</c:v>
                </c:pt>
                <c:pt idx="5665">
                  <c:v>87.841995239257997</c:v>
                </c:pt>
                <c:pt idx="5666">
                  <c:v>87.86946105957</c:v>
                </c:pt>
                <c:pt idx="5667">
                  <c:v>87.905975341797003</c:v>
                </c:pt>
                <c:pt idx="5668">
                  <c:v>87.915161132812983</c:v>
                </c:pt>
                <c:pt idx="5669">
                  <c:v>87.933349609375369</c:v>
                </c:pt>
                <c:pt idx="5670">
                  <c:v>88.007293701172458</c:v>
                </c:pt>
                <c:pt idx="5671">
                  <c:v>87.988052368163949</c:v>
                </c:pt>
                <c:pt idx="5672">
                  <c:v>88.001083374022983</c:v>
                </c:pt>
                <c:pt idx="5673">
                  <c:v>88.00146484375</c:v>
                </c:pt>
                <c:pt idx="5674">
                  <c:v>88.007003784180199</c:v>
                </c:pt>
                <c:pt idx="5675">
                  <c:v>87.997344970702997</c:v>
                </c:pt>
                <c:pt idx="5676">
                  <c:v>88.047042846679958</c:v>
                </c:pt>
                <c:pt idx="5677">
                  <c:v>88.042602539062003</c:v>
                </c:pt>
                <c:pt idx="5678">
                  <c:v>88.07965087890598</c:v>
                </c:pt>
                <c:pt idx="5679">
                  <c:v>88.106857299805</c:v>
                </c:pt>
                <c:pt idx="5680">
                  <c:v>88.11587524414098</c:v>
                </c:pt>
                <c:pt idx="5681">
                  <c:v>88.148147583007983</c:v>
                </c:pt>
                <c:pt idx="5682">
                  <c:v>88.153091430663665</c:v>
                </c:pt>
                <c:pt idx="5683">
                  <c:v>88.18489074707</c:v>
                </c:pt>
                <c:pt idx="5684">
                  <c:v>88.213790893554673</c:v>
                </c:pt>
                <c:pt idx="5685">
                  <c:v>88.218612670897997</c:v>
                </c:pt>
                <c:pt idx="5686">
                  <c:v>88.218673706055</c:v>
                </c:pt>
                <c:pt idx="5687">
                  <c:v>88.24038696289098</c:v>
                </c:pt>
                <c:pt idx="5688">
                  <c:v>88.286651611327997</c:v>
                </c:pt>
                <c:pt idx="5689">
                  <c:v>88.323547363280639</c:v>
                </c:pt>
                <c:pt idx="5690">
                  <c:v>88.33708190918</c:v>
                </c:pt>
                <c:pt idx="5691">
                  <c:v>88.37419128418</c:v>
                </c:pt>
                <c:pt idx="5692">
                  <c:v>88.405715942382983</c:v>
                </c:pt>
                <c:pt idx="5693">
                  <c:v>88.420196533202983</c:v>
                </c:pt>
                <c:pt idx="5694">
                  <c:v>88.411727905273338</c:v>
                </c:pt>
                <c:pt idx="5695">
                  <c:v>88.451705932617003</c:v>
                </c:pt>
                <c:pt idx="5696">
                  <c:v>88.488296508788949</c:v>
                </c:pt>
                <c:pt idx="5697">
                  <c:v>88.457290649414261</c:v>
                </c:pt>
                <c:pt idx="5698">
                  <c:v>88.479888916015653</c:v>
                </c:pt>
                <c:pt idx="5699">
                  <c:v>88.50163269043</c:v>
                </c:pt>
                <c:pt idx="5700">
                  <c:v>88.526428222655639</c:v>
                </c:pt>
                <c:pt idx="5701">
                  <c:v>88.557006835937983</c:v>
                </c:pt>
                <c:pt idx="5702">
                  <c:v>88.567031860352003</c:v>
                </c:pt>
                <c:pt idx="5703">
                  <c:v>88.616165161132997</c:v>
                </c:pt>
                <c:pt idx="5704">
                  <c:v>88.636840820312983</c:v>
                </c:pt>
                <c:pt idx="5705">
                  <c:v>88.632781982421477</c:v>
                </c:pt>
                <c:pt idx="5706">
                  <c:v>88.637420654297244</c:v>
                </c:pt>
                <c:pt idx="5707">
                  <c:v>88.646438598632756</c:v>
                </c:pt>
                <c:pt idx="5708">
                  <c:v>88.678329467772983</c:v>
                </c:pt>
                <c:pt idx="5709">
                  <c:v>88.678604125977003</c:v>
                </c:pt>
                <c:pt idx="5710">
                  <c:v>88.734558105468949</c:v>
                </c:pt>
                <c:pt idx="5711">
                  <c:v>88.722137451172003</c:v>
                </c:pt>
                <c:pt idx="5712">
                  <c:v>88.752868652343949</c:v>
                </c:pt>
                <c:pt idx="5713">
                  <c:v>88.771224975585994</c:v>
                </c:pt>
                <c:pt idx="5714">
                  <c:v>88.786804199219006</c:v>
                </c:pt>
                <c:pt idx="5715">
                  <c:v>88.822586059569645</c:v>
                </c:pt>
                <c:pt idx="5716">
                  <c:v>88.846252441405994</c:v>
                </c:pt>
                <c:pt idx="5717">
                  <c:v>88.846527099609006</c:v>
                </c:pt>
                <c:pt idx="5718">
                  <c:v>88.897888183593665</c:v>
                </c:pt>
                <c:pt idx="5719">
                  <c:v>88.907028198242244</c:v>
                </c:pt>
                <c:pt idx="5720">
                  <c:v>88.92137145996098</c:v>
                </c:pt>
                <c:pt idx="5721">
                  <c:v>88.917007446289006</c:v>
                </c:pt>
                <c:pt idx="5722">
                  <c:v>88.97671508789098</c:v>
                </c:pt>
                <c:pt idx="5723">
                  <c:v>89.003982543945</c:v>
                </c:pt>
                <c:pt idx="5724">
                  <c:v>88.991394042969006</c:v>
                </c:pt>
                <c:pt idx="5725">
                  <c:v>89.023849487305199</c:v>
                </c:pt>
                <c:pt idx="5726">
                  <c:v>89.029510498047244</c:v>
                </c:pt>
                <c:pt idx="5727">
                  <c:v>89.036453247070199</c:v>
                </c:pt>
                <c:pt idx="5728">
                  <c:v>89.052459716796676</c:v>
                </c:pt>
                <c:pt idx="5729">
                  <c:v>89.065643310547003</c:v>
                </c:pt>
                <c:pt idx="5730">
                  <c:v>89.116607666015994</c:v>
                </c:pt>
                <c:pt idx="5731">
                  <c:v>89.09878540039098</c:v>
                </c:pt>
                <c:pt idx="5732">
                  <c:v>89.152420043945</c:v>
                </c:pt>
                <c:pt idx="5733">
                  <c:v>89.182022094726676</c:v>
                </c:pt>
                <c:pt idx="5734">
                  <c:v>89.18522644043</c:v>
                </c:pt>
                <c:pt idx="5735">
                  <c:v>89.221801757812003</c:v>
                </c:pt>
                <c:pt idx="5736">
                  <c:v>89.233840942382983</c:v>
                </c:pt>
                <c:pt idx="5737">
                  <c:v>89.248199462890994</c:v>
                </c:pt>
                <c:pt idx="5738">
                  <c:v>89.252761840819858</c:v>
                </c:pt>
                <c:pt idx="5739">
                  <c:v>89.27610778808598</c:v>
                </c:pt>
                <c:pt idx="5740">
                  <c:v>89.277923583984006</c:v>
                </c:pt>
                <c:pt idx="5741">
                  <c:v>89.291961669922458</c:v>
                </c:pt>
                <c:pt idx="5742">
                  <c:v>89.333862304687756</c:v>
                </c:pt>
                <c:pt idx="5743">
                  <c:v>89.366394042968949</c:v>
                </c:pt>
                <c:pt idx="5744">
                  <c:v>89.389190673827983</c:v>
                </c:pt>
                <c:pt idx="5745">
                  <c:v>89.412948608397997</c:v>
                </c:pt>
                <c:pt idx="5746">
                  <c:v>89.427459716797003</c:v>
                </c:pt>
                <c:pt idx="5747">
                  <c:v>89.442184448242458</c:v>
                </c:pt>
                <c:pt idx="5748">
                  <c:v>89.47068786621098</c:v>
                </c:pt>
                <c:pt idx="5749">
                  <c:v>89.493316650390994</c:v>
                </c:pt>
                <c:pt idx="5750">
                  <c:v>89.493041992187983</c:v>
                </c:pt>
                <c:pt idx="5751">
                  <c:v>89.545181274413949</c:v>
                </c:pt>
                <c:pt idx="5752">
                  <c:v>89.554183959960994</c:v>
                </c:pt>
                <c:pt idx="5753">
                  <c:v>89.545059204102245</c:v>
                </c:pt>
                <c:pt idx="5754">
                  <c:v>89.540359497070199</c:v>
                </c:pt>
                <c:pt idx="5755">
                  <c:v>89.548904418945199</c:v>
                </c:pt>
                <c:pt idx="5756">
                  <c:v>89.573303222655639</c:v>
                </c:pt>
                <c:pt idx="5757">
                  <c:v>89.582717895507756</c:v>
                </c:pt>
                <c:pt idx="5758">
                  <c:v>89.596878051757756</c:v>
                </c:pt>
                <c:pt idx="5759">
                  <c:v>89.607025146483664</c:v>
                </c:pt>
                <c:pt idx="5760">
                  <c:v>89.671478271483522</c:v>
                </c:pt>
                <c:pt idx="5761">
                  <c:v>89.698760986327983</c:v>
                </c:pt>
                <c:pt idx="5762">
                  <c:v>89.757751464844006</c:v>
                </c:pt>
                <c:pt idx="5763">
                  <c:v>89.73876953125</c:v>
                </c:pt>
                <c:pt idx="5764">
                  <c:v>89.825714111327756</c:v>
                </c:pt>
                <c:pt idx="5765">
                  <c:v>89.802764892577756</c:v>
                </c:pt>
                <c:pt idx="5766">
                  <c:v>89.819213867187244</c:v>
                </c:pt>
                <c:pt idx="5767">
                  <c:v>89.839889526367003</c:v>
                </c:pt>
                <c:pt idx="5768">
                  <c:v>89.868072509765653</c:v>
                </c:pt>
                <c:pt idx="5769">
                  <c:v>89.859191894530639</c:v>
                </c:pt>
                <c:pt idx="5770">
                  <c:v>89.868026733397983</c:v>
                </c:pt>
                <c:pt idx="5771">
                  <c:v>89.857925415039006</c:v>
                </c:pt>
                <c:pt idx="5772">
                  <c:v>89.868072509765653</c:v>
                </c:pt>
                <c:pt idx="5773">
                  <c:v>89.863632202147983</c:v>
                </c:pt>
                <c:pt idx="5774">
                  <c:v>89.929229736327997</c:v>
                </c:pt>
                <c:pt idx="5775">
                  <c:v>89.939468383788949</c:v>
                </c:pt>
                <c:pt idx="5776">
                  <c:v>89.992294311522983</c:v>
                </c:pt>
                <c:pt idx="5777">
                  <c:v>90.076965332030639</c:v>
                </c:pt>
                <c:pt idx="5778">
                  <c:v>90.053451538085639</c:v>
                </c:pt>
                <c:pt idx="5779">
                  <c:v>90.047698974609006</c:v>
                </c:pt>
                <c:pt idx="5780">
                  <c:v>90.057052612305</c:v>
                </c:pt>
                <c:pt idx="5781">
                  <c:v>90.096023559570199</c:v>
                </c:pt>
                <c:pt idx="5782">
                  <c:v>90.105941772460525</c:v>
                </c:pt>
                <c:pt idx="5783">
                  <c:v>90.109481811522528</c:v>
                </c:pt>
                <c:pt idx="5784">
                  <c:v>90.128097534179645</c:v>
                </c:pt>
                <c:pt idx="5785">
                  <c:v>90.171585083007983</c:v>
                </c:pt>
                <c:pt idx="5786">
                  <c:v>90.129806518554474</c:v>
                </c:pt>
                <c:pt idx="5787">
                  <c:v>90.096130371093949</c:v>
                </c:pt>
                <c:pt idx="5788">
                  <c:v>90.09991455078098</c:v>
                </c:pt>
                <c:pt idx="5789">
                  <c:v>90.175994873046676</c:v>
                </c:pt>
                <c:pt idx="5790">
                  <c:v>90.229461669922244</c:v>
                </c:pt>
                <c:pt idx="5791">
                  <c:v>90.227981567382983</c:v>
                </c:pt>
                <c:pt idx="5792">
                  <c:v>90.22444152832</c:v>
                </c:pt>
                <c:pt idx="5793">
                  <c:v>90.233596801757983</c:v>
                </c:pt>
                <c:pt idx="5794">
                  <c:v>90.28497314453098</c:v>
                </c:pt>
                <c:pt idx="5795">
                  <c:v>90.330612182617003</c:v>
                </c:pt>
                <c:pt idx="5796">
                  <c:v>90.329162597655639</c:v>
                </c:pt>
                <c:pt idx="5797">
                  <c:v>90.505706787108949</c:v>
                </c:pt>
                <c:pt idx="5798">
                  <c:v>90.471679687500199</c:v>
                </c:pt>
                <c:pt idx="5799">
                  <c:v>90.384384155272983</c:v>
                </c:pt>
                <c:pt idx="5800">
                  <c:v>90.580978393554474</c:v>
                </c:pt>
                <c:pt idx="5801">
                  <c:v>90.433197021483949</c:v>
                </c:pt>
                <c:pt idx="5802">
                  <c:v>90.628326416015653</c:v>
                </c:pt>
                <c:pt idx="5803">
                  <c:v>90.590774536132756</c:v>
                </c:pt>
                <c:pt idx="5804">
                  <c:v>90.581069946289006</c:v>
                </c:pt>
                <c:pt idx="5805">
                  <c:v>90.571701049805</c:v>
                </c:pt>
                <c:pt idx="5806">
                  <c:v>90.489837646483664</c:v>
                </c:pt>
                <c:pt idx="5807">
                  <c:v>90.447509765625369</c:v>
                </c:pt>
                <c:pt idx="5808">
                  <c:v>90.46141052246098</c:v>
                </c:pt>
                <c:pt idx="5809">
                  <c:v>90.466049194335994</c:v>
                </c:pt>
                <c:pt idx="5810">
                  <c:v>90.571060180663949</c:v>
                </c:pt>
                <c:pt idx="5811">
                  <c:v>90.404067993164006</c:v>
                </c:pt>
                <c:pt idx="5812">
                  <c:v>90.39834594726598</c:v>
                </c:pt>
                <c:pt idx="5813">
                  <c:v>90.466171264647997</c:v>
                </c:pt>
                <c:pt idx="5814">
                  <c:v>90.404067993164006</c:v>
                </c:pt>
                <c:pt idx="5815">
                  <c:v>90.42779541015598</c:v>
                </c:pt>
                <c:pt idx="5816">
                  <c:v>90.930236816405639</c:v>
                </c:pt>
                <c:pt idx="5817">
                  <c:v>90.811462402344006</c:v>
                </c:pt>
                <c:pt idx="5818">
                  <c:v>89.106048583983664</c:v>
                </c:pt>
                <c:pt idx="5819">
                  <c:v>88.223358154296676</c:v>
                </c:pt>
                <c:pt idx="5820">
                  <c:v>87.068603515625</c:v>
                </c:pt>
                <c:pt idx="5821">
                  <c:v>85.759429931640994</c:v>
                </c:pt>
                <c:pt idx="5822">
                  <c:v>84.755325317382756</c:v>
                </c:pt>
                <c:pt idx="5823">
                  <c:v>84.877655029297244</c:v>
                </c:pt>
                <c:pt idx="5824">
                  <c:v>85.349319458007997</c:v>
                </c:pt>
                <c:pt idx="5825">
                  <c:v>84.744110107422003</c:v>
                </c:pt>
                <c:pt idx="5826">
                  <c:v>84.800384521483664</c:v>
                </c:pt>
                <c:pt idx="5827">
                  <c:v>86.059158325195</c:v>
                </c:pt>
                <c:pt idx="5828">
                  <c:v>87.549285888672244</c:v>
                </c:pt>
                <c:pt idx="5829">
                  <c:v>88.378723144530639</c:v>
                </c:pt>
                <c:pt idx="5830">
                  <c:v>88.56379699707</c:v>
                </c:pt>
                <c:pt idx="5831">
                  <c:v>88.576400756835639</c:v>
                </c:pt>
                <c:pt idx="5832">
                  <c:v>88.725112915038949</c:v>
                </c:pt>
                <c:pt idx="5833">
                  <c:v>88.887878417968665</c:v>
                </c:pt>
                <c:pt idx="5834">
                  <c:v>89.000106811522741</c:v>
                </c:pt>
                <c:pt idx="5835">
                  <c:v>89.101257324219006</c:v>
                </c:pt>
                <c:pt idx="5836">
                  <c:v>89.134307861327983</c:v>
                </c:pt>
                <c:pt idx="5837">
                  <c:v>89.238906860352003</c:v>
                </c:pt>
                <c:pt idx="5838">
                  <c:v>89.291549682617458</c:v>
                </c:pt>
                <c:pt idx="5839">
                  <c:v>89.315292358397983</c:v>
                </c:pt>
                <c:pt idx="5840">
                  <c:v>89.29963684082</c:v>
                </c:pt>
                <c:pt idx="5841">
                  <c:v>89.264282226562983</c:v>
                </c:pt>
                <c:pt idx="5842">
                  <c:v>89.231475830077983</c:v>
                </c:pt>
                <c:pt idx="5843">
                  <c:v>89.257537841797003</c:v>
                </c:pt>
                <c:pt idx="5844">
                  <c:v>89.308471679686676</c:v>
                </c:pt>
                <c:pt idx="5845">
                  <c:v>89.291183471680199</c:v>
                </c:pt>
                <c:pt idx="5846">
                  <c:v>89.271697998047244</c:v>
                </c:pt>
                <c:pt idx="5847">
                  <c:v>89.253189086914006</c:v>
                </c:pt>
                <c:pt idx="5848">
                  <c:v>89.240646362305199</c:v>
                </c:pt>
                <c:pt idx="5849">
                  <c:v>89.227111816405639</c:v>
                </c:pt>
                <c:pt idx="5850">
                  <c:v>89.314880371093949</c:v>
                </c:pt>
                <c:pt idx="5851">
                  <c:v>89.395217895507983</c:v>
                </c:pt>
                <c:pt idx="5852">
                  <c:v>89.390533447265994</c:v>
                </c:pt>
                <c:pt idx="5853">
                  <c:v>89.403182983397997</c:v>
                </c:pt>
                <c:pt idx="5854">
                  <c:v>89.372375488280639</c:v>
                </c:pt>
                <c:pt idx="5855">
                  <c:v>89.226959228515994</c:v>
                </c:pt>
                <c:pt idx="5856">
                  <c:v>89.268890380858949</c:v>
                </c:pt>
                <c:pt idx="5857">
                  <c:v>89.273986816405525</c:v>
                </c:pt>
                <c:pt idx="5858">
                  <c:v>89.318847656249858</c:v>
                </c:pt>
                <c:pt idx="5859">
                  <c:v>89.290649414062244</c:v>
                </c:pt>
                <c:pt idx="5860">
                  <c:v>89.304443359375199</c:v>
                </c:pt>
                <c:pt idx="5861">
                  <c:v>89.319961547852003</c:v>
                </c:pt>
                <c:pt idx="5862">
                  <c:v>89.357177734375</c:v>
                </c:pt>
                <c:pt idx="5863">
                  <c:v>89.361328125</c:v>
                </c:pt>
                <c:pt idx="5864">
                  <c:v>89.357788085937003</c:v>
                </c:pt>
                <c:pt idx="5865">
                  <c:v>89.362030029297003</c:v>
                </c:pt>
                <c:pt idx="5866">
                  <c:v>89.394653320313338</c:v>
                </c:pt>
                <c:pt idx="5867">
                  <c:v>89.422119140625</c:v>
                </c:pt>
                <c:pt idx="5868">
                  <c:v>89.455581665039006</c:v>
                </c:pt>
                <c:pt idx="5869">
                  <c:v>89.465118408202997</c:v>
                </c:pt>
                <c:pt idx="5870">
                  <c:v>89.47467041015598</c:v>
                </c:pt>
                <c:pt idx="5871">
                  <c:v>89.507263183594006</c:v>
                </c:pt>
                <c:pt idx="5872">
                  <c:v>89.521377563476676</c:v>
                </c:pt>
                <c:pt idx="5873">
                  <c:v>89.534744262695</c:v>
                </c:pt>
                <c:pt idx="5874">
                  <c:v>89.526229858397997</c:v>
                </c:pt>
                <c:pt idx="5875">
                  <c:v>89.573272705077983</c:v>
                </c:pt>
                <c:pt idx="5876">
                  <c:v>89.578140258788665</c:v>
                </c:pt>
                <c:pt idx="5877">
                  <c:v>89.582580566405639</c:v>
                </c:pt>
                <c:pt idx="5878">
                  <c:v>89.587600708007997</c:v>
                </c:pt>
                <c:pt idx="5879">
                  <c:v>89.601181030272983</c:v>
                </c:pt>
                <c:pt idx="5880">
                  <c:v>89.625930786132756</c:v>
                </c:pt>
                <c:pt idx="5881">
                  <c:v>89.635223388672244</c:v>
                </c:pt>
                <c:pt idx="5882">
                  <c:v>89.677612304687756</c:v>
                </c:pt>
                <c:pt idx="5883">
                  <c:v>89.653701782226676</c:v>
                </c:pt>
                <c:pt idx="5884">
                  <c:v>89.625457763671676</c:v>
                </c:pt>
                <c:pt idx="5885">
                  <c:v>89.620635986327983</c:v>
                </c:pt>
                <c:pt idx="5886">
                  <c:v>89.753845214843949</c:v>
                </c:pt>
                <c:pt idx="5887">
                  <c:v>89.693786621093949</c:v>
                </c:pt>
                <c:pt idx="5888">
                  <c:v>89.69627380371098</c:v>
                </c:pt>
                <c:pt idx="5889">
                  <c:v>89.6962890625</c:v>
                </c:pt>
                <c:pt idx="5890">
                  <c:v>89.70800781249946</c:v>
                </c:pt>
                <c:pt idx="5891">
                  <c:v>89.805130004882756</c:v>
                </c:pt>
                <c:pt idx="5892">
                  <c:v>89.84544372558598</c:v>
                </c:pt>
                <c:pt idx="5893">
                  <c:v>89.840606689452997</c:v>
                </c:pt>
                <c:pt idx="5894">
                  <c:v>89.858779907226676</c:v>
                </c:pt>
                <c:pt idx="5895">
                  <c:v>89.873092651367003</c:v>
                </c:pt>
                <c:pt idx="5896">
                  <c:v>89.888717651367003</c:v>
                </c:pt>
                <c:pt idx="5897">
                  <c:v>89.896865844727003</c:v>
                </c:pt>
                <c:pt idx="5898">
                  <c:v>89.938858032226676</c:v>
                </c:pt>
                <c:pt idx="5899">
                  <c:v>89.96685791015598</c:v>
                </c:pt>
                <c:pt idx="5900">
                  <c:v>89.982360839843949</c:v>
                </c:pt>
                <c:pt idx="5901">
                  <c:v>90.000473022460639</c:v>
                </c:pt>
                <c:pt idx="5902">
                  <c:v>90.034149169922244</c:v>
                </c:pt>
                <c:pt idx="5903">
                  <c:v>90.057785034179958</c:v>
                </c:pt>
                <c:pt idx="5904">
                  <c:v>90.072052001952756</c:v>
                </c:pt>
                <c:pt idx="5905">
                  <c:v>90.076538085937003</c:v>
                </c:pt>
                <c:pt idx="5906">
                  <c:v>90.086196899413949</c:v>
                </c:pt>
                <c:pt idx="5907">
                  <c:v>90.10105895996098</c:v>
                </c:pt>
                <c:pt idx="5908">
                  <c:v>90.101196289062997</c:v>
                </c:pt>
                <c:pt idx="5909">
                  <c:v>90.143798828124645</c:v>
                </c:pt>
                <c:pt idx="5910">
                  <c:v>90.168121337890653</c:v>
                </c:pt>
                <c:pt idx="5911">
                  <c:v>90.204635620117458</c:v>
                </c:pt>
                <c:pt idx="5912">
                  <c:v>90.25088500976598</c:v>
                </c:pt>
                <c:pt idx="5913">
                  <c:v>90.242080688477245</c:v>
                </c:pt>
                <c:pt idx="5914">
                  <c:v>90.239028930663949</c:v>
                </c:pt>
                <c:pt idx="5915">
                  <c:v>90.269592285155994</c:v>
                </c:pt>
                <c:pt idx="5916">
                  <c:v>90.31321716308598</c:v>
                </c:pt>
                <c:pt idx="5917">
                  <c:v>90.332977294921676</c:v>
                </c:pt>
                <c:pt idx="5918">
                  <c:v>90.33576965332</c:v>
                </c:pt>
                <c:pt idx="5919">
                  <c:v>90.384979248047244</c:v>
                </c:pt>
                <c:pt idx="5920">
                  <c:v>90.462020874022983</c:v>
                </c:pt>
                <c:pt idx="5921">
                  <c:v>90.481765747070199</c:v>
                </c:pt>
                <c:pt idx="5922">
                  <c:v>90.581375122069645</c:v>
                </c:pt>
              </c:numCache>
            </c:numRef>
          </c:val>
        </c:ser>
        <c:ser>
          <c:idx val="5"/>
          <c:order val="5"/>
          <c:tx>
            <c:strRef>
              <c:f>NML_temp_2_cooldown!$G$5</c:f>
              <c:strCache>
                <c:ptCount val="1"/>
                <c:pt idx="0">
                  <c:v>N:3TPN4 (80K shield out)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NML_temp_2_cooldown!$G$6:$G$5928</c:f>
              <c:numCache>
                <c:formatCode>General</c:formatCode>
                <c:ptCount val="5923"/>
                <c:pt idx="0">
                  <c:v>297.39846801757909</c:v>
                </c:pt>
                <c:pt idx="1">
                  <c:v>297.6904296875</c:v>
                </c:pt>
                <c:pt idx="2">
                  <c:v>297.37362670897903</c:v>
                </c:pt>
                <c:pt idx="3">
                  <c:v>297.59179687499909</c:v>
                </c:pt>
                <c:pt idx="4">
                  <c:v>297.94058227539</c:v>
                </c:pt>
                <c:pt idx="5">
                  <c:v>297.66857910156</c:v>
                </c:pt>
                <c:pt idx="6">
                  <c:v>298.28982543945085</c:v>
                </c:pt>
                <c:pt idx="7">
                  <c:v>297.91110229491909</c:v>
                </c:pt>
                <c:pt idx="8">
                  <c:v>298.68023681641</c:v>
                </c:pt>
                <c:pt idx="9">
                  <c:v>298.03692626952909</c:v>
                </c:pt>
                <c:pt idx="10">
                  <c:v>300.46200561523</c:v>
                </c:pt>
                <c:pt idx="11">
                  <c:v>302.73315429686897</c:v>
                </c:pt>
                <c:pt idx="12">
                  <c:v>302.73315429686897</c:v>
                </c:pt>
                <c:pt idx="13">
                  <c:v>302.73315429686897</c:v>
                </c:pt>
                <c:pt idx="14">
                  <c:v>302.73315429686897</c:v>
                </c:pt>
                <c:pt idx="15">
                  <c:v>302.73315429686897</c:v>
                </c:pt>
                <c:pt idx="16">
                  <c:v>301.94311523436994</c:v>
                </c:pt>
                <c:pt idx="17">
                  <c:v>301.64685058594091</c:v>
                </c:pt>
                <c:pt idx="18">
                  <c:v>301.42172241210835</c:v>
                </c:pt>
                <c:pt idx="19">
                  <c:v>301.17642211914085</c:v>
                </c:pt>
                <c:pt idx="20">
                  <c:v>300.92770385741909</c:v>
                </c:pt>
                <c:pt idx="21">
                  <c:v>300.70639038086</c:v>
                </c:pt>
                <c:pt idx="22">
                  <c:v>300.46060180664</c:v>
                </c:pt>
                <c:pt idx="23">
                  <c:v>300.18908691406085</c:v>
                </c:pt>
                <c:pt idx="24">
                  <c:v>299.99249267578</c:v>
                </c:pt>
                <c:pt idx="25">
                  <c:v>299.77169799804909</c:v>
                </c:pt>
                <c:pt idx="26">
                  <c:v>299.54632568359</c:v>
                </c:pt>
                <c:pt idx="27">
                  <c:v>299.32662963866994</c:v>
                </c:pt>
                <c:pt idx="28">
                  <c:v>299.13214111328</c:v>
                </c:pt>
                <c:pt idx="29">
                  <c:v>298.90563964843909</c:v>
                </c:pt>
                <c:pt idx="30">
                  <c:v>298.7106628418</c:v>
                </c:pt>
                <c:pt idx="31">
                  <c:v>298.48446655273</c:v>
                </c:pt>
                <c:pt idx="32">
                  <c:v>298.23272705077909</c:v>
                </c:pt>
                <c:pt idx="33">
                  <c:v>298.20120239257909</c:v>
                </c:pt>
                <c:pt idx="34">
                  <c:v>297.94140624999909</c:v>
                </c:pt>
                <c:pt idx="35">
                  <c:v>297.71398925780909</c:v>
                </c:pt>
                <c:pt idx="36">
                  <c:v>297.57873535155909</c:v>
                </c:pt>
                <c:pt idx="37">
                  <c:v>297.37396240234</c:v>
                </c:pt>
                <c:pt idx="38">
                  <c:v>297.29138183594</c:v>
                </c:pt>
                <c:pt idx="39">
                  <c:v>297.07458496094</c:v>
                </c:pt>
                <c:pt idx="40">
                  <c:v>296.92822265624909</c:v>
                </c:pt>
                <c:pt idx="41">
                  <c:v>296.79586791992</c:v>
                </c:pt>
                <c:pt idx="42">
                  <c:v>296.63732910156</c:v>
                </c:pt>
                <c:pt idx="43">
                  <c:v>296.48199462890909</c:v>
                </c:pt>
                <c:pt idx="44">
                  <c:v>296.33700561523</c:v>
                </c:pt>
                <c:pt idx="45">
                  <c:v>296.20465087891</c:v>
                </c:pt>
                <c:pt idx="46">
                  <c:v>296.67626953125</c:v>
                </c:pt>
                <c:pt idx="47">
                  <c:v>296.67477416992085</c:v>
                </c:pt>
                <c:pt idx="48">
                  <c:v>296.66223144531</c:v>
                </c:pt>
                <c:pt idx="49">
                  <c:v>296.66146850586091</c:v>
                </c:pt>
                <c:pt idx="50">
                  <c:v>296.65365600586091</c:v>
                </c:pt>
                <c:pt idx="51">
                  <c:v>296.61462402344182</c:v>
                </c:pt>
                <c:pt idx="52">
                  <c:v>296.63803100586</c:v>
                </c:pt>
                <c:pt idx="53">
                  <c:v>296.62634277344</c:v>
                </c:pt>
                <c:pt idx="54">
                  <c:v>296.63803100586</c:v>
                </c:pt>
                <c:pt idx="55">
                  <c:v>296.61315917968909</c:v>
                </c:pt>
                <c:pt idx="56">
                  <c:v>296.61428833008091</c:v>
                </c:pt>
                <c:pt idx="57">
                  <c:v>296.57876586914</c:v>
                </c:pt>
                <c:pt idx="58">
                  <c:v>296.61355590819835</c:v>
                </c:pt>
                <c:pt idx="59">
                  <c:v>296.56842041016</c:v>
                </c:pt>
                <c:pt idx="60">
                  <c:v>296.57876586914</c:v>
                </c:pt>
                <c:pt idx="61">
                  <c:v>296.58117675780835</c:v>
                </c:pt>
                <c:pt idx="62">
                  <c:v>296.59048461914085</c:v>
                </c:pt>
                <c:pt idx="63">
                  <c:v>296.58084106445085</c:v>
                </c:pt>
                <c:pt idx="64">
                  <c:v>296.55526733398085</c:v>
                </c:pt>
                <c:pt idx="65">
                  <c:v>296.56527709961</c:v>
                </c:pt>
                <c:pt idx="66">
                  <c:v>296.57873535155909</c:v>
                </c:pt>
                <c:pt idx="67">
                  <c:v>296.58078002930091</c:v>
                </c:pt>
                <c:pt idx="68">
                  <c:v>296.56558227539</c:v>
                </c:pt>
                <c:pt idx="69">
                  <c:v>296.57873535155909</c:v>
                </c:pt>
                <c:pt idx="70">
                  <c:v>296.57870483398</c:v>
                </c:pt>
                <c:pt idx="71">
                  <c:v>296.57873535155909</c:v>
                </c:pt>
                <c:pt idx="72">
                  <c:v>296.58941650391</c:v>
                </c:pt>
                <c:pt idx="73">
                  <c:v>298.70465087891</c:v>
                </c:pt>
                <c:pt idx="74">
                  <c:v>296.72473144530909</c:v>
                </c:pt>
                <c:pt idx="75">
                  <c:v>296.01098632812</c:v>
                </c:pt>
                <c:pt idx="76">
                  <c:v>296.01135253906</c:v>
                </c:pt>
                <c:pt idx="77">
                  <c:v>295.98764038086091</c:v>
                </c:pt>
                <c:pt idx="78">
                  <c:v>295.98727416992</c:v>
                </c:pt>
                <c:pt idx="79">
                  <c:v>295.99893188476995</c:v>
                </c:pt>
                <c:pt idx="80">
                  <c:v>296.01065063477091</c:v>
                </c:pt>
                <c:pt idx="81">
                  <c:v>296.01138305663909</c:v>
                </c:pt>
                <c:pt idx="82">
                  <c:v>295.99966430664</c:v>
                </c:pt>
                <c:pt idx="83">
                  <c:v>296.05969238281085</c:v>
                </c:pt>
                <c:pt idx="84">
                  <c:v>296.19146728516</c:v>
                </c:pt>
                <c:pt idx="85">
                  <c:v>296.28948974608903</c:v>
                </c:pt>
                <c:pt idx="86">
                  <c:v>296.36117553710909</c:v>
                </c:pt>
                <c:pt idx="87">
                  <c:v>296.48199462890909</c:v>
                </c:pt>
                <c:pt idx="88">
                  <c:v>296.49316406249835</c:v>
                </c:pt>
                <c:pt idx="89">
                  <c:v>296.53033447265835</c:v>
                </c:pt>
                <c:pt idx="90">
                  <c:v>296.53039550780909</c:v>
                </c:pt>
                <c:pt idx="91">
                  <c:v>296.65130615234</c:v>
                </c:pt>
                <c:pt idx="92">
                  <c:v>296.73547363281</c:v>
                </c:pt>
                <c:pt idx="93">
                  <c:v>296.77200317383091</c:v>
                </c:pt>
                <c:pt idx="94">
                  <c:v>296.69976806641</c:v>
                </c:pt>
                <c:pt idx="95">
                  <c:v>296.63772583008</c:v>
                </c:pt>
                <c:pt idx="96">
                  <c:v>296.60290527344091</c:v>
                </c:pt>
                <c:pt idx="97">
                  <c:v>296.53109741210835</c:v>
                </c:pt>
                <c:pt idx="98">
                  <c:v>296.48126220702909</c:v>
                </c:pt>
                <c:pt idx="99">
                  <c:v>296.45852661133</c:v>
                </c:pt>
                <c:pt idx="100">
                  <c:v>296.50616455077909</c:v>
                </c:pt>
                <c:pt idx="101">
                  <c:v>296.40725708007909</c:v>
                </c:pt>
                <c:pt idx="102">
                  <c:v>296.36117553710909</c:v>
                </c:pt>
                <c:pt idx="103">
                  <c:v>296.36193847655909</c:v>
                </c:pt>
                <c:pt idx="104">
                  <c:v>296.38427734375091</c:v>
                </c:pt>
                <c:pt idx="105">
                  <c:v>296.40951538086</c:v>
                </c:pt>
                <c:pt idx="106">
                  <c:v>296.50619506835909</c:v>
                </c:pt>
                <c:pt idx="107">
                  <c:v>296.40875244140835</c:v>
                </c:pt>
                <c:pt idx="108">
                  <c:v>296.43365478515909</c:v>
                </c:pt>
                <c:pt idx="109">
                  <c:v>296.44458007813</c:v>
                </c:pt>
                <c:pt idx="110">
                  <c:v>296.50543212891</c:v>
                </c:pt>
                <c:pt idx="111">
                  <c:v>296.48272705077909</c:v>
                </c:pt>
                <c:pt idx="112">
                  <c:v>296.53033447265835</c:v>
                </c:pt>
                <c:pt idx="113">
                  <c:v>296.48272705077909</c:v>
                </c:pt>
                <c:pt idx="114">
                  <c:v>296.59185791015909</c:v>
                </c:pt>
                <c:pt idx="115">
                  <c:v>296.43603515624835</c:v>
                </c:pt>
                <c:pt idx="116">
                  <c:v>296.67404174805</c:v>
                </c:pt>
                <c:pt idx="117">
                  <c:v>296.48196411133</c:v>
                </c:pt>
                <c:pt idx="118">
                  <c:v>296.48126220702909</c:v>
                </c:pt>
                <c:pt idx="119">
                  <c:v>296.50582885742</c:v>
                </c:pt>
                <c:pt idx="120">
                  <c:v>296.43588256836</c:v>
                </c:pt>
                <c:pt idx="121">
                  <c:v>296.60372924804909</c:v>
                </c:pt>
                <c:pt idx="122">
                  <c:v>296.63809204101909</c:v>
                </c:pt>
                <c:pt idx="123">
                  <c:v>296.57949829102</c:v>
                </c:pt>
                <c:pt idx="124">
                  <c:v>296.43292236327909</c:v>
                </c:pt>
                <c:pt idx="125">
                  <c:v>296.57946777344091</c:v>
                </c:pt>
                <c:pt idx="126">
                  <c:v>296.55380249023</c:v>
                </c:pt>
                <c:pt idx="127">
                  <c:v>296.56558227539</c:v>
                </c:pt>
                <c:pt idx="128">
                  <c:v>296.58975219726995</c:v>
                </c:pt>
                <c:pt idx="129">
                  <c:v>296.53033447265835</c:v>
                </c:pt>
                <c:pt idx="130">
                  <c:v>296.45782470703</c:v>
                </c:pt>
                <c:pt idx="131">
                  <c:v>296.61358642578</c:v>
                </c:pt>
                <c:pt idx="132">
                  <c:v>296.30209350586091</c:v>
                </c:pt>
                <c:pt idx="133">
                  <c:v>296.50616455077909</c:v>
                </c:pt>
                <c:pt idx="134">
                  <c:v>296.57870483398</c:v>
                </c:pt>
                <c:pt idx="135">
                  <c:v>296.68637084960909</c:v>
                </c:pt>
                <c:pt idx="136">
                  <c:v>296.58975219726995</c:v>
                </c:pt>
                <c:pt idx="137">
                  <c:v>296.50619506835909</c:v>
                </c:pt>
                <c:pt idx="138">
                  <c:v>296.61434936523</c:v>
                </c:pt>
                <c:pt idx="139">
                  <c:v>296.56634521484</c:v>
                </c:pt>
                <c:pt idx="140">
                  <c:v>296.33825683594</c:v>
                </c:pt>
                <c:pt idx="141">
                  <c:v>296.36083984375091</c:v>
                </c:pt>
                <c:pt idx="142">
                  <c:v>296.73513793944903</c:v>
                </c:pt>
                <c:pt idx="143">
                  <c:v>296.50692749022903</c:v>
                </c:pt>
                <c:pt idx="144">
                  <c:v>296.45712280273</c:v>
                </c:pt>
                <c:pt idx="145">
                  <c:v>296.60140991210909</c:v>
                </c:pt>
                <c:pt idx="146">
                  <c:v>296.53033447265835</c:v>
                </c:pt>
                <c:pt idx="147">
                  <c:v>296.50616455077909</c:v>
                </c:pt>
                <c:pt idx="148">
                  <c:v>296.43365478515909</c:v>
                </c:pt>
                <c:pt idx="149">
                  <c:v>296.61355590819835</c:v>
                </c:pt>
                <c:pt idx="150">
                  <c:v>296.68713378906</c:v>
                </c:pt>
                <c:pt idx="151">
                  <c:v>296.80838012695085</c:v>
                </c:pt>
                <c:pt idx="152">
                  <c:v>296.71096801757909</c:v>
                </c:pt>
                <c:pt idx="153">
                  <c:v>296.54144287109</c:v>
                </c:pt>
                <c:pt idx="154">
                  <c:v>296.53033447265835</c:v>
                </c:pt>
                <c:pt idx="155">
                  <c:v>296.65127563477091</c:v>
                </c:pt>
                <c:pt idx="156">
                  <c:v>296.55526733398085</c:v>
                </c:pt>
                <c:pt idx="157">
                  <c:v>296.50692749022903</c:v>
                </c:pt>
                <c:pt idx="158">
                  <c:v>296.43365478515909</c:v>
                </c:pt>
                <c:pt idx="159">
                  <c:v>296.43365478515909</c:v>
                </c:pt>
                <c:pt idx="160">
                  <c:v>296.43365478515909</c:v>
                </c:pt>
                <c:pt idx="161">
                  <c:v>296.43600463866903</c:v>
                </c:pt>
                <c:pt idx="162">
                  <c:v>296.43438720702909</c:v>
                </c:pt>
                <c:pt idx="163">
                  <c:v>296.43365478515909</c:v>
                </c:pt>
                <c:pt idx="164">
                  <c:v>296.45712280273</c:v>
                </c:pt>
                <c:pt idx="165">
                  <c:v>296.45706176757909</c:v>
                </c:pt>
                <c:pt idx="166">
                  <c:v>296.43365478515909</c:v>
                </c:pt>
                <c:pt idx="167">
                  <c:v>296.50622558594</c:v>
                </c:pt>
                <c:pt idx="168">
                  <c:v>296.60357666016</c:v>
                </c:pt>
                <c:pt idx="169">
                  <c:v>296.57836914062909</c:v>
                </c:pt>
                <c:pt idx="170">
                  <c:v>296.51922607422</c:v>
                </c:pt>
                <c:pt idx="171">
                  <c:v>296.57876586914</c:v>
                </c:pt>
                <c:pt idx="172">
                  <c:v>296.58099365234</c:v>
                </c:pt>
                <c:pt idx="173">
                  <c:v>296.53033447265835</c:v>
                </c:pt>
                <c:pt idx="174">
                  <c:v>296.50546264648</c:v>
                </c:pt>
                <c:pt idx="175">
                  <c:v>296.62713623046994</c:v>
                </c:pt>
                <c:pt idx="176">
                  <c:v>296.50692749022903</c:v>
                </c:pt>
                <c:pt idx="177">
                  <c:v>296.67623901366994</c:v>
                </c:pt>
                <c:pt idx="178">
                  <c:v>296.48278808594</c:v>
                </c:pt>
                <c:pt idx="179">
                  <c:v>296.50729370116994</c:v>
                </c:pt>
                <c:pt idx="180">
                  <c:v>296.56631469726904</c:v>
                </c:pt>
                <c:pt idx="181">
                  <c:v>296.57760620116994</c:v>
                </c:pt>
                <c:pt idx="182">
                  <c:v>296.55450439453085</c:v>
                </c:pt>
                <c:pt idx="183">
                  <c:v>296.50616455077909</c:v>
                </c:pt>
                <c:pt idx="184">
                  <c:v>296.50616455077909</c:v>
                </c:pt>
                <c:pt idx="185">
                  <c:v>296.50616455077909</c:v>
                </c:pt>
                <c:pt idx="186">
                  <c:v>296.50616455077909</c:v>
                </c:pt>
                <c:pt idx="187">
                  <c:v>297.30194091796994</c:v>
                </c:pt>
                <c:pt idx="188">
                  <c:v>297.04858398437</c:v>
                </c:pt>
                <c:pt idx="189">
                  <c:v>296.97592163086091</c:v>
                </c:pt>
                <c:pt idx="190">
                  <c:v>296.83215332031</c:v>
                </c:pt>
                <c:pt idx="191">
                  <c:v>296.75958251953085</c:v>
                </c:pt>
                <c:pt idx="192">
                  <c:v>296.78308105468909</c:v>
                </c:pt>
                <c:pt idx="193">
                  <c:v>296.71127319336091</c:v>
                </c:pt>
                <c:pt idx="194">
                  <c:v>296.75814819336091</c:v>
                </c:pt>
                <c:pt idx="195">
                  <c:v>296.65127563477091</c:v>
                </c:pt>
                <c:pt idx="196">
                  <c:v>296.51803588866903</c:v>
                </c:pt>
                <c:pt idx="197">
                  <c:v>296.55609130858903</c:v>
                </c:pt>
                <c:pt idx="198">
                  <c:v>296.66143798827835</c:v>
                </c:pt>
                <c:pt idx="199">
                  <c:v>297.07699584960909</c:v>
                </c:pt>
                <c:pt idx="200">
                  <c:v>297.07315063477</c:v>
                </c:pt>
                <c:pt idx="201">
                  <c:v>297.10256958008</c:v>
                </c:pt>
                <c:pt idx="202">
                  <c:v>297.09805297851835</c:v>
                </c:pt>
                <c:pt idx="203">
                  <c:v>297.08810424804835</c:v>
                </c:pt>
                <c:pt idx="204">
                  <c:v>297.00085449218909</c:v>
                </c:pt>
                <c:pt idx="205">
                  <c:v>296.75964355469</c:v>
                </c:pt>
                <c:pt idx="206">
                  <c:v>296.71200561523</c:v>
                </c:pt>
                <c:pt idx="207">
                  <c:v>296.65130615234</c:v>
                </c:pt>
                <c:pt idx="208">
                  <c:v>296.65060424805</c:v>
                </c:pt>
                <c:pt idx="209">
                  <c:v>296.65051269531085</c:v>
                </c:pt>
                <c:pt idx="210">
                  <c:v>296.72497558594</c:v>
                </c:pt>
                <c:pt idx="211">
                  <c:v>296.83441162109</c:v>
                </c:pt>
                <c:pt idx="212">
                  <c:v>296.67587280273085</c:v>
                </c:pt>
                <c:pt idx="213">
                  <c:v>296.66186523437085</c:v>
                </c:pt>
                <c:pt idx="214">
                  <c:v>296.67333984375</c:v>
                </c:pt>
                <c:pt idx="215">
                  <c:v>296.66528320313091</c:v>
                </c:pt>
                <c:pt idx="216">
                  <c:v>296.54217529296994</c:v>
                </c:pt>
                <c:pt idx="217">
                  <c:v>296.50540161133091</c:v>
                </c:pt>
                <c:pt idx="218">
                  <c:v>296.57727050781</c:v>
                </c:pt>
                <c:pt idx="219">
                  <c:v>296.67477416992085</c:v>
                </c:pt>
                <c:pt idx="220">
                  <c:v>296.67587280273085</c:v>
                </c:pt>
                <c:pt idx="221">
                  <c:v>296.60217285156</c:v>
                </c:pt>
                <c:pt idx="222">
                  <c:v>296.60302734375091</c:v>
                </c:pt>
                <c:pt idx="223">
                  <c:v>296.55523681641</c:v>
                </c:pt>
                <c:pt idx="224">
                  <c:v>296.53036499022903</c:v>
                </c:pt>
                <c:pt idx="225">
                  <c:v>296.54220581055091</c:v>
                </c:pt>
                <c:pt idx="226">
                  <c:v>296.58972167969</c:v>
                </c:pt>
                <c:pt idx="227">
                  <c:v>296.57870483398</c:v>
                </c:pt>
                <c:pt idx="228">
                  <c:v>296.57870483398</c:v>
                </c:pt>
                <c:pt idx="229">
                  <c:v>296.56558227539</c:v>
                </c:pt>
                <c:pt idx="230">
                  <c:v>296.56631469726904</c:v>
                </c:pt>
                <c:pt idx="231">
                  <c:v>296.53109741210835</c:v>
                </c:pt>
                <c:pt idx="232">
                  <c:v>296.55453491210909</c:v>
                </c:pt>
                <c:pt idx="233">
                  <c:v>296.53302001953</c:v>
                </c:pt>
                <c:pt idx="234">
                  <c:v>296.51657104491909</c:v>
                </c:pt>
                <c:pt idx="235">
                  <c:v>296.48272705077909</c:v>
                </c:pt>
                <c:pt idx="236">
                  <c:v>296.32632446288835</c:v>
                </c:pt>
                <c:pt idx="237">
                  <c:v>296.28869628906</c:v>
                </c:pt>
                <c:pt idx="238">
                  <c:v>296.28872680663909</c:v>
                </c:pt>
                <c:pt idx="239">
                  <c:v>296.28872680663909</c:v>
                </c:pt>
                <c:pt idx="240">
                  <c:v>296.25372314453</c:v>
                </c:pt>
                <c:pt idx="241">
                  <c:v>296.27615356444903</c:v>
                </c:pt>
                <c:pt idx="242">
                  <c:v>296.24118041992</c:v>
                </c:pt>
                <c:pt idx="243">
                  <c:v>296.27716064453</c:v>
                </c:pt>
                <c:pt idx="244">
                  <c:v>296.28872680663909</c:v>
                </c:pt>
                <c:pt idx="245">
                  <c:v>296.30136108398</c:v>
                </c:pt>
                <c:pt idx="246">
                  <c:v>296.28872680663909</c:v>
                </c:pt>
                <c:pt idx="247">
                  <c:v>296.28872680663909</c:v>
                </c:pt>
                <c:pt idx="248">
                  <c:v>296.27752685546994</c:v>
                </c:pt>
                <c:pt idx="249">
                  <c:v>296.32479858398</c:v>
                </c:pt>
                <c:pt idx="250">
                  <c:v>296.26608276366994</c:v>
                </c:pt>
                <c:pt idx="251">
                  <c:v>296.21676635741909</c:v>
                </c:pt>
                <c:pt idx="252">
                  <c:v>296.19219970702909</c:v>
                </c:pt>
                <c:pt idx="253">
                  <c:v>296.04788208008091</c:v>
                </c:pt>
                <c:pt idx="254">
                  <c:v>296.03588867187</c:v>
                </c:pt>
                <c:pt idx="255">
                  <c:v>295.99969482422</c:v>
                </c:pt>
                <c:pt idx="256">
                  <c:v>295.98764038086091</c:v>
                </c:pt>
                <c:pt idx="257">
                  <c:v>295.99969482422</c:v>
                </c:pt>
                <c:pt idx="258">
                  <c:v>295.98727416992</c:v>
                </c:pt>
                <c:pt idx="259">
                  <c:v>295.93862915038909</c:v>
                </c:pt>
                <c:pt idx="260">
                  <c:v>295.81771850586</c:v>
                </c:pt>
                <c:pt idx="261">
                  <c:v>295.81838989257909</c:v>
                </c:pt>
                <c:pt idx="262">
                  <c:v>295.81838989257909</c:v>
                </c:pt>
                <c:pt idx="263">
                  <c:v>295.81768798827909</c:v>
                </c:pt>
                <c:pt idx="264">
                  <c:v>295.6982421875</c:v>
                </c:pt>
                <c:pt idx="265">
                  <c:v>295.55426025391091</c:v>
                </c:pt>
                <c:pt idx="266">
                  <c:v>295.55386352539085</c:v>
                </c:pt>
                <c:pt idx="267">
                  <c:v>295.46832275390909</c:v>
                </c:pt>
                <c:pt idx="268">
                  <c:v>295.43359374999835</c:v>
                </c:pt>
                <c:pt idx="269">
                  <c:v>295.34719848633</c:v>
                </c:pt>
                <c:pt idx="270">
                  <c:v>295.20660400391</c:v>
                </c:pt>
                <c:pt idx="271">
                  <c:v>295.20358276366994</c:v>
                </c:pt>
                <c:pt idx="272">
                  <c:v>295.13809204101909</c:v>
                </c:pt>
                <c:pt idx="273">
                  <c:v>294.90133666991909</c:v>
                </c:pt>
                <c:pt idx="274">
                  <c:v>294.9020690918</c:v>
                </c:pt>
                <c:pt idx="275">
                  <c:v>294.91491699218835</c:v>
                </c:pt>
                <c:pt idx="276">
                  <c:v>294.90133666991909</c:v>
                </c:pt>
                <c:pt idx="277">
                  <c:v>294.90133666991909</c:v>
                </c:pt>
                <c:pt idx="278">
                  <c:v>294.92462158203</c:v>
                </c:pt>
                <c:pt idx="279">
                  <c:v>294.90063476561903</c:v>
                </c:pt>
                <c:pt idx="280">
                  <c:v>294.59982299805</c:v>
                </c:pt>
                <c:pt idx="281">
                  <c:v>294.33422851563</c:v>
                </c:pt>
                <c:pt idx="282">
                  <c:v>294.30981445312</c:v>
                </c:pt>
                <c:pt idx="283">
                  <c:v>294.12191772460909</c:v>
                </c:pt>
                <c:pt idx="284">
                  <c:v>294.14306640625</c:v>
                </c:pt>
                <c:pt idx="285">
                  <c:v>294.15258789062085</c:v>
                </c:pt>
                <c:pt idx="286">
                  <c:v>293.98425292968909</c:v>
                </c:pt>
                <c:pt idx="287">
                  <c:v>293.93554687499909</c:v>
                </c:pt>
                <c:pt idx="288">
                  <c:v>293.92770385741909</c:v>
                </c:pt>
                <c:pt idx="289">
                  <c:v>293.72155761718835</c:v>
                </c:pt>
                <c:pt idx="290">
                  <c:v>293.57608032226995</c:v>
                </c:pt>
                <c:pt idx="291">
                  <c:v>293.60046386719</c:v>
                </c:pt>
                <c:pt idx="292">
                  <c:v>293.51376342773</c:v>
                </c:pt>
                <c:pt idx="293">
                  <c:v>293.3232421875</c:v>
                </c:pt>
                <c:pt idx="294">
                  <c:v>293.32095336914</c:v>
                </c:pt>
                <c:pt idx="295">
                  <c:v>293.20220947265909</c:v>
                </c:pt>
                <c:pt idx="296">
                  <c:v>293.13653564452909</c:v>
                </c:pt>
                <c:pt idx="297">
                  <c:v>292.99459838866903</c:v>
                </c:pt>
                <c:pt idx="298">
                  <c:v>292.96234130858903</c:v>
                </c:pt>
                <c:pt idx="299">
                  <c:v>292.89739990233903</c:v>
                </c:pt>
                <c:pt idx="300">
                  <c:v>292.89758300781</c:v>
                </c:pt>
                <c:pt idx="301">
                  <c:v>292.75314331055</c:v>
                </c:pt>
                <c:pt idx="302">
                  <c:v>292.51705932616994</c:v>
                </c:pt>
                <c:pt idx="303">
                  <c:v>292.49713134765835</c:v>
                </c:pt>
                <c:pt idx="304">
                  <c:v>292.40167236327909</c:v>
                </c:pt>
                <c:pt idx="305">
                  <c:v>292.14529418945176</c:v>
                </c:pt>
                <c:pt idx="306">
                  <c:v>292.12243652344091</c:v>
                </c:pt>
                <c:pt idx="307">
                  <c:v>292.28631591796835</c:v>
                </c:pt>
                <c:pt idx="308">
                  <c:v>292.14074707031085</c:v>
                </c:pt>
                <c:pt idx="309">
                  <c:v>291.92807006835909</c:v>
                </c:pt>
                <c:pt idx="310">
                  <c:v>291.90878295897835</c:v>
                </c:pt>
                <c:pt idx="311">
                  <c:v>291.83642578124909</c:v>
                </c:pt>
                <c:pt idx="312">
                  <c:v>291.69540405273</c:v>
                </c:pt>
                <c:pt idx="313">
                  <c:v>291.44021606445</c:v>
                </c:pt>
                <c:pt idx="314">
                  <c:v>291.37005615234</c:v>
                </c:pt>
                <c:pt idx="315">
                  <c:v>291.39300537108903</c:v>
                </c:pt>
                <c:pt idx="316">
                  <c:v>291.37002563477091</c:v>
                </c:pt>
                <c:pt idx="317">
                  <c:v>291.04028320313091</c:v>
                </c:pt>
                <c:pt idx="318">
                  <c:v>291.06372070312</c:v>
                </c:pt>
                <c:pt idx="319">
                  <c:v>290.83163452147903</c:v>
                </c:pt>
                <c:pt idx="320">
                  <c:v>290.73458862305091</c:v>
                </c:pt>
                <c:pt idx="321">
                  <c:v>290.59265136718909</c:v>
                </c:pt>
                <c:pt idx="322">
                  <c:v>290.43112182616903</c:v>
                </c:pt>
                <c:pt idx="323">
                  <c:v>290.47665405272903</c:v>
                </c:pt>
                <c:pt idx="324">
                  <c:v>290.45535278319903</c:v>
                </c:pt>
                <c:pt idx="325">
                  <c:v>290.45394897460909</c:v>
                </c:pt>
                <c:pt idx="326">
                  <c:v>290.17495727539</c:v>
                </c:pt>
                <c:pt idx="327">
                  <c:v>290.03271484375</c:v>
                </c:pt>
                <c:pt idx="328">
                  <c:v>289.61050415039</c:v>
                </c:pt>
                <c:pt idx="329">
                  <c:v>289.58706665039</c:v>
                </c:pt>
                <c:pt idx="330">
                  <c:v>289.58776855468909</c:v>
                </c:pt>
                <c:pt idx="331">
                  <c:v>289.58776855468909</c:v>
                </c:pt>
                <c:pt idx="332">
                  <c:v>289.58776855468909</c:v>
                </c:pt>
                <c:pt idx="333">
                  <c:v>289.58773803710909</c:v>
                </c:pt>
                <c:pt idx="334">
                  <c:v>289.58776855468909</c:v>
                </c:pt>
                <c:pt idx="335">
                  <c:v>289.58776855468909</c:v>
                </c:pt>
                <c:pt idx="336">
                  <c:v>289.61047363281085</c:v>
                </c:pt>
                <c:pt idx="337">
                  <c:v>289.58776855468909</c:v>
                </c:pt>
                <c:pt idx="338">
                  <c:v>289.58776855468909</c:v>
                </c:pt>
                <c:pt idx="339">
                  <c:v>289.58776855468909</c:v>
                </c:pt>
                <c:pt idx="340">
                  <c:v>289.56503295897835</c:v>
                </c:pt>
                <c:pt idx="341">
                  <c:v>289.58776855468909</c:v>
                </c:pt>
                <c:pt idx="342">
                  <c:v>289.58776855468909</c:v>
                </c:pt>
                <c:pt idx="343">
                  <c:v>289.58776855468909</c:v>
                </c:pt>
                <c:pt idx="344">
                  <c:v>289.58703613281</c:v>
                </c:pt>
                <c:pt idx="345">
                  <c:v>289.58776855468909</c:v>
                </c:pt>
                <c:pt idx="346">
                  <c:v>289.56433105468909</c:v>
                </c:pt>
                <c:pt idx="347">
                  <c:v>289.61047363281085</c:v>
                </c:pt>
                <c:pt idx="348">
                  <c:v>289.49322509765909</c:v>
                </c:pt>
                <c:pt idx="349">
                  <c:v>289.21206665039</c:v>
                </c:pt>
                <c:pt idx="350">
                  <c:v>288.93081665038909</c:v>
                </c:pt>
                <c:pt idx="351">
                  <c:v>288.86157226561903</c:v>
                </c:pt>
                <c:pt idx="352">
                  <c:v>288.76800537108903</c:v>
                </c:pt>
                <c:pt idx="353">
                  <c:v>288.74398803711</c:v>
                </c:pt>
                <c:pt idx="354">
                  <c:v>288.76812744140835</c:v>
                </c:pt>
                <c:pt idx="355">
                  <c:v>288.74551391601909</c:v>
                </c:pt>
                <c:pt idx="356">
                  <c:v>288.55364990234</c:v>
                </c:pt>
                <c:pt idx="357">
                  <c:v>288.39462280273085</c:v>
                </c:pt>
                <c:pt idx="358">
                  <c:v>288.50708007812</c:v>
                </c:pt>
                <c:pt idx="359">
                  <c:v>288.32531738280909</c:v>
                </c:pt>
                <c:pt idx="360">
                  <c:v>288.25088500977091</c:v>
                </c:pt>
                <c:pt idx="361">
                  <c:v>288.11172485352</c:v>
                </c:pt>
                <c:pt idx="362">
                  <c:v>288.01324462891</c:v>
                </c:pt>
                <c:pt idx="363">
                  <c:v>287.99163818358903</c:v>
                </c:pt>
                <c:pt idx="364">
                  <c:v>287.96539306640909</c:v>
                </c:pt>
                <c:pt idx="365">
                  <c:v>287.92532348632909</c:v>
                </c:pt>
                <c:pt idx="366">
                  <c:v>287.87808227539</c:v>
                </c:pt>
                <c:pt idx="367">
                  <c:v>287.66470336914085</c:v>
                </c:pt>
                <c:pt idx="368">
                  <c:v>287.64282226562085</c:v>
                </c:pt>
                <c:pt idx="369">
                  <c:v>287.59628295897835</c:v>
                </c:pt>
                <c:pt idx="370">
                  <c:v>287.54977416992085</c:v>
                </c:pt>
                <c:pt idx="371">
                  <c:v>287.52655029296903</c:v>
                </c:pt>
                <c:pt idx="372">
                  <c:v>287.48007202147903</c:v>
                </c:pt>
                <c:pt idx="373">
                  <c:v>287.45666503906085</c:v>
                </c:pt>
                <c:pt idx="374">
                  <c:v>287.26672363281</c:v>
                </c:pt>
                <c:pt idx="375">
                  <c:v>287.22543334960909</c:v>
                </c:pt>
                <c:pt idx="376">
                  <c:v>287.17373657226904</c:v>
                </c:pt>
                <c:pt idx="377">
                  <c:v>287.15051269531085</c:v>
                </c:pt>
                <c:pt idx="378">
                  <c:v>287.08154296874909</c:v>
                </c:pt>
                <c:pt idx="379">
                  <c:v>287.00152587890909</c:v>
                </c:pt>
                <c:pt idx="380">
                  <c:v>286.89022827147903</c:v>
                </c:pt>
                <c:pt idx="381">
                  <c:v>286.89511108397903</c:v>
                </c:pt>
                <c:pt idx="382">
                  <c:v>286.8727722168</c:v>
                </c:pt>
                <c:pt idx="383">
                  <c:v>286.89437866210909</c:v>
                </c:pt>
                <c:pt idx="384">
                  <c:v>286.72769165039</c:v>
                </c:pt>
                <c:pt idx="385">
                  <c:v>286.68060302734085</c:v>
                </c:pt>
                <c:pt idx="386">
                  <c:v>286.55993652344091</c:v>
                </c:pt>
                <c:pt idx="387">
                  <c:v>286.49575805663835</c:v>
                </c:pt>
                <c:pt idx="388">
                  <c:v>286.49029541015909</c:v>
                </c:pt>
                <c:pt idx="389">
                  <c:v>286.37365722656</c:v>
                </c:pt>
                <c:pt idx="390">
                  <c:v>286.39752197265909</c:v>
                </c:pt>
                <c:pt idx="391">
                  <c:v>286.37435913086091</c:v>
                </c:pt>
                <c:pt idx="392">
                  <c:v>286.49594116210909</c:v>
                </c:pt>
                <c:pt idx="393">
                  <c:v>286.46710205077909</c:v>
                </c:pt>
                <c:pt idx="394">
                  <c:v>286.49029541015909</c:v>
                </c:pt>
                <c:pt idx="395">
                  <c:v>286.23535156249835</c:v>
                </c:pt>
                <c:pt idx="396">
                  <c:v>286.12881469726995</c:v>
                </c:pt>
                <c:pt idx="397">
                  <c:v>286.11868286133091</c:v>
                </c:pt>
                <c:pt idx="398">
                  <c:v>286.07452392578</c:v>
                </c:pt>
                <c:pt idx="399">
                  <c:v>285.89035034179909</c:v>
                </c:pt>
                <c:pt idx="400">
                  <c:v>285.88143920897835</c:v>
                </c:pt>
                <c:pt idx="401">
                  <c:v>285.85763549805</c:v>
                </c:pt>
                <c:pt idx="402">
                  <c:v>285.88745117187</c:v>
                </c:pt>
                <c:pt idx="403">
                  <c:v>285.86514282226995</c:v>
                </c:pt>
                <c:pt idx="404">
                  <c:v>285.85830688477</c:v>
                </c:pt>
                <c:pt idx="405">
                  <c:v>285.85809326172</c:v>
                </c:pt>
                <c:pt idx="406">
                  <c:v>285.86511230468909</c:v>
                </c:pt>
                <c:pt idx="407">
                  <c:v>285.86508178711</c:v>
                </c:pt>
                <c:pt idx="408">
                  <c:v>285.85809326172</c:v>
                </c:pt>
                <c:pt idx="409">
                  <c:v>285.84197998046994</c:v>
                </c:pt>
                <c:pt idx="410">
                  <c:v>285.86795043945085</c:v>
                </c:pt>
                <c:pt idx="411">
                  <c:v>285.88745117187</c:v>
                </c:pt>
                <c:pt idx="412">
                  <c:v>285.85809326172</c:v>
                </c:pt>
                <c:pt idx="413">
                  <c:v>285.84051513672091</c:v>
                </c:pt>
                <c:pt idx="414">
                  <c:v>285.77206420897903</c:v>
                </c:pt>
                <c:pt idx="415">
                  <c:v>285.74969482422091</c:v>
                </c:pt>
                <c:pt idx="416">
                  <c:v>285.69622802734</c:v>
                </c:pt>
                <c:pt idx="417">
                  <c:v>285.62832641601909</c:v>
                </c:pt>
                <c:pt idx="418">
                  <c:v>285.41772460937</c:v>
                </c:pt>
                <c:pt idx="419">
                  <c:v>285.35000610352091</c:v>
                </c:pt>
                <c:pt idx="420">
                  <c:v>285.35070800781</c:v>
                </c:pt>
                <c:pt idx="421">
                  <c:v>285.29513549804835</c:v>
                </c:pt>
                <c:pt idx="422">
                  <c:v>285.28015136718835</c:v>
                </c:pt>
                <c:pt idx="423">
                  <c:v>285.25759887695</c:v>
                </c:pt>
                <c:pt idx="424">
                  <c:v>285.22735595702835</c:v>
                </c:pt>
                <c:pt idx="425">
                  <c:v>285.24200439453085</c:v>
                </c:pt>
                <c:pt idx="426">
                  <c:v>285.2490234375</c:v>
                </c:pt>
                <c:pt idx="427">
                  <c:v>285.23455810546994</c:v>
                </c:pt>
                <c:pt idx="428">
                  <c:v>285.20449829102</c:v>
                </c:pt>
                <c:pt idx="429">
                  <c:v>285.18804931641</c:v>
                </c:pt>
                <c:pt idx="430">
                  <c:v>285.15673828124909</c:v>
                </c:pt>
                <c:pt idx="431">
                  <c:v>285.14263916016091</c:v>
                </c:pt>
                <c:pt idx="432">
                  <c:v>285.08828735352</c:v>
                </c:pt>
                <c:pt idx="433">
                  <c:v>285.08825683594</c:v>
                </c:pt>
                <c:pt idx="434">
                  <c:v>285.06521606445</c:v>
                </c:pt>
                <c:pt idx="435">
                  <c:v>285.09710693358903</c:v>
                </c:pt>
                <c:pt idx="436">
                  <c:v>285.11270141602</c:v>
                </c:pt>
                <c:pt idx="437">
                  <c:v>285.11199951172</c:v>
                </c:pt>
                <c:pt idx="438">
                  <c:v>285.11126708984085</c:v>
                </c:pt>
                <c:pt idx="439">
                  <c:v>284.97445678710909</c:v>
                </c:pt>
                <c:pt idx="440">
                  <c:v>284.95001220702909</c:v>
                </c:pt>
                <c:pt idx="441">
                  <c:v>284.92626953124909</c:v>
                </c:pt>
                <c:pt idx="442">
                  <c:v>284.80389404296994</c:v>
                </c:pt>
                <c:pt idx="443">
                  <c:v>284.78820800780909</c:v>
                </c:pt>
                <c:pt idx="444">
                  <c:v>284.78863525390909</c:v>
                </c:pt>
                <c:pt idx="445">
                  <c:v>284.75714111328</c:v>
                </c:pt>
                <c:pt idx="446">
                  <c:v>284.75613403319903</c:v>
                </c:pt>
                <c:pt idx="447">
                  <c:v>284.73339843749835</c:v>
                </c:pt>
                <c:pt idx="448">
                  <c:v>284.67443847656</c:v>
                </c:pt>
                <c:pt idx="449">
                  <c:v>284.64028930664085</c:v>
                </c:pt>
                <c:pt idx="450">
                  <c:v>284.59527587890909</c:v>
                </c:pt>
                <c:pt idx="451">
                  <c:v>284.59979248046994</c:v>
                </c:pt>
                <c:pt idx="452">
                  <c:v>284.52838134765909</c:v>
                </c:pt>
                <c:pt idx="453">
                  <c:v>284.52807617186994</c:v>
                </c:pt>
                <c:pt idx="454">
                  <c:v>284.54049682617</c:v>
                </c:pt>
                <c:pt idx="455">
                  <c:v>284.54968261719091</c:v>
                </c:pt>
                <c:pt idx="456">
                  <c:v>284.52734374999909</c:v>
                </c:pt>
                <c:pt idx="457">
                  <c:v>284.52734374999909</c:v>
                </c:pt>
                <c:pt idx="458">
                  <c:v>284.54965209961091</c:v>
                </c:pt>
                <c:pt idx="459">
                  <c:v>284.55020141602</c:v>
                </c:pt>
                <c:pt idx="460">
                  <c:v>284.45816040038909</c:v>
                </c:pt>
                <c:pt idx="461">
                  <c:v>284.31094360352091</c:v>
                </c:pt>
                <c:pt idx="462">
                  <c:v>284.27465820312</c:v>
                </c:pt>
                <c:pt idx="463">
                  <c:v>284.21722412109</c:v>
                </c:pt>
                <c:pt idx="464">
                  <c:v>284.21722412109</c:v>
                </c:pt>
                <c:pt idx="465">
                  <c:v>284.14901733398085</c:v>
                </c:pt>
                <c:pt idx="466">
                  <c:v>284.14898681641091</c:v>
                </c:pt>
                <c:pt idx="467">
                  <c:v>284.12600708007909</c:v>
                </c:pt>
                <c:pt idx="468">
                  <c:v>284.08163452147903</c:v>
                </c:pt>
                <c:pt idx="469">
                  <c:v>284.12533569336091</c:v>
                </c:pt>
                <c:pt idx="470">
                  <c:v>284.08078002930091</c:v>
                </c:pt>
                <c:pt idx="471">
                  <c:v>284.14895629883</c:v>
                </c:pt>
                <c:pt idx="472">
                  <c:v>284.12603759765909</c:v>
                </c:pt>
                <c:pt idx="473">
                  <c:v>283.96530151366994</c:v>
                </c:pt>
                <c:pt idx="474">
                  <c:v>283.95468139648085</c:v>
                </c:pt>
                <c:pt idx="475">
                  <c:v>283.94235229492</c:v>
                </c:pt>
                <c:pt idx="476">
                  <c:v>283.94235229492</c:v>
                </c:pt>
                <c:pt idx="477">
                  <c:v>283.94235229492</c:v>
                </c:pt>
                <c:pt idx="478">
                  <c:v>283.94165039063</c:v>
                </c:pt>
                <c:pt idx="479">
                  <c:v>283.91940307616994</c:v>
                </c:pt>
                <c:pt idx="480">
                  <c:v>283.91940307616994</c:v>
                </c:pt>
                <c:pt idx="481">
                  <c:v>283.90805053710909</c:v>
                </c:pt>
                <c:pt idx="482">
                  <c:v>283.87564086914085</c:v>
                </c:pt>
                <c:pt idx="483">
                  <c:v>283.87426757813</c:v>
                </c:pt>
                <c:pt idx="484">
                  <c:v>283.94161987305</c:v>
                </c:pt>
                <c:pt idx="485">
                  <c:v>283.9186706543</c:v>
                </c:pt>
                <c:pt idx="486">
                  <c:v>283.92010498046903</c:v>
                </c:pt>
                <c:pt idx="487">
                  <c:v>283.92044067383091</c:v>
                </c:pt>
                <c:pt idx="488">
                  <c:v>283.89715576171909</c:v>
                </c:pt>
                <c:pt idx="489">
                  <c:v>283.86352539062</c:v>
                </c:pt>
                <c:pt idx="490">
                  <c:v>283.8957824707</c:v>
                </c:pt>
                <c:pt idx="491">
                  <c:v>283.81649780273</c:v>
                </c:pt>
                <c:pt idx="492">
                  <c:v>283.78182983398</c:v>
                </c:pt>
                <c:pt idx="493">
                  <c:v>283.73641967772903</c:v>
                </c:pt>
                <c:pt idx="494">
                  <c:v>283.75894165039</c:v>
                </c:pt>
                <c:pt idx="495">
                  <c:v>283.74868774414</c:v>
                </c:pt>
                <c:pt idx="496">
                  <c:v>283.75860595702909</c:v>
                </c:pt>
                <c:pt idx="497">
                  <c:v>283.75894165039</c:v>
                </c:pt>
                <c:pt idx="498">
                  <c:v>283.75930786133</c:v>
                </c:pt>
                <c:pt idx="499">
                  <c:v>283.79421997069846</c:v>
                </c:pt>
                <c:pt idx="500">
                  <c:v>283.79458618164</c:v>
                </c:pt>
                <c:pt idx="501">
                  <c:v>283.81613159179909</c:v>
                </c:pt>
                <c:pt idx="502">
                  <c:v>283.82904052734085</c:v>
                </c:pt>
                <c:pt idx="503">
                  <c:v>283.81756591796994</c:v>
                </c:pt>
                <c:pt idx="504">
                  <c:v>283.84957885742</c:v>
                </c:pt>
                <c:pt idx="505">
                  <c:v>283.64511108398</c:v>
                </c:pt>
                <c:pt idx="506">
                  <c:v>283.66696166992085</c:v>
                </c:pt>
                <c:pt idx="507">
                  <c:v>283.65582275391091</c:v>
                </c:pt>
                <c:pt idx="508">
                  <c:v>283.6784362793</c:v>
                </c:pt>
                <c:pt idx="509">
                  <c:v>283.6784362793</c:v>
                </c:pt>
                <c:pt idx="510">
                  <c:v>283.67947387695085</c:v>
                </c:pt>
                <c:pt idx="511">
                  <c:v>283.71240234375091</c:v>
                </c:pt>
                <c:pt idx="512">
                  <c:v>283.70278930664</c:v>
                </c:pt>
                <c:pt idx="513">
                  <c:v>283.71398925780909</c:v>
                </c:pt>
                <c:pt idx="514">
                  <c:v>283.69088745116994</c:v>
                </c:pt>
                <c:pt idx="515">
                  <c:v>283.65646362305182</c:v>
                </c:pt>
                <c:pt idx="516">
                  <c:v>283.62191772460909</c:v>
                </c:pt>
                <c:pt idx="517">
                  <c:v>283.60961914063</c:v>
                </c:pt>
                <c:pt idx="518">
                  <c:v>283.56442260742085</c:v>
                </c:pt>
                <c:pt idx="519">
                  <c:v>283.49499511718909</c:v>
                </c:pt>
                <c:pt idx="520">
                  <c:v>283.38122558594</c:v>
                </c:pt>
                <c:pt idx="521">
                  <c:v>283.35900878906085</c:v>
                </c:pt>
                <c:pt idx="522">
                  <c:v>283.32333374022835</c:v>
                </c:pt>
                <c:pt idx="523">
                  <c:v>283.29037475585909</c:v>
                </c:pt>
                <c:pt idx="524">
                  <c:v>283.33309936522903</c:v>
                </c:pt>
                <c:pt idx="525">
                  <c:v>283.31219482422</c:v>
                </c:pt>
                <c:pt idx="526">
                  <c:v>283.31289672852</c:v>
                </c:pt>
                <c:pt idx="527">
                  <c:v>283.32272338866994</c:v>
                </c:pt>
                <c:pt idx="528">
                  <c:v>283.30041503906085</c:v>
                </c:pt>
                <c:pt idx="529">
                  <c:v>283.21020507811903</c:v>
                </c:pt>
                <c:pt idx="530">
                  <c:v>283.1064453125</c:v>
                </c:pt>
                <c:pt idx="531">
                  <c:v>283.09323120116903</c:v>
                </c:pt>
                <c:pt idx="532">
                  <c:v>283.04885864257909</c:v>
                </c:pt>
                <c:pt idx="533">
                  <c:v>282.97937011718909</c:v>
                </c:pt>
                <c:pt idx="534">
                  <c:v>282.98095703124909</c:v>
                </c:pt>
                <c:pt idx="535">
                  <c:v>282.93521118163909</c:v>
                </c:pt>
                <c:pt idx="536">
                  <c:v>282.95736694336</c:v>
                </c:pt>
                <c:pt idx="537">
                  <c:v>282.91159057616903</c:v>
                </c:pt>
                <c:pt idx="538">
                  <c:v>282.90951538086</c:v>
                </c:pt>
                <c:pt idx="539">
                  <c:v>282.91165161133</c:v>
                </c:pt>
                <c:pt idx="540">
                  <c:v>282.84268188477188</c:v>
                </c:pt>
                <c:pt idx="541">
                  <c:v>282.86737060547</c:v>
                </c:pt>
                <c:pt idx="542">
                  <c:v>282.83041381836</c:v>
                </c:pt>
                <c:pt idx="543">
                  <c:v>282.82089233398085</c:v>
                </c:pt>
                <c:pt idx="544">
                  <c:v>282.82058715819903</c:v>
                </c:pt>
                <c:pt idx="545">
                  <c:v>282.84237670897903</c:v>
                </c:pt>
                <c:pt idx="546">
                  <c:v>282.82031249999909</c:v>
                </c:pt>
                <c:pt idx="547">
                  <c:v>282.80798339844091</c:v>
                </c:pt>
                <c:pt idx="548">
                  <c:v>282.82971191406</c:v>
                </c:pt>
                <c:pt idx="549">
                  <c:v>282.82943725586</c:v>
                </c:pt>
                <c:pt idx="550">
                  <c:v>282.82025146484</c:v>
                </c:pt>
                <c:pt idx="551">
                  <c:v>282.84268188477188</c:v>
                </c:pt>
                <c:pt idx="552">
                  <c:v>282.81918334961</c:v>
                </c:pt>
                <c:pt idx="553">
                  <c:v>282.83010864257835</c:v>
                </c:pt>
                <c:pt idx="554">
                  <c:v>282.77557373046994</c:v>
                </c:pt>
                <c:pt idx="555">
                  <c:v>282.82058715819903</c:v>
                </c:pt>
                <c:pt idx="556">
                  <c:v>282.7594909668</c:v>
                </c:pt>
                <c:pt idx="557">
                  <c:v>282.77487182617</c:v>
                </c:pt>
                <c:pt idx="558">
                  <c:v>282.61587524414</c:v>
                </c:pt>
                <c:pt idx="559">
                  <c:v>282.60177612305091</c:v>
                </c:pt>
                <c:pt idx="560">
                  <c:v>282.61557006836</c:v>
                </c:pt>
                <c:pt idx="561">
                  <c:v>282.56887817383091</c:v>
                </c:pt>
                <c:pt idx="562">
                  <c:v>282.56878662109</c:v>
                </c:pt>
                <c:pt idx="563">
                  <c:v>282.51040649414</c:v>
                </c:pt>
                <c:pt idx="564">
                  <c:v>282.50970458984085</c:v>
                </c:pt>
                <c:pt idx="565">
                  <c:v>282.48687744140835</c:v>
                </c:pt>
                <c:pt idx="566">
                  <c:v>282.50967407226995</c:v>
                </c:pt>
                <c:pt idx="567">
                  <c:v>282.44192504882909</c:v>
                </c:pt>
                <c:pt idx="568">
                  <c:v>282.46081542968909</c:v>
                </c:pt>
                <c:pt idx="569">
                  <c:v>282.35211181641</c:v>
                </c:pt>
                <c:pt idx="570">
                  <c:v>282.32861328124909</c:v>
                </c:pt>
                <c:pt idx="571">
                  <c:v>282.26998901367</c:v>
                </c:pt>
                <c:pt idx="572">
                  <c:v>282.21255493163909</c:v>
                </c:pt>
                <c:pt idx="573">
                  <c:v>282.23605346679835</c:v>
                </c:pt>
                <c:pt idx="574">
                  <c:v>282.17733764647903</c:v>
                </c:pt>
                <c:pt idx="575">
                  <c:v>282.14566040039085</c:v>
                </c:pt>
                <c:pt idx="576">
                  <c:v>282.15557861328</c:v>
                </c:pt>
                <c:pt idx="577">
                  <c:v>281.99551391601835</c:v>
                </c:pt>
                <c:pt idx="578">
                  <c:v>282.16836547851909</c:v>
                </c:pt>
                <c:pt idx="579">
                  <c:v>282.17193603516</c:v>
                </c:pt>
                <c:pt idx="580">
                  <c:v>282.17630004882909</c:v>
                </c:pt>
                <c:pt idx="581">
                  <c:v>282.08462524414</c:v>
                </c:pt>
                <c:pt idx="582">
                  <c:v>282.06536865234</c:v>
                </c:pt>
                <c:pt idx="583">
                  <c:v>282.03762817383091</c:v>
                </c:pt>
                <c:pt idx="584">
                  <c:v>281.94924926757909</c:v>
                </c:pt>
                <c:pt idx="585">
                  <c:v>281.94912719726995</c:v>
                </c:pt>
                <c:pt idx="586">
                  <c:v>281.92715454101835</c:v>
                </c:pt>
                <c:pt idx="587">
                  <c:v>281.94857788086</c:v>
                </c:pt>
                <c:pt idx="588">
                  <c:v>281.92715454101835</c:v>
                </c:pt>
                <c:pt idx="589">
                  <c:v>281.94262695313</c:v>
                </c:pt>
                <c:pt idx="590">
                  <c:v>281.90371704101835</c:v>
                </c:pt>
                <c:pt idx="591">
                  <c:v>281.9264831543</c:v>
                </c:pt>
                <c:pt idx="592">
                  <c:v>281.91116333007909</c:v>
                </c:pt>
                <c:pt idx="593">
                  <c:v>281.85678100586091</c:v>
                </c:pt>
                <c:pt idx="594">
                  <c:v>281.85675048827835</c:v>
                </c:pt>
                <c:pt idx="595">
                  <c:v>281.81265258789</c:v>
                </c:pt>
                <c:pt idx="596">
                  <c:v>281.72259521484</c:v>
                </c:pt>
                <c:pt idx="597">
                  <c:v>281.70736694336</c:v>
                </c:pt>
                <c:pt idx="598">
                  <c:v>281.70666503906085</c:v>
                </c:pt>
                <c:pt idx="599">
                  <c:v>281.72946166992085</c:v>
                </c:pt>
                <c:pt idx="600">
                  <c:v>281.72122192383</c:v>
                </c:pt>
                <c:pt idx="601">
                  <c:v>281.72122192383</c:v>
                </c:pt>
                <c:pt idx="602">
                  <c:v>281.75131225585909</c:v>
                </c:pt>
                <c:pt idx="603">
                  <c:v>281.72122192383</c:v>
                </c:pt>
                <c:pt idx="604">
                  <c:v>281.72097778319903</c:v>
                </c:pt>
                <c:pt idx="605">
                  <c:v>281.72097778319903</c:v>
                </c:pt>
                <c:pt idx="606">
                  <c:v>281.70736694336</c:v>
                </c:pt>
                <c:pt idx="607">
                  <c:v>281.70736694336</c:v>
                </c:pt>
                <c:pt idx="608">
                  <c:v>281.6845703125</c:v>
                </c:pt>
                <c:pt idx="609">
                  <c:v>281.64688110352188</c:v>
                </c:pt>
                <c:pt idx="610">
                  <c:v>281.63165283203</c:v>
                </c:pt>
                <c:pt idx="611">
                  <c:v>281.65231323242</c:v>
                </c:pt>
                <c:pt idx="612">
                  <c:v>281.58554077147903</c:v>
                </c:pt>
                <c:pt idx="613">
                  <c:v>281.59301757812835</c:v>
                </c:pt>
                <c:pt idx="614">
                  <c:v>281.51675415038909</c:v>
                </c:pt>
                <c:pt idx="615">
                  <c:v>281.50268554688</c:v>
                </c:pt>
                <c:pt idx="616">
                  <c:v>281.52450561523</c:v>
                </c:pt>
                <c:pt idx="617">
                  <c:v>281.49575805663835</c:v>
                </c:pt>
                <c:pt idx="618">
                  <c:v>281.43377685546903</c:v>
                </c:pt>
                <c:pt idx="619">
                  <c:v>281.50204467773085</c:v>
                </c:pt>
                <c:pt idx="620">
                  <c:v>281.38903808594</c:v>
                </c:pt>
                <c:pt idx="621">
                  <c:v>281.38973999022903</c:v>
                </c:pt>
                <c:pt idx="622">
                  <c:v>281.36633300780909</c:v>
                </c:pt>
                <c:pt idx="623">
                  <c:v>281.34292602539085</c:v>
                </c:pt>
                <c:pt idx="624">
                  <c:v>281.30511474608835</c:v>
                </c:pt>
                <c:pt idx="625">
                  <c:v>281.29815673827756</c:v>
                </c:pt>
                <c:pt idx="626">
                  <c:v>281.32647705077909</c:v>
                </c:pt>
                <c:pt idx="627">
                  <c:v>281.25152587890909</c:v>
                </c:pt>
                <c:pt idx="628">
                  <c:v>281.23641967772903</c:v>
                </c:pt>
                <c:pt idx="629">
                  <c:v>281.23681640624835</c:v>
                </c:pt>
                <c:pt idx="630">
                  <c:v>281.25225830078</c:v>
                </c:pt>
                <c:pt idx="631">
                  <c:v>281.21362304687909</c:v>
                </c:pt>
                <c:pt idx="632">
                  <c:v>281.25085449218909</c:v>
                </c:pt>
                <c:pt idx="633">
                  <c:v>281.25064086914091</c:v>
                </c:pt>
                <c:pt idx="634">
                  <c:v>281.13784790039</c:v>
                </c:pt>
                <c:pt idx="635">
                  <c:v>281.02597045897835</c:v>
                </c:pt>
                <c:pt idx="636">
                  <c:v>280.96374511718909</c:v>
                </c:pt>
                <c:pt idx="637">
                  <c:v>280.94100952147903</c:v>
                </c:pt>
                <c:pt idx="638">
                  <c:v>280.94097900391</c:v>
                </c:pt>
                <c:pt idx="639">
                  <c:v>281.02447509766</c:v>
                </c:pt>
                <c:pt idx="640">
                  <c:v>280.95425415039</c:v>
                </c:pt>
                <c:pt idx="641">
                  <c:v>280.94100952147903</c:v>
                </c:pt>
                <c:pt idx="642">
                  <c:v>280.96368408203</c:v>
                </c:pt>
                <c:pt idx="643">
                  <c:v>280.94100952147903</c:v>
                </c:pt>
                <c:pt idx="644">
                  <c:v>280.94168090819903</c:v>
                </c:pt>
                <c:pt idx="645">
                  <c:v>280.94100952147903</c:v>
                </c:pt>
                <c:pt idx="646">
                  <c:v>280.96301269531</c:v>
                </c:pt>
                <c:pt idx="647">
                  <c:v>280.91940307616994</c:v>
                </c:pt>
                <c:pt idx="648">
                  <c:v>281.01049804686994</c:v>
                </c:pt>
                <c:pt idx="649">
                  <c:v>281.13781738281</c:v>
                </c:pt>
                <c:pt idx="650">
                  <c:v>280.89559936522903</c:v>
                </c:pt>
                <c:pt idx="651">
                  <c:v>280.82757568359</c:v>
                </c:pt>
                <c:pt idx="652">
                  <c:v>280.89492797851909</c:v>
                </c:pt>
                <c:pt idx="653">
                  <c:v>280.87292480469</c:v>
                </c:pt>
                <c:pt idx="654">
                  <c:v>280.84112548827835</c:v>
                </c:pt>
                <c:pt idx="655">
                  <c:v>280.75906372070085</c:v>
                </c:pt>
                <c:pt idx="656">
                  <c:v>280.76098632813</c:v>
                </c:pt>
                <c:pt idx="657">
                  <c:v>280.83468627930091</c:v>
                </c:pt>
                <c:pt idx="658">
                  <c:v>280.82754516602</c:v>
                </c:pt>
                <c:pt idx="659">
                  <c:v>280.72171020507835</c:v>
                </c:pt>
                <c:pt idx="660">
                  <c:v>280.73693847655835</c:v>
                </c:pt>
                <c:pt idx="661">
                  <c:v>280.69686889648</c:v>
                </c:pt>
                <c:pt idx="662">
                  <c:v>280.54022216797</c:v>
                </c:pt>
                <c:pt idx="663">
                  <c:v>280.58486938477091</c:v>
                </c:pt>
                <c:pt idx="664">
                  <c:v>280.56130981445</c:v>
                </c:pt>
                <c:pt idx="665">
                  <c:v>280.54531860352</c:v>
                </c:pt>
                <c:pt idx="666">
                  <c:v>280.53793334960909</c:v>
                </c:pt>
                <c:pt idx="667">
                  <c:v>280.53808593749909</c:v>
                </c:pt>
                <c:pt idx="668">
                  <c:v>280.56161499022903</c:v>
                </c:pt>
                <c:pt idx="669">
                  <c:v>280.55520629883</c:v>
                </c:pt>
                <c:pt idx="670">
                  <c:v>280.48803710936994</c:v>
                </c:pt>
                <c:pt idx="671">
                  <c:v>280.46542358398</c:v>
                </c:pt>
                <c:pt idx="672">
                  <c:v>280.42483520507909</c:v>
                </c:pt>
                <c:pt idx="673">
                  <c:v>280.42547607421909</c:v>
                </c:pt>
                <c:pt idx="674">
                  <c:v>280.43176269531</c:v>
                </c:pt>
                <c:pt idx="675">
                  <c:v>280.40353393554909</c:v>
                </c:pt>
                <c:pt idx="676">
                  <c:v>280.42544555663909</c:v>
                </c:pt>
                <c:pt idx="677">
                  <c:v>280.35751342773</c:v>
                </c:pt>
                <c:pt idx="678">
                  <c:v>280.31240844726904</c:v>
                </c:pt>
                <c:pt idx="679">
                  <c:v>280.31243896484</c:v>
                </c:pt>
                <c:pt idx="680">
                  <c:v>280.31668090819903</c:v>
                </c:pt>
                <c:pt idx="681">
                  <c:v>280.31204223633091</c:v>
                </c:pt>
                <c:pt idx="682">
                  <c:v>280.20611572265835</c:v>
                </c:pt>
                <c:pt idx="683">
                  <c:v>280.23135375976904</c:v>
                </c:pt>
                <c:pt idx="684">
                  <c:v>280.15393066406085</c:v>
                </c:pt>
                <c:pt idx="685">
                  <c:v>280.11340332031085</c:v>
                </c:pt>
                <c:pt idx="686">
                  <c:v>280.06369018555091</c:v>
                </c:pt>
                <c:pt idx="687">
                  <c:v>280.06372070313</c:v>
                </c:pt>
                <c:pt idx="688">
                  <c:v>280.06372070313</c:v>
                </c:pt>
                <c:pt idx="689">
                  <c:v>280.08630371093909</c:v>
                </c:pt>
                <c:pt idx="690">
                  <c:v>280.06900024414</c:v>
                </c:pt>
                <c:pt idx="691">
                  <c:v>280.04498291016091</c:v>
                </c:pt>
                <c:pt idx="692">
                  <c:v>280.02496337891</c:v>
                </c:pt>
                <c:pt idx="693">
                  <c:v>279.9797668457</c:v>
                </c:pt>
                <c:pt idx="694">
                  <c:v>279.84219360352091</c:v>
                </c:pt>
                <c:pt idx="695">
                  <c:v>279.82095336914</c:v>
                </c:pt>
                <c:pt idx="696">
                  <c:v>279.78460693359</c:v>
                </c:pt>
                <c:pt idx="697">
                  <c:v>279.7292175293</c:v>
                </c:pt>
                <c:pt idx="698">
                  <c:v>279.77435302734</c:v>
                </c:pt>
                <c:pt idx="699">
                  <c:v>279.75177001953</c:v>
                </c:pt>
                <c:pt idx="700">
                  <c:v>279.70663452147903</c:v>
                </c:pt>
                <c:pt idx="701">
                  <c:v>279.70663452147903</c:v>
                </c:pt>
                <c:pt idx="702">
                  <c:v>279.39373779296903</c:v>
                </c:pt>
                <c:pt idx="703">
                  <c:v>279.3952331543</c:v>
                </c:pt>
                <c:pt idx="704">
                  <c:v>279.55038452148</c:v>
                </c:pt>
                <c:pt idx="705">
                  <c:v>279.32992553711</c:v>
                </c:pt>
                <c:pt idx="706">
                  <c:v>279.28170776366903</c:v>
                </c:pt>
                <c:pt idx="707">
                  <c:v>279.1494140625</c:v>
                </c:pt>
                <c:pt idx="708">
                  <c:v>279.30349731445085</c:v>
                </c:pt>
                <c:pt idx="709">
                  <c:v>279.28555297851835</c:v>
                </c:pt>
                <c:pt idx="710">
                  <c:v>279.21710205077909</c:v>
                </c:pt>
                <c:pt idx="711">
                  <c:v>279.14645385742</c:v>
                </c:pt>
                <c:pt idx="712">
                  <c:v>278.99035644530835</c:v>
                </c:pt>
                <c:pt idx="713">
                  <c:v>278.96975708007909</c:v>
                </c:pt>
                <c:pt idx="714">
                  <c:v>278.92459106445</c:v>
                </c:pt>
                <c:pt idx="715">
                  <c:v>278.94644165039</c:v>
                </c:pt>
                <c:pt idx="716">
                  <c:v>278.88024902344091</c:v>
                </c:pt>
                <c:pt idx="717">
                  <c:v>278.78884887695</c:v>
                </c:pt>
                <c:pt idx="718">
                  <c:v>278.79022216796994</c:v>
                </c:pt>
                <c:pt idx="719">
                  <c:v>278.74389648437</c:v>
                </c:pt>
                <c:pt idx="720">
                  <c:v>278.45056152344091</c:v>
                </c:pt>
                <c:pt idx="721">
                  <c:v>278.29528808594</c:v>
                </c:pt>
                <c:pt idx="722">
                  <c:v>278.27355957030909</c:v>
                </c:pt>
                <c:pt idx="723">
                  <c:v>278.27484130859</c:v>
                </c:pt>
                <c:pt idx="724">
                  <c:v>278.27416992186994</c:v>
                </c:pt>
                <c:pt idx="725">
                  <c:v>278.25173950194903</c:v>
                </c:pt>
                <c:pt idx="726">
                  <c:v>278.27416992186994</c:v>
                </c:pt>
                <c:pt idx="727">
                  <c:v>278.29718017578</c:v>
                </c:pt>
                <c:pt idx="728">
                  <c:v>278.29595947265835</c:v>
                </c:pt>
                <c:pt idx="729">
                  <c:v>278.29592895507835</c:v>
                </c:pt>
                <c:pt idx="730">
                  <c:v>278.29595947265835</c:v>
                </c:pt>
                <c:pt idx="731">
                  <c:v>278.29592895507835</c:v>
                </c:pt>
                <c:pt idx="732">
                  <c:v>278.29598999022903</c:v>
                </c:pt>
                <c:pt idx="733">
                  <c:v>278.29666137695</c:v>
                </c:pt>
                <c:pt idx="734">
                  <c:v>278.29663085936994</c:v>
                </c:pt>
                <c:pt idx="735">
                  <c:v>278.29598999022903</c:v>
                </c:pt>
                <c:pt idx="736">
                  <c:v>278.29666137695</c:v>
                </c:pt>
                <c:pt idx="737">
                  <c:v>278.25177001953</c:v>
                </c:pt>
                <c:pt idx="738">
                  <c:v>278.16220092773085</c:v>
                </c:pt>
                <c:pt idx="739">
                  <c:v>278.31842041016</c:v>
                </c:pt>
                <c:pt idx="740">
                  <c:v>278.31842041016</c:v>
                </c:pt>
                <c:pt idx="741">
                  <c:v>278.31848144531</c:v>
                </c:pt>
                <c:pt idx="742">
                  <c:v>277.69091796874909</c:v>
                </c:pt>
                <c:pt idx="743">
                  <c:v>277.75811767577909</c:v>
                </c:pt>
                <c:pt idx="744">
                  <c:v>277.73641967772903</c:v>
                </c:pt>
                <c:pt idx="745">
                  <c:v>277.69021606445</c:v>
                </c:pt>
                <c:pt idx="746">
                  <c:v>277.64678955078</c:v>
                </c:pt>
                <c:pt idx="747">
                  <c:v>277.66781616211</c:v>
                </c:pt>
                <c:pt idx="748">
                  <c:v>277.64544677734085</c:v>
                </c:pt>
                <c:pt idx="749">
                  <c:v>277.64614868164</c:v>
                </c:pt>
                <c:pt idx="750">
                  <c:v>277.64611816406</c:v>
                </c:pt>
                <c:pt idx="751">
                  <c:v>277.64611816406</c:v>
                </c:pt>
                <c:pt idx="752">
                  <c:v>277.64611816406</c:v>
                </c:pt>
                <c:pt idx="753">
                  <c:v>277.64611816406</c:v>
                </c:pt>
                <c:pt idx="754">
                  <c:v>277.64611816406</c:v>
                </c:pt>
                <c:pt idx="755">
                  <c:v>277.64611816406</c:v>
                </c:pt>
                <c:pt idx="756">
                  <c:v>277.64611816406</c:v>
                </c:pt>
                <c:pt idx="757">
                  <c:v>277.64611816406</c:v>
                </c:pt>
                <c:pt idx="758">
                  <c:v>277.64611816406</c:v>
                </c:pt>
                <c:pt idx="759">
                  <c:v>277.62368774414</c:v>
                </c:pt>
                <c:pt idx="760">
                  <c:v>277.64611816406</c:v>
                </c:pt>
                <c:pt idx="761">
                  <c:v>277.64611816406</c:v>
                </c:pt>
                <c:pt idx="762">
                  <c:v>277.64611816406</c:v>
                </c:pt>
                <c:pt idx="763">
                  <c:v>277.64611816406</c:v>
                </c:pt>
                <c:pt idx="764">
                  <c:v>277.64611816406</c:v>
                </c:pt>
                <c:pt idx="765">
                  <c:v>277.64611816406</c:v>
                </c:pt>
                <c:pt idx="766">
                  <c:v>277.66857910156</c:v>
                </c:pt>
                <c:pt idx="767">
                  <c:v>277.64611816406</c:v>
                </c:pt>
                <c:pt idx="768">
                  <c:v>277.64611816406</c:v>
                </c:pt>
                <c:pt idx="769">
                  <c:v>277.64611816406</c:v>
                </c:pt>
                <c:pt idx="770">
                  <c:v>277.64611816406</c:v>
                </c:pt>
                <c:pt idx="771">
                  <c:v>277.64611816406</c:v>
                </c:pt>
                <c:pt idx="772">
                  <c:v>277.64611816406</c:v>
                </c:pt>
                <c:pt idx="773">
                  <c:v>277.64611816406</c:v>
                </c:pt>
                <c:pt idx="774">
                  <c:v>277.64544677734085</c:v>
                </c:pt>
                <c:pt idx="775">
                  <c:v>277.64611816406</c:v>
                </c:pt>
                <c:pt idx="776">
                  <c:v>277.62438964844</c:v>
                </c:pt>
                <c:pt idx="777">
                  <c:v>277.62301635741909</c:v>
                </c:pt>
                <c:pt idx="778">
                  <c:v>277.37771606445</c:v>
                </c:pt>
                <c:pt idx="779">
                  <c:v>277.24493408203</c:v>
                </c:pt>
                <c:pt idx="780">
                  <c:v>276.97528076172</c:v>
                </c:pt>
                <c:pt idx="781">
                  <c:v>276.99316406249835</c:v>
                </c:pt>
                <c:pt idx="782">
                  <c:v>276.97399902344</c:v>
                </c:pt>
                <c:pt idx="783">
                  <c:v>276.97329711914</c:v>
                </c:pt>
                <c:pt idx="784">
                  <c:v>276.97332763672</c:v>
                </c:pt>
                <c:pt idx="785">
                  <c:v>276.97457885741909</c:v>
                </c:pt>
                <c:pt idx="786">
                  <c:v>276.97329711914</c:v>
                </c:pt>
                <c:pt idx="787">
                  <c:v>276.97332763672</c:v>
                </c:pt>
                <c:pt idx="788">
                  <c:v>276.97457885741909</c:v>
                </c:pt>
                <c:pt idx="789">
                  <c:v>276.97457885741909</c:v>
                </c:pt>
                <c:pt idx="790">
                  <c:v>276.97457885741909</c:v>
                </c:pt>
                <c:pt idx="791">
                  <c:v>276.99682617186994</c:v>
                </c:pt>
                <c:pt idx="792">
                  <c:v>276.97390747069846</c:v>
                </c:pt>
                <c:pt idx="793">
                  <c:v>276.97329711914</c:v>
                </c:pt>
                <c:pt idx="794">
                  <c:v>276.97329711914</c:v>
                </c:pt>
                <c:pt idx="795">
                  <c:v>276.97332763672</c:v>
                </c:pt>
                <c:pt idx="796">
                  <c:v>276.97335815429847</c:v>
                </c:pt>
                <c:pt idx="797">
                  <c:v>276.97329711914</c:v>
                </c:pt>
                <c:pt idx="798">
                  <c:v>276.97329711914</c:v>
                </c:pt>
                <c:pt idx="799">
                  <c:v>276.88180541992</c:v>
                </c:pt>
                <c:pt idx="800">
                  <c:v>276.72811889647835</c:v>
                </c:pt>
                <c:pt idx="801">
                  <c:v>276.70446777344091</c:v>
                </c:pt>
                <c:pt idx="802">
                  <c:v>276.68276977539</c:v>
                </c:pt>
                <c:pt idx="803">
                  <c:v>276.59136962890909</c:v>
                </c:pt>
                <c:pt idx="804">
                  <c:v>276.36816406249909</c:v>
                </c:pt>
                <c:pt idx="805">
                  <c:v>276.36749267578085</c:v>
                </c:pt>
                <c:pt idx="806">
                  <c:v>276.32550048827835</c:v>
                </c:pt>
                <c:pt idx="807">
                  <c:v>276.32354736327909</c:v>
                </c:pt>
                <c:pt idx="808">
                  <c:v>276.21069335937</c:v>
                </c:pt>
                <c:pt idx="809">
                  <c:v>276.11691284179909</c:v>
                </c:pt>
                <c:pt idx="810">
                  <c:v>275.96261596679909</c:v>
                </c:pt>
                <c:pt idx="811">
                  <c:v>275.76358032226995</c:v>
                </c:pt>
                <c:pt idx="812">
                  <c:v>275.73831176757756</c:v>
                </c:pt>
                <c:pt idx="813">
                  <c:v>275.76351928710835</c:v>
                </c:pt>
                <c:pt idx="814">
                  <c:v>275.76351928710835</c:v>
                </c:pt>
                <c:pt idx="815">
                  <c:v>275.74124145507909</c:v>
                </c:pt>
                <c:pt idx="816">
                  <c:v>275.85336303711</c:v>
                </c:pt>
                <c:pt idx="817">
                  <c:v>275.87896728516</c:v>
                </c:pt>
                <c:pt idx="818">
                  <c:v>275.92016601562909</c:v>
                </c:pt>
                <c:pt idx="819">
                  <c:v>275.91934204101909</c:v>
                </c:pt>
                <c:pt idx="820">
                  <c:v>275.94421386718909</c:v>
                </c:pt>
                <c:pt idx="821">
                  <c:v>275.9645690918</c:v>
                </c:pt>
                <c:pt idx="822">
                  <c:v>275.98617553710835</c:v>
                </c:pt>
                <c:pt idx="823">
                  <c:v>275.87411499022903</c:v>
                </c:pt>
                <c:pt idx="824">
                  <c:v>275.82885742186994</c:v>
                </c:pt>
                <c:pt idx="825">
                  <c:v>275.76361083984085</c:v>
                </c:pt>
                <c:pt idx="826">
                  <c:v>275.76284790039</c:v>
                </c:pt>
                <c:pt idx="827">
                  <c:v>275.76416015625</c:v>
                </c:pt>
                <c:pt idx="828">
                  <c:v>275.74127197265909</c:v>
                </c:pt>
                <c:pt idx="829">
                  <c:v>275.78506469726995</c:v>
                </c:pt>
                <c:pt idx="830">
                  <c:v>275.65286254883091</c:v>
                </c:pt>
                <c:pt idx="831">
                  <c:v>275.5647277832</c:v>
                </c:pt>
                <c:pt idx="832">
                  <c:v>275.56396484375091</c:v>
                </c:pt>
                <c:pt idx="833">
                  <c:v>275.49731445311835</c:v>
                </c:pt>
                <c:pt idx="834">
                  <c:v>275.47039794921835</c:v>
                </c:pt>
                <c:pt idx="835">
                  <c:v>275.44802856445</c:v>
                </c:pt>
                <c:pt idx="836">
                  <c:v>275.40289306641</c:v>
                </c:pt>
                <c:pt idx="837">
                  <c:v>275.33688354492</c:v>
                </c:pt>
                <c:pt idx="838">
                  <c:v>275.31533813477</c:v>
                </c:pt>
                <c:pt idx="839">
                  <c:v>275.33688354492</c:v>
                </c:pt>
                <c:pt idx="840">
                  <c:v>275.27020263672091</c:v>
                </c:pt>
                <c:pt idx="841">
                  <c:v>275.24798583984176</c:v>
                </c:pt>
                <c:pt idx="842">
                  <c:v>275.26992797851909</c:v>
                </c:pt>
                <c:pt idx="843">
                  <c:v>275.20361328124909</c:v>
                </c:pt>
                <c:pt idx="844">
                  <c:v>275.20358276366994</c:v>
                </c:pt>
                <c:pt idx="845">
                  <c:v>275.11553955077909</c:v>
                </c:pt>
                <c:pt idx="846">
                  <c:v>275.1376953125</c:v>
                </c:pt>
                <c:pt idx="847">
                  <c:v>275.13619995116835</c:v>
                </c:pt>
                <c:pt idx="848">
                  <c:v>275.13223266602</c:v>
                </c:pt>
                <c:pt idx="849">
                  <c:v>275.13702392578</c:v>
                </c:pt>
                <c:pt idx="850">
                  <c:v>275.13687133789</c:v>
                </c:pt>
                <c:pt idx="851">
                  <c:v>275.11538696288909</c:v>
                </c:pt>
                <c:pt idx="852">
                  <c:v>275.13702392578</c:v>
                </c:pt>
                <c:pt idx="853">
                  <c:v>275.13626098633</c:v>
                </c:pt>
                <c:pt idx="854">
                  <c:v>274.82196044921909</c:v>
                </c:pt>
                <c:pt idx="855">
                  <c:v>274.84240722656085</c:v>
                </c:pt>
                <c:pt idx="856">
                  <c:v>274.86492919922091</c:v>
                </c:pt>
                <c:pt idx="857">
                  <c:v>274.68753051757909</c:v>
                </c:pt>
                <c:pt idx="858">
                  <c:v>274.66604614257909</c:v>
                </c:pt>
                <c:pt idx="859">
                  <c:v>274.77685546874909</c:v>
                </c:pt>
                <c:pt idx="860">
                  <c:v>274.68890380858903</c:v>
                </c:pt>
                <c:pt idx="861">
                  <c:v>274.71112060546994</c:v>
                </c:pt>
                <c:pt idx="862">
                  <c:v>274.73184204101909</c:v>
                </c:pt>
                <c:pt idx="863">
                  <c:v>274.73181152344</c:v>
                </c:pt>
                <c:pt idx="864">
                  <c:v>274.75335693358903</c:v>
                </c:pt>
                <c:pt idx="865">
                  <c:v>274.66598510742085</c:v>
                </c:pt>
                <c:pt idx="866">
                  <c:v>274.59362792968909</c:v>
                </c:pt>
                <c:pt idx="867">
                  <c:v>274.59359741210835</c:v>
                </c:pt>
                <c:pt idx="868">
                  <c:v>274.59893798827756</c:v>
                </c:pt>
                <c:pt idx="869">
                  <c:v>274.51092529296994</c:v>
                </c:pt>
                <c:pt idx="870">
                  <c:v>274.46014404296903</c:v>
                </c:pt>
                <c:pt idx="871">
                  <c:v>274.44451904296903</c:v>
                </c:pt>
                <c:pt idx="872">
                  <c:v>274.37268066406176</c:v>
                </c:pt>
                <c:pt idx="873">
                  <c:v>274.40026855468909</c:v>
                </c:pt>
                <c:pt idx="874">
                  <c:v>274.41561889647903</c:v>
                </c:pt>
                <c:pt idx="875">
                  <c:v>274.41647338866903</c:v>
                </c:pt>
                <c:pt idx="876">
                  <c:v>274.37283325195</c:v>
                </c:pt>
                <c:pt idx="877">
                  <c:v>274.37130737305</c:v>
                </c:pt>
                <c:pt idx="878">
                  <c:v>274.31259155273</c:v>
                </c:pt>
                <c:pt idx="879">
                  <c:v>274.28302001953</c:v>
                </c:pt>
                <c:pt idx="880">
                  <c:v>274.32769775391</c:v>
                </c:pt>
                <c:pt idx="881">
                  <c:v>274.28063964843909</c:v>
                </c:pt>
                <c:pt idx="882">
                  <c:v>274.09909057616994</c:v>
                </c:pt>
                <c:pt idx="883">
                  <c:v>274.09909057616994</c:v>
                </c:pt>
                <c:pt idx="884">
                  <c:v>274.10626220703</c:v>
                </c:pt>
                <c:pt idx="885">
                  <c:v>274.08419799804909</c:v>
                </c:pt>
                <c:pt idx="886">
                  <c:v>274.10626220703</c:v>
                </c:pt>
                <c:pt idx="887">
                  <c:v>274.05618286133</c:v>
                </c:pt>
                <c:pt idx="888">
                  <c:v>274.03335571288835</c:v>
                </c:pt>
                <c:pt idx="889">
                  <c:v>273.97442626953</c:v>
                </c:pt>
                <c:pt idx="890">
                  <c:v>273.97534179686994</c:v>
                </c:pt>
                <c:pt idx="891">
                  <c:v>273.99517822265835</c:v>
                </c:pt>
                <c:pt idx="892">
                  <c:v>273.99584960937</c:v>
                </c:pt>
                <c:pt idx="893">
                  <c:v>273.98910522460909</c:v>
                </c:pt>
                <c:pt idx="894">
                  <c:v>274.00317382812909</c:v>
                </c:pt>
                <c:pt idx="895">
                  <c:v>273.96630859375</c:v>
                </c:pt>
                <c:pt idx="896">
                  <c:v>273.99581909179909</c:v>
                </c:pt>
                <c:pt idx="897">
                  <c:v>273.89993286133</c:v>
                </c:pt>
                <c:pt idx="898">
                  <c:v>273.87829589844</c:v>
                </c:pt>
                <c:pt idx="899">
                  <c:v>273.93029785155909</c:v>
                </c:pt>
                <c:pt idx="900">
                  <c:v>273.92205810546994</c:v>
                </c:pt>
                <c:pt idx="901">
                  <c:v>273.90063476562909</c:v>
                </c:pt>
                <c:pt idx="902">
                  <c:v>273.86407470703</c:v>
                </c:pt>
                <c:pt idx="903">
                  <c:v>273.83407592773</c:v>
                </c:pt>
                <c:pt idx="904">
                  <c:v>273.81271362305091</c:v>
                </c:pt>
                <c:pt idx="905">
                  <c:v>273.78924560547</c:v>
                </c:pt>
                <c:pt idx="906">
                  <c:v>273.78881835937909</c:v>
                </c:pt>
                <c:pt idx="907">
                  <c:v>273.74575805663909</c:v>
                </c:pt>
                <c:pt idx="908">
                  <c:v>273.66323852539</c:v>
                </c:pt>
                <c:pt idx="909">
                  <c:v>273.69338989257909</c:v>
                </c:pt>
                <c:pt idx="910">
                  <c:v>273.67880249023</c:v>
                </c:pt>
                <c:pt idx="911">
                  <c:v>273.56893920897835</c:v>
                </c:pt>
                <c:pt idx="912">
                  <c:v>273.52508544921909</c:v>
                </c:pt>
                <c:pt idx="913">
                  <c:v>273.68017578124909</c:v>
                </c:pt>
                <c:pt idx="914">
                  <c:v>273.63537597655909</c:v>
                </c:pt>
                <c:pt idx="915">
                  <c:v>273.51559448241909</c:v>
                </c:pt>
                <c:pt idx="916">
                  <c:v>273.56918334961</c:v>
                </c:pt>
                <c:pt idx="917">
                  <c:v>273.546875</c:v>
                </c:pt>
                <c:pt idx="918">
                  <c:v>273.50305175780909</c:v>
                </c:pt>
                <c:pt idx="919">
                  <c:v>273.43807983397903</c:v>
                </c:pt>
                <c:pt idx="920">
                  <c:v>273.49554443358903</c:v>
                </c:pt>
                <c:pt idx="921">
                  <c:v>273.40530395507835</c:v>
                </c:pt>
                <c:pt idx="922">
                  <c:v>273.43759155272903</c:v>
                </c:pt>
                <c:pt idx="923">
                  <c:v>273.42822265624909</c:v>
                </c:pt>
                <c:pt idx="924">
                  <c:v>273.29589843749909</c:v>
                </c:pt>
                <c:pt idx="925">
                  <c:v>273.21273803710909</c:v>
                </c:pt>
                <c:pt idx="926">
                  <c:v>273.16333007811903</c:v>
                </c:pt>
                <c:pt idx="927">
                  <c:v>273.09805297851835</c:v>
                </c:pt>
                <c:pt idx="928">
                  <c:v>273.00994873047</c:v>
                </c:pt>
                <c:pt idx="929">
                  <c:v>272.98800659179909</c:v>
                </c:pt>
                <c:pt idx="930">
                  <c:v>272.80407714844</c:v>
                </c:pt>
                <c:pt idx="931">
                  <c:v>272.7805480957</c:v>
                </c:pt>
                <c:pt idx="932">
                  <c:v>272.74591064453</c:v>
                </c:pt>
                <c:pt idx="933">
                  <c:v>272.73663330077909</c:v>
                </c:pt>
                <c:pt idx="934">
                  <c:v>272.73669433594</c:v>
                </c:pt>
                <c:pt idx="935">
                  <c:v>272.75787353516091</c:v>
                </c:pt>
                <c:pt idx="936">
                  <c:v>272.77923583984085</c:v>
                </c:pt>
                <c:pt idx="937">
                  <c:v>272.75790405273</c:v>
                </c:pt>
                <c:pt idx="938">
                  <c:v>272.73660278319903</c:v>
                </c:pt>
                <c:pt idx="939">
                  <c:v>272.73727416992</c:v>
                </c:pt>
                <c:pt idx="940">
                  <c:v>272.73727416992</c:v>
                </c:pt>
                <c:pt idx="941">
                  <c:v>272.74591064453</c:v>
                </c:pt>
                <c:pt idx="942">
                  <c:v>272.64932250977091</c:v>
                </c:pt>
                <c:pt idx="943">
                  <c:v>272.43109130858835</c:v>
                </c:pt>
                <c:pt idx="944">
                  <c:v>272.38684082031085</c:v>
                </c:pt>
                <c:pt idx="945">
                  <c:v>272.40670776366903</c:v>
                </c:pt>
                <c:pt idx="946">
                  <c:v>272.38546752930091</c:v>
                </c:pt>
                <c:pt idx="947">
                  <c:v>272.38546752930091</c:v>
                </c:pt>
                <c:pt idx="948">
                  <c:v>272.40734863281</c:v>
                </c:pt>
                <c:pt idx="949">
                  <c:v>272.40670776366903</c:v>
                </c:pt>
                <c:pt idx="950">
                  <c:v>272.35278320313091</c:v>
                </c:pt>
                <c:pt idx="951">
                  <c:v>272.16485595703</c:v>
                </c:pt>
                <c:pt idx="952">
                  <c:v>272.08929443359</c:v>
                </c:pt>
                <c:pt idx="953">
                  <c:v>272.05612182616994</c:v>
                </c:pt>
                <c:pt idx="954">
                  <c:v>272.05676269531085</c:v>
                </c:pt>
                <c:pt idx="955">
                  <c:v>272.3977355957</c:v>
                </c:pt>
                <c:pt idx="956">
                  <c:v>272.29840087890909</c:v>
                </c:pt>
                <c:pt idx="957">
                  <c:v>272.15441894531</c:v>
                </c:pt>
                <c:pt idx="958">
                  <c:v>272.29565429687909</c:v>
                </c:pt>
                <c:pt idx="959">
                  <c:v>272.26217651366994</c:v>
                </c:pt>
                <c:pt idx="960">
                  <c:v>272.42864990233903</c:v>
                </c:pt>
                <c:pt idx="961">
                  <c:v>272.17639160156</c:v>
                </c:pt>
                <c:pt idx="962">
                  <c:v>271.98989868164</c:v>
                </c:pt>
                <c:pt idx="963">
                  <c:v>271.82638549804909</c:v>
                </c:pt>
                <c:pt idx="964">
                  <c:v>271.74920654296994</c:v>
                </c:pt>
                <c:pt idx="965">
                  <c:v>271.68417358398</c:v>
                </c:pt>
                <c:pt idx="966">
                  <c:v>271.70300292968909</c:v>
                </c:pt>
                <c:pt idx="967">
                  <c:v>271.68347167969</c:v>
                </c:pt>
                <c:pt idx="968">
                  <c:v>271.70535278319903</c:v>
                </c:pt>
                <c:pt idx="969">
                  <c:v>271.59585571288909</c:v>
                </c:pt>
                <c:pt idx="970">
                  <c:v>271.53021240233903</c:v>
                </c:pt>
                <c:pt idx="971">
                  <c:v>271.52951049804909</c:v>
                </c:pt>
                <c:pt idx="972">
                  <c:v>271.59515380858835</c:v>
                </c:pt>
                <c:pt idx="973">
                  <c:v>271.46484375</c:v>
                </c:pt>
                <c:pt idx="974">
                  <c:v>271.33081054687909</c:v>
                </c:pt>
                <c:pt idx="975">
                  <c:v>271.34225463867</c:v>
                </c:pt>
                <c:pt idx="976">
                  <c:v>271.34197998046994</c:v>
                </c:pt>
                <c:pt idx="977">
                  <c:v>271.25506591796994</c:v>
                </c:pt>
                <c:pt idx="978">
                  <c:v>271.10299682617</c:v>
                </c:pt>
                <c:pt idx="979">
                  <c:v>271.08120727538909</c:v>
                </c:pt>
                <c:pt idx="980">
                  <c:v>270.95843505858835</c:v>
                </c:pt>
                <c:pt idx="981">
                  <c:v>270.99240112305091</c:v>
                </c:pt>
                <c:pt idx="982">
                  <c:v>270.97088623047</c:v>
                </c:pt>
                <c:pt idx="983">
                  <c:v>270.97125244140835</c:v>
                </c:pt>
                <c:pt idx="984">
                  <c:v>270.97128295897835</c:v>
                </c:pt>
                <c:pt idx="985">
                  <c:v>270.80654907226904</c:v>
                </c:pt>
                <c:pt idx="986">
                  <c:v>270.8717956543</c:v>
                </c:pt>
                <c:pt idx="987">
                  <c:v>270.97152709960909</c:v>
                </c:pt>
                <c:pt idx="988">
                  <c:v>270.96719360352</c:v>
                </c:pt>
                <c:pt idx="989">
                  <c:v>270.95855712890909</c:v>
                </c:pt>
                <c:pt idx="990">
                  <c:v>270.80621337890909</c:v>
                </c:pt>
                <c:pt idx="991">
                  <c:v>270.6755065918</c:v>
                </c:pt>
                <c:pt idx="992">
                  <c:v>270.58685302734</c:v>
                </c:pt>
                <c:pt idx="993">
                  <c:v>270.60867309570085</c:v>
                </c:pt>
                <c:pt idx="994">
                  <c:v>270.60806274414</c:v>
                </c:pt>
                <c:pt idx="995">
                  <c:v>270.60870361328</c:v>
                </c:pt>
                <c:pt idx="996">
                  <c:v>270.50790405273</c:v>
                </c:pt>
                <c:pt idx="997">
                  <c:v>270.26745605468909</c:v>
                </c:pt>
                <c:pt idx="998">
                  <c:v>270.24545288086091</c:v>
                </c:pt>
                <c:pt idx="999">
                  <c:v>270.24566650391091</c:v>
                </c:pt>
                <c:pt idx="1000">
                  <c:v>270.24566650391091</c:v>
                </c:pt>
                <c:pt idx="1001">
                  <c:v>270.23834228515909</c:v>
                </c:pt>
                <c:pt idx="1002">
                  <c:v>270.24545288086091</c:v>
                </c:pt>
                <c:pt idx="1003">
                  <c:v>270.24612426757835</c:v>
                </c:pt>
                <c:pt idx="1004">
                  <c:v>270.11499023438091</c:v>
                </c:pt>
                <c:pt idx="1005">
                  <c:v>270.20141601561903</c:v>
                </c:pt>
                <c:pt idx="1006">
                  <c:v>269.98693847655835</c:v>
                </c:pt>
                <c:pt idx="1007">
                  <c:v>269.92028808594</c:v>
                </c:pt>
                <c:pt idx="1008">
                  <c:v>269.85556030273085</c:v>
                </c:pt>
                <c:pt idx="1009">
                  <c:v>269.83377075194903</c:v>
                </c:pt>
                <c:pt idx="1010">
                  <c:v>269.77575683594</c:v>
                </c:pt>
                <c:pt idx="1011">
                  <c:v>269.73272705077909</c:v>
                </c:pt>
                <c:pt idx="1012">
                  <c:v>269.70651245116835</c:v>
                </c:pt>
                <c:pt idx="1013">
                  <c:v>269.75302124022903</c:v>
                </c:pt>
                <c:pt idx="1014">
                  <c:v>269.66906738281085</c:v>
                </c:pt>
                <c:pt idx="1015">
                  <c:v>269.52313232421909</c:v>
                </c:pt>
                <c:pt idx="1016">
                  <c:v>269.64636230469</c:v>
                </c:pt>
                <c:pt idx="1017">
                  <c:v>269.58731079101909</c:v>
                </c:pt>
                <c:pt idx="1018">
                  <c:v>269.50634765624909</c:v>
                </c:pt>
                <c:pt idx="1019">
                  <c:v>269.47988891602</c:v>
                </c:pt>
                <c:pt idx="1020">
                  <c:v>269.36621093749909</c:v>
                </c:pt>
                <c:pt idx="1021">
                  <c:v>269.25234985352</c:v>
                </c:pt>
                <c:pt idx="1022">
                  <c:v>269.2370300293</c:v>
                </c:pt>
                <c:pt idx="1023">
                  <c:v>269.53848266602</c:v>
                </c:pt>
                <c:pt idx="1024">
                  <c:v>269.39358520507909</c:v>
                </c:pt>
                <c:pt idx="1025">
                  <c:v>269.32943725586</c:v>
                </c:pt>
                <c:pt idx="1026">
                  <c:v>269.23504638672</c:v>
                </c:pt>
                <c:pt idx="1027">
                  <c:v>269.26345825194903</c:v>
                </c:pt>
                <c:pt idx="1028">
                  <c:v>269.26339721679909</c:v>
                </c:pt>
                <c:pt idx="1029">
                  <c:v>269.25918579102</c:v>
                </c:pt>
                <c:pt idx="1030">
                  <c:v>269.23635864257756</c:v>
                </c:pt>
                <c:pt idx="1031">
                  <c:v>269.17749023437085</c:v>
                </c:pt>
                <c:pt idx="1032">
                  <c:v>269.11404418945176</c:v>
                </c:pt>
                <c:pt idx="1033">
                  <c:v>269.03247070313</c:v>
                </c:pt>
                <c:pt idx="1034">
                  <c:v>269.02673339843909</c:v>
                </c:pt>
                <c:pt idx="1035">
                  <c:v>268.96267700195</c:v>
                </c:pt>
                <c:pt idx="1036">
                  <c:v>268.96200561523</c:v>
                </c:pt>
                <c:pt idx="1037">
                  <c:v>268.96646118164</c:v>
                </c:pt>
                <c:pt idx="1038">
                  <c:v>268.90246582031085</c:v>
                </c:pt>
                <c:pt idx="1039">
                  <c:v>268.83377075194903</c:v>
                </c:pt>
                <c:pt idx="1040">
                  <c:v>268.83245849608903</c:v>
                </c:pt>
                <c:pt idx="1041">
                  <c:v>268.85455322266</c:v>
                </c:pt>
                <c:pt idx="1042">
                  <c:v>268.81280517578085</c:v>
                </c:pt>
                <c:pt idx="1043">
                  <c:v>268.81164550781</c:v>
                </c:pt>
                <c:pt idx="1044">
                  <c:v>268.83233642577909</c:v>
                </c:pt>
                <c:pt idx="1045">
                  <c:v>268.85455322266</c:v>
                </c:pt>
                <c:pt idx="1046">
                  <c:v>268.6872253418</c:v>
                </c:pt>
                <c:pt idx="1047">
                  <c:v>268.55883789063</c:v>
                </c:pt>
                <c:pt idx="1048">
                  <c:v>268.64367675781</c:v>
                </c:pt>
                <c:pt idx="1049">
                  <c:v>268.60125732422</c:v>
                </c:pt>
                <c:pt idx="1050">
                  <c:v>268.53628540038909</c:v>
                </c:pt>
                <c:pt idx="1051">
                  <c:v>268.51470947265909</c:v>
                </c:pt>
                <c:pt idx="1052">
                  <c:v>268.20254516602</c:v>
                </c:pt>
                <c:pt idx="1053">
                  <c:v>268.3864440918</c:v>
                </c:pt>
                <c:pt idx="1054">
                  <c:v>268.41079711914</c:v>
                </c:pt>
                <c:pt idx="1055">
                  <c:v>268.28854370116903</c:v>
                </c:pt>
                <c:pt idx="1056">
                  <c:v>268.29873657226835</c:v>
                </c:pt>
                <c:pt idx="1057">
                  <c:v>268.17495727539</c:v>
                </c:pt>
                <c:pt idx="1058">
                  <c:v>268.08789062500091</c:v>
                </c:pt>
                <c:pt idx="1059">
                  <c:v>268.02490234375091</c:v>
                </c:pt>
                <c:pt idx="1060">
                  <c:v>268.04562377930091</c:v>
                </c:pt>
                <c:pt idx="1061">
                  <c:v>268.04629516602</c:v>
                </c:pt>
                <c:pt idx="1062">
                  <c:v>268.04629516602</c:v>
                </c:pt>
                <c:pt idx="1063">
                  <c:v>267.93978881836</c:v>
                </c:pt>
                <c:pt idx="1064">
                  <c:v>267.72579956054909</c:v>
                </c:pt>
                <c:pt idx="1065">
                  <c:v>267.74783325195</c:v>
                </c:pt>
                <c:pt idx="1066">
                  <c:v>267.68420410156085</c:v>
                </c:pt>
                <c:pt idx="1067">
                  <c:v>267.68234252930091</c:v>
                </c:pt>
                <c:pt idx="1068">
                  <c:v>267.72308349608903</c:v>
                </c:pt>
                <c:pt idx="1069">
                  <c:v>267.53363037108903</c:v>
                </c:pt>
                <c:pt idx="1070">
                  <c:v>267.49151611327835</c:v>
                </c:pt>
                <c:pt idx="1071">
                  <c:v>267.38455200195</c:v>
                </c:pt>
                <c:pt idx="1072">
                  <c:v>267.36450195312</c:v>
                </c:pt>
                <c:pt idx="1073">
                  <c:v>267.38525390624909</c:v>
                </c:pt>
                <c:pt idx="1074">
                  <c:v>267.36450195312</c:v>
                </c:pt>
                <c:pt idx="1075">
                  <c:v>267.36328125</c:v>
                </c:pt>
                <c:pt idx="1076">
                  <c:v>267.36322021484085</c:v>
                </c:pt>
                <c:pt idx="1077">
                  <c:v>267.38394165039</c:v>
                </c:pt>
                <c:pt idx="1078">
                  <c:v>267.38394165039</c:v>
                </c:pt>
                <c:pt idx="1079">
                  <c:v>267.36389160156085</c:v>
                </c:pt>
                <c:pt idx="1080">
                  <c:v>267.38394165039</c:v>
                </c:pt>
                <c:pt idx="1081">
                  <c:v>267.38327026366994</c:v>
                </c:pt>
                <c:pt idx="1082">
                  <c:v>267.38330078124909</c:v>
                </c:pt>
                <c:pt idx="1083">
                  <c:v>267.36389160156085</c:v>
                </c:pt>
                <c:pt idx="1084">
                  <c:v>267.38330078124909</c:v>
                </c:pt>
                <c:pt idx="1085">
                  <c:v>267.38522338866994</c:v>
                </c:pt>
                <c:pt idx="1086">
                  <c:v>267.38327026366994</c:v>
                </c:pt>
                <c:pt idx="1087">
                  <c:v>267.36450195312</c:v>
                </c:pt>
                <c:pt idx="1088">
                  <c:v>267.36196899414</c:v>
                </c:pt>
                <c:pt idx="1089">
                  <c:v>267.3625793457</c:v>
                </c:pt>
                <c:pt idx="1090">
                  <c:v>267.38327026366994</c:v>
                </c:pt>
                <c:pt idx="1091">
                  <c:v>267.38528442383091</c:v>
                </c:pt>
                <c:pt idx="1092">
                  <c:v>267.38391113281</c:v>
                </c:pt>
                <c:pt idx="1093">
                  <c:v>267.36322021484085</c:v>
                </c:pt>
                <c:pt idx="1094">
                  <c:v>267.3625793457</c:v>
                </c:pt>
                <c:pt idx="1095">
                  <c:v>267.36322021484085</c:v>
                </c:pt>
                <c:pt idx="1096">
                  <c:v>267.36193847655909</c:v>
                </c:pt>
                <c:pt idx="1097">
                  <c:v>267.36196899414</c:v>
                </c:pt>
                <c:pt idx="1098">
                  <c:v>267.36322021484085</c:v>
                </c:pt>
                <c:pt idx="1099">
                  <c:v>267.36322021484085</c:v>
                </c:pt>
                <c:pt idx="1100">
                  <c:v>267.3625793457</c:v>
                </c:pt>
                <c:pt idx="1101">
                  <c:v>267.36196899414</c:v>
                </c:pt>
                <c:pt idx="1102">
                  <c:v>267.36450195312</c:v>
                </c:pt>
                <c:pt idx="1103">
                  <c:v>267.38409423827909</c:v>
                </c:pt>
                <c:pt idx="1104">
                  <c:v>267.34255981445085</c:v>
                </c:pt>
                <c:pt idx="1105">
                  <c:v>267.31921386718909</c:v>
                </c:pt>
                <c:pt idx="1106">
                  <c:v>267.12902832031085</c:v>
                </c:pt>
                <c:pt idx="1107">
                  <c:v>266.95962524414</c:v>
                </c:pt>
                <c:pt idx="1108">
                  <c:v>266.95690917968909</c:v>
                </c:pt>
                <c:pt idx="1109">
                  <c:v>266.72302246093909</c:v>
                </c:pt>
                <c:pt idx="1110">
                  <c:v>266.72302246093909</c:v>
                </c:pt>
                <c:pt idx="1111">
                  <c:v>266.72302246093909</c:v>
                </c:pt>
                <c:pt idx="1112">
                  <c:v>266.72302246093909</c:v>
                </c:pt>
                <c:pt idx="1113">
                  <c:v>266.72302246093909</c:v>
                </c:pt>
                <c:pt idx="1114">
                  <c:v>266.72302246093909</c:v>
                </c:pt>
                <c:pt idx="1115">
                  <c:v>266.72302246093909</c:v>
                </c:pt>
                <c:pt idx="1116">
                  <c:v>266.72302246093909</c:v>
                </c:pt>
                <c:pt idx="1117">
                  <c:v>266.72302246093909</c:v>
                </c:pt>
                <c:pt idx="1118">
                  <c:v>266.72302246093909</c:v>
                </c:pt>
                <c:pt idx="1119">
                  <c:v>266.72302246093909</c:v>
                </c:pt>
                <c:pt idx="1120">
                  <c:v>266.72302246093909</c:v>
                </c:pt>
                <c:pt idx="1121">
                  <c:v>266.72302246093909</c:v>
                </c:pt>
                <c:pt idx="1122">
                  <c:v>266.72302246093909</c:v>
                </c:pt>
                <c:pt idx="1123">
                  <c:v>266.74365234375091</c:v>
                </c:pt>
                <c:pt idx="1124">
                  <c:v>266.70239257811903</c:v>
                </c:pt>
                <c:pt idx="1125">
                  <c:v>266.72302246093909</c:v>
                </c:pt>
                <c:pt idx="1126">
                  <c:v>266.72302246093909</c:v>
                </c:pt>
                <c:pt idx="1127">
                  <c:v>266.72302246093909</c:v>
                </c:pt>
                <c:pt idx="1128">
                  <c:v>266.72302246093909</c:v>
                </c:pt>
                <c:pt idx="1129">
                  <c:v>266.72305297851835</c:v>
                </c:pt>
                <c:pt idx="1130">
                  <c:v>266.72302246093909</c:v>
                </c:pt>
                <c:pt idx="1131">
                  <c:v>266.72302246093909</c:v>
                </c:pt>
                <c:pt idx="1132">
                  <c:v>266.72302246093909</c:v>
                </c:pt>
                <c:pt idx="1133">
                  <c:v>266.72302246093909</c:v>
                </c:pt>
                <c:pt idx="1134">
                  <c:v>266.72302246093909</c:v>
                </c:pt>
                <c:pt idx="1135">
                  <c:v>266.70297241210909</c:v>
                </c:pt>
                <c:pt idx="1136">
                  <c:v>266.72302246093909</c:v>
                </c:pt>
                <c:pt idx="1137">
                  <c:v>266.7223815918</c:v>
                </c:pt>
                <c:pt idx="1138">
                  <c:v>266.72305297851835</c:v>
                </c:pt>
                <c:pt idx="1139">
                  <c:v>266.72302246093909</c:v>
                </c:pt>
                <c:pt idx="1140">
                  <c:v>266.72302246093909</c:v>
                </c:pt>
                <c:pt idx="1141">
                  <c:v>266.72302246093909</c:v>
                </c:pt>
                <c:pt idx="1142">
                  <c:v>266.74371337890909</c:v>
                </c:pt>
                <c:pt idx="1143">
                  <c:v>266.72302246093909</c:v>
                </c:pt>
                <c:pt idx="1144">
                  <c:v>266.7223815918</c:v>
                </c:pt>
                <c:pt idx="1145">
                  <c:v>266.72302246093909</c:v>
                </c:pt>
                <c:pt idx="1146">
                  <c:v>266.72302246093909</c:v>
                </c:pt>
                <c:pt idx="1147">
                  <c:v>266.72302246093909</c:v>
                </c:pt>
                <c:pt idx="1148">
                  <c:v>266.72305297851835</c:v>
                </c:pt>
                <c:pt idx="1149">
                  <c:v>266.72305297851835</c:v>
                </c:pt>
                <c:pt idx="1150">
                  <c:v>266.72302246093909</c:v>
                </c:pt>
                <c:pt idx="1151">
                  <c:v>266.72302246093909</c:v>
                </c:pt>
                <c:pt idx="1152">
                  <c:v>266.72302246093909</c:v>
                </c:pt>
                <c:pt idx="1153">
                  <c:v>266.72366333008</c:v>
                </c:pt>
                <c:pt idx="1154">
                  <c:v>266.72299194336</c:v>
                </c:pt>
                <c:pt idx="1155">
                  <c:v>266.72302246093909</c:v>
                </c:pt>
                <c:pt idx="1156">
                  <c:v>266.74371337890909</c:v>
                </c:pt>
                <c:pt idx="1157">
                  <c:v>266.72302246093909</c:v>
                </c:pt>
                <c:pt idx="1158">
                  <c:v>266.72302246093909</c:v>
                </c:pt>
                <c:pt idx="1159">
                  <c:v>266.72302246093909</c:v>
                </c:pt>
                <c:pt idx="1160">
                  <c:v>266.72302246093909</c:v>
                </c:pt>
                <c:pt idx="1161">
                  <c:v>266.72302246093909</c:v>
                </c:pt>
                <c:pt idx="1162">
                  <c:v>266.72302246093909</c:v>
                </c:pt>
                <c:pt idx="1163">
                  <c:v>266.72302246093909</c:v>
                </c:pt>
                <c:pt idx="1164">
                  <c:v>266.72302246093909</c:v>
                </c:pt>
                <c:pt idx="1165">
                  <c:v>266.72302246093909</c:v>
                </c:pt>
                <c:pt idx="1166">
                  <c:v>266.7223815918</c:v>
                </c:pt>
                <c:pt idx="1167">
                  <c:v>266.72302246093909</c:v>
                </c:pt>
                <c:pt idx="1168">
                  <c:v>266.70233154296903</c:v>
                </c:pt>
                <c:pt idx="1169">
                  <c:v>266.72302246093909</c:v>
                </c:pt>
                <c:pt idx="1170">
                  <c:v>266.72305297851835</c:v>
                </c:pt>
                <c:pt idx="1171">
                  <c:v>266.72302246093909</c:v>
                </c:pt>
                <c:pt idx="1172">
                  <c:v>266.72305297851835</c:v>
                </c:pt>
                <c:pt idx="1173">
                  <c:v>266.70233154296903</c:v>
                </c:pt>
                <c:pt idx="1174">
                  <c:v>266.72302246093909</c:v>
                </c:pt>
                <c:pt idx="1175">
                  <c:v>266.70233154296903</c:v>
                </c:pt>
                <c:pt idx="1176">
                  <c:v>266.70101928710835</c:v>
                </c:pt>
                <c:pt idx="1177">
                  <c:v>266.38391113281</c:v>
                </c:pt>
                <c:pt idx="1178">
                  <c:v>266.3154296875</c:v>
                </c:pt>
                <c:pt idx="1179">
                  <c:v>266.31597900391</c:v>
                </c:pt>
                <c:pt idx="1180">
                  <c:v>266.08145141601909</c:v>
                </c:pt>
                <c:pt idx="1181">
                  <c:v>266.0403137207</c:v>
                </c:pt>
                <c:pt idx="1182">
                  <c:v>266.01898193359</c:v>
                </c:pt>
                <c:pt idx="1183">
                  <c:v>266.01895141601909</c:v>
                </c:pt>
                <c:pt idx="1184">
                  <c:v>266.01892089844</c:v>
                </c:pt>
                <c:pt idx="1185">
                  <c:v>265.93392944335909</c:v>
                </c:pt>
                <c:pt idx="1186">
                  <c:v>265.89276123047</c:v>
                </c:pt>
                <c:pt idx="1187">
                  <c:v>265.76257324218835</c:v>
                </c:pt>
                <c:pt idx="1188">
                  <c:v>265.61514282226995</c:v>
                </c:pt>
                <c:pt idx="1189">
                  <c:v>265.50625610352</c:v>
                </c:pt>
                <c:pt idx="1190">
                  <c:v>265.54541015625</c:v>
                </c:pt>
                <c:pt idx="1191">
                  <c:v>265.42407226561903</c:v>
                </c:pt>
                <c:pt idx="1192">
                  <c:v>265.43801879882835</c:v>
                </c:pt>
                <c:pt idx="1193">
                  <c:v>265.44458007812</c:v>
                </c:pt>
                <c:pt idx="1194">
                  <c:v>265.44262695312</c:v>
                </c:pt>
                <c:pt idx="1195">
                  <c:v>265.42205810546994</c:v>
                </c:pt>
                <c:pt idx="1196">
                  <c:v>265.42205810546994</c:v>
                </c:pt>
                <c:pt idx="1197">
                  <c:v>265.42205810546994</c:v>
                </c:pt>
                <c:pt idx="1198">
                  <c:v>265.43798828124909</c:v>
                </c:pt>
                <c:pt idx="1199">
                  <c:v>265.41995239257909</c:v>
                </c:pt>
                <c:pt idx="1200">
                  <c:v>265.42013549804835</c:v>
                </c:pt>
                <c:pt idx="1201">
                  <c:v>265.42205810546994</c:v>
                </c:pt>
                <c:pt idx="1202">
                  <c:v>265.44262695312</c:v>
                </c:pt>
                <c:pt idx="1203">
                  <c:v>265.42269897460909</c:v>
                </c:pt>
                <c:pt idx="1204">
                  <c:v>265.42269897460909</c:v>
                </c:pt>
                <c:pt idx="1205">
                  <c:v>265.42196655272903</c:v>
                </c:pt>
                <c:pt idx="1206">
                  <c:v>265.40084838866994</c:v>
                </c:pt>
                <c:pt idx="1207">
                  <c:v>265.39602661133</c:v>
                </c:pt>
                <c:pt idx="1208">
                  <c:v>265.40020751953</c:v>
                </c:pt>
                <c:pt idx="1209">
                  <c:v>265.376953125</c:v>
                </c:pt>
                <c:pt idx="1210">
                  <c:v>265.35647583008</c:v>
                </c:pt>
                <c:pt idx="1211">
                  <c:v>265.35629272461</c:v>
                </c:pt>
                <c:pt idx="1212">
                  <c:v>265.31256103516091</c:v>
                </c:pt>
                <c:pt idx="1213">
                  <c:v>265.26657104491909</c:v>
                </c:pt>
                <c:pt idx="1214">
                  <c:v>265.16589355469</c:v>
                </c:pt>
                <c:pt idx="1215">
                  <c:v>265.14315795897835</c:v>
                </c:pt>
                <c:pt idx="1216">
                  <c:v>265.08032226561903</c:v>
                </c:pt>
                <c:pt idx="1217">
                  <c:v>265.05984497070085</c:v>
                </c:pt>
                <c:pt idx="1218">
                  <c:v>265.01480102539085</c:v>
                </c:pt>
                <c:pt idx="1219">
                  <c:v>264.97302246093909</c:v>
                </c:pt>
                <c:pt idx="1220">
                  <c:v>264.97497558594</c:v>
                </c:pt>
                <c:pt idx="1221">
                  <c:v>264.84738159180091</c:v>
                </c:pt>
                <c:pt idx="1222">
                  <c:v>264.93136596679835</c:v>
                </c:pt>
                <c:pt idx="1223">
                  <c:v>265.07904052734085</c:v>
                </c:pt>
                <c:pt idx="1224">
                  <c:v>264.95385742186994</c:v>
                </c:pt>
                <c:pt idx="1225">
                  <c:v>264.91018676757835</c:v>
                </c:pt>
                <c:pt idx="1226">
                  <c:v>264.96719360352</c:v>
                </c:pt>
                <c:pt idx="1227">
                  <c:v>264.84732055664</c:v>
                </c:pt>
                <c:pt idx="1228">
                  <c:v>264.75466918945176</c:v>
                </c:pt>
                <c:pt idx="1229">
                  <c:v>264.93261718749909</c:v>
                </c:pt>
                <c:pt idx="1230">
                  <c:v>264.80422973633091</c:v>
                </c:pt>
                <c:pt idx="1231">
                  <c:v>264.77871704101835</c:v>
                </c:pt>
                <c:pt idx="1232">
                  <c:v>264.76208496094</c:v>
                </c:pt>
                <c:pt idx="1233">
                  <c:v>264.65814208984085</c:v>
                </c:pt>
                <c:pt idx="1234">
                  <c:v>264.63110351561903</c:v>
                </c:pt>
                <c:pt idx="1235">
                  <c:v>264.56823730468909</c:v>
                </c:pt>
                <c:pt idx="1236">
                  <c:v>264.58865356445</c:v>
                </c:pt>
                <c:pt idx="1237">
                  <c:v>264.61334228516</c:v>
                </c:pt>
                <c:pt idx="1238">
                  <c:v>264.65692138672091</c:v>
                </c:pt>
                <c:pt idx="1239">
                  <c:v>264.50405883789</c:v>
                </c:pt>
                <c:pt idx="1240">
                  <c:v>264.54565429687</c:v>
                </c:pt>
                <c:pt idx="1241">
                  <c:v>264.54992675781</c:v>
                </c:pt>
                <c:pt idx="1242">
                  <c:v>264.42013549804835</c:v>
                </c:pt>
                <c:pt idx="1243">
                  <c:v>264.44253540038909</c:v>
                </c:pt>
                <c:pt idx="1244">
                  <c:v>264.39370727538909</c:v>
                </c:pt>
                <c:pt idx="1245">
                  <c:v>264.37191772460909</c:v>
                </c:pt>
                <c:pt idx="1246">
                  <c:v>264.33480834961</c:v>
                </c:pt>
                <c:pt idx="1247">
                  <c:v>264.37585449218909</c:v>
                </c:pt>
                <c:pt idx="1248">
                  <c:v>264.35006713867</c:v>
                </c:pt>
                <c:pt idx="1249">
                  <c:v>264.39962768555091</c:v>
                </c:pt>
                <c:pt idx="1250">
                  <c:v>264.3132019043</c:v>
                </c:pt>
                <c:pt idx="1251">
                  <c:v>264.31381225586</c:v>
                </c:pt>
                <c:pt idx="1252">
                  <c:v>264.26675415038909</c:v>
                </c:pt>
                <c:pt idx="1253">
                  <c:v>264.25036621094</c:v>
                </c:pt>
                <c:pt idx="1254">
                  <c:v>264.23010253906</c:v>
                </c:pt>
                <c:pt idx="1255">
                  <c:v>264.25051879882909</c:v>
                </c:pt>
                <c:pt idx="1256">
                  <c:v>264.22988891602</c:v>
                </c:pt>
                <c:pt idx="1257">
                  <c:v>264.20312499999909</c:v>
                </c:pt>
                <c:pt idx="1258">
                  <c:v>263.94973754882909</c:v>
                </c:pt>
                <c:pt idx="1259">
                  <c:v>263.94970703125</c:v>
                </c:pt>
                <c:pt idx="1260">
                  <c:v>263.97146606445</c:v>
                </c:pt>
                <c:pt idx="1261">
                  <c:v>263.90823364257835</c:v>
                </c:pt>
                <c:pt idx="1262">
                  <c:v>263.94821166992</c:v>
                </c:pt>
                <c:pt idx="1263">
                  <c:v>263.92797851562909</c:v>
                </c:pt>
                <c:pt idx="1264">
                  <c:v>264.14630126953</c:v>
                </c:pt>
                <c:pt idx="1265">
                  <c:v>263.71853637694903</c:v>
                </c:pt>
                <c:pt idx="1266">
                  <c:v>264.16040039062085</c:v>
                </c:pt>
                <c:pt idx="1267">
                  <c:v>264.14102172852</c:v>
                </c:pt>
                <c:pt idx="1268">
                  <c:v>263.75985717773085</c:v>
                </c:pt>
                <c:pt idx="1269">
                  <c:v>263.48614501952909</c:v>
                </c:pt>
                <c:pt idx="1270">
                  <c:v>263.33190917968909</c:v>
                </c:pt>
                <c:pt idx="1271">
                  <c:v>263.29092407226904</c:v>
                </c:pt>
                <c:pt idx="1272">
                  <c:v>263.31103515624909</c:v>
                </c:pt>
                <c:pt idx="1273">
                  <c:v>263.30407714844</c:v>
                </c:pt>
                <c:pt idx="1274">
                  <c:v>263.29110717772903</c:v>
                </c:pt>
                <c:pt idx="1275">
                  <c:v>263.31066894531</c:v>
                </c:pt>
                <c:pt idx="1276">
                  <c:v>263.29110717772903</c:v>
                </c:pt>
                <c:pt idx="1277">
                  <c:v>263.29092407226904</c:v>
                </c:pt>
                <c:pt idx="1278">
                  <c:v>263.30471801757909</c:v>
                </c:pt>
                <c:pt idx="1279">
                  <c:v>263.32513427733903</c:v>
                </c:pt>
                <c:pt idx="1280">
                  <c:v>263.26388549805</c:v>
                </c:pt>
                <c:pt idx="1281">
                  <c:v>263.30410766602</c:v>
                </c:pt>
                <c:pt idx="1282">
                  <c:v>263.31146240234</c:v>
                </c:pt>
                <c:pt idx="1283">
                  <c:v>263.25421142578</c:v>
                </c:pt>
                <c:pt idx="1284">
                  <c:v>263.11462402344182</c:v>
                </c:pt>
                <c:pt idx="1285">
                  <c:v>263.03750610352</c:v>
                </c:pt>
                <c:pt idx="1286">
                  <c:v>263.01849365234</c:v>
                </c:pt>
                <c:pt idx="1287">
                  <c:v>262.99682617186994</c:v>
                </c:pt>
                <c:pt idx="1288">
                  <c:v>263.0178527832</c:v>
                </c:pt>
                <c:pt idx="1289">
                  <c:v>263.14447021484176</c:v>
                </c:pt>
                <c:pt idx="1290">
                  <c:v>262.96789550781</c:v>
                </c:pt>
                <c:pt idx="1291">
                  <c:v>262.51867675780909</c:v>
                </c:pt>
                <c:pt idx="1292">
                  <c:v>262.45574951172</c:v>
                </c:pt>
                <c:pt idx="1293">
                  <c:v>262.45574951172</c:v>
                </c:pt>
                <c:pt idx="1294">
                  <c:v>262.45574951172</c:v>
                </c:pt>
                <c:pt idx="1295">
                  <c:v>262.45574951172</c:v>
                </c:pt>
                <c:pt idx="1296">
                  <c:v>262.45574951172</c:v>
                </c:pt>
                <c:pt idx="1297">
                  <c:v>262.47604370116903</c:v>
                </c:pt>
                <c:pt idx="1298">
                  <c:v>262.24560546875</c:v>
                </c:pt>
                <c:pt idx="1299">
                  <c:v>262.03735351562909</c:v>
                </c:pt>
                <c:pt idx="1300">
                  <c:v>262.03671264647835</c:v>
                </c:pt>
                <c:pt idx="1301">
                  <c:v>262.03729248046994</c:v>
                </c:pt>
                <c:pt idx="1302">
                  <c:v>261.96459960938</c:v>
                </c:pt>
                <c:pt idx="1303">
                  <c:v>261.90243530273</c:v>
                </c:pt>
                <c:pt idx="1304">
                  <c:v>261.88088989258</c:v>
                </c:pt>
                <c:pt idx="1305">
                  <c:v>261.80841064453</c:v>
                </c:pt>
                <c:pt idx="1306">
                  <c:v>261.73419189453</c:v>
                </c:pt>
                <c:pt idx="1307">
                  <c:v>261.61968994141</c:v>
                </c:pt>
                <c:pt idx="1308">
                  <c:v>261.62979125977</c:v>
                </c:pt>
                <c:pt idx="1309">
                  <c:v>261.61938476563</c:v>
                </c:pt>
                <c:pt idx="1310">
                  <c:v>261.61938476563</c:v>
                </c:pt>
                <c:pt idx="1311">
                  <c:v>261.61999511719</c:v>
                </c:pt>
                <c:pt idx="1312">
                  <c:v>261.61972045897903</c:v>
                </c:pt>
                <c:pt idx="1313">
                  <c:v>261.61968994141</c:v>
                </c:pt>
                <c:pt idx="1314">
                  <c:v>261.66320800781</c:v>
                </c:pt>
                <c:pt idx="1315">
                  <c:v>261.66268920898</c:v>
                </c:pt>
                <c:pt idx="1316">
                  <c:v>261.67153930663909</c:v>
                </c:pt>
                <c:pt idx="1317">
                  <c:v>261.61999511719</c:v>
                </c:pt>
                <c:pt idx="1318">
                  <c:v>261.61999511719</c:v>
                </c:pt>
                <c:pt idx="1319">
                  <c:v>261.60958862305182</c:v>
                </c:pt>
                <c:pt idx="1320">
                  <c:v>261.63043212891</c:v>
                </c:pt>
                <c:pt idx="1321">
                  <c:v>261.55429077148</c:v>
                </c:pt>
                <c:pt idx="1322">
                  <c:v>261.62979125977</c:v>
                </c:pt>
                <c:pt idx="1323">
                  <c:v>261.62850952147903</c:v>
                </c:pt>
                <c:pt idx="1324">
                  <c:v>261.61874389648</c:v>
                </c:pt>
                <c:pt idx="1325">
                  <c:v>261.22192382811903</c:v>
                </c:pt>
                <c:pt idx="1326">
                  <c:v>261.30560302734085</c:v>
                </c:pt>
                <c:pt idx="1327">
                  <c:v>261.24508666992085</c:v>
                </c:pt>
                <c:pt idx="1328">
                  <c:v>261.11938476562</c:v>
                </c:pt>
                <c:pt idx="1329">
                  <c:v>261.06481933594091</c:v>
                </c:pt>
                <c:pt idx="1330">
                  <c:v>260.92019653319903</c:v>
                </c:pt>
                <c:pt idx="1331">
                  <c:v>260.93972778319903</c:v>
                </c:pt>
                <c:pt idx="1332">
                  <c:v>260.79449462891</c:v>
                </c:pt>
                <c:pt idx="1333">
                  <c:v>260.79388427734</c:v>
                </c:pt>
                <c:pt idx="1334">
                  <c:v>260.78271484375</c:v>
                </c:pt>
                <c:pt idx="1335">
                  <c:v>260.77432250977</c:v>
                </c:pt>
                <c:pt idx="1336">
                  <c:v>260.54516601562</c:v>
                </c:pt>
                <c:pt idx="1337">
                  <c:v>260.44839477538909</c:v>
                </c:pt>
                <c:pt idx="1338">
                  <c:v>260.51055908202909</c:v>
                </c:pt>
                <c:pt idx="1339">
                  <c:v>260.49102783202909</c:v>
                </c:pt>
                <c:pt idx="1340">
                  <c:v>260.51141357421909</c:v>
                </c:pt>
                <c:pt idx="1341">
                  <c:v>260.51055908202909</c:v>
                </c:pt>
                <c:pt idx="1342">
                  <c:v>260.51080322266</c:v>
                </c:pt>
                <c:pt idx="1343">
                  <c:v>260.48980712891</c:v>
                </c:pt>
                <c:pt idx="1344">
                  <c:v>260.38833618163909</c:v>
                </c:pt>
                <c:pt idx="1345">
                  <c:v>260.32431030273</c:v>
                </c:pt>
                <c:pt idx="1346">
                  <c:v>260.20184326172</c:v>
                </c:pt>
                <c:pt idx="1347">
                  <c:v>260.36712646484</c:v>
                </c:pt>
                <c:pt idx="1348">
                  <c:v>260.40866088866994</c:v>
                </c:pt>
                <c:pt idx="1349">
                  <c:v>260.36584472656085</c:v>
                </c:pt>
                <c:pt idx="1350">
                  <c:v>260.24200439453085</c:v>
                </c:pt>
                <c:pt idx="1351">
                  <c:v>260.15750122070085</c:v>
                </c:pt>
                <c:pt idx="1352">
                  <c:v>260.06127929686994</c:v>
                </c:pt>
                <c:pt idx="1353">
                  <c:v>259.85321044921909</c:v>
                </c:pt>
                <c:pt idx="1354">
                  <c:v>259.83309936522903</c:v>
                </c:pt>
                <c:pt idx="1355">
                  <c:v>259.83309936522903</c:v>
                </c:pt>
                <c:pt idx="1356">
                  <c:v>259.83309936522903</c:v>
                </c:pt>
                <c:pt idx="1357">
                  <c:v>259.83374023437</c:v>
                </c:pt>
                <c:pt idx="1358">
                  <c:v>259.83374023437</c:v>
                </c:pt>
                <c:pt idx="1359">
                  <c:v>259.77221679686994</c:v>
                </c:pt>
                <c:pt idx="1360">
                  <c:v>259.84545898437</c:v>
                </c:pt>
                <c:pt idx="1361">
                  <c:v>259.71002197265909</c:v>
                </c:pt>
                <c:pt idx="1362">
                  <c:v>259.56918334961</c:v>
                </c:pt>
                <c:pt idx="1363">
                  <c:v>259.54888916016091</c:v>
                </c:pt>
                <c:pt idx="1364">
                  <c:v>259.54843139648</c:v>
                </c:pt>
                <c:pt idx="1365">
                  <c:v>259.40399169922</c:v>
                </c:pt>
                <c:pt idx="1366">
                  <c:v>259.38330078124909</c:v>
                </c:pt>
                <c:pt idx="1367">
                  <c:v>259.40335083007909</c:v>
                </c:pt>
                <c:pt idx="1368">
                  <c:v>259.38327026366994</c:v>
                </c:pt>
                <c:pt idx="1369">
                  <c:v>259.42599487305</c:v>
                </c:pt>
                <c:pt idx="1370">
                  <c:v>259.38195800780909</c:v>
                </c:pt>
                <c:pt idx="1371">
                  <c:v>259.25775146484</c:v>
                </c:pt>
                <c:pt idx="1372">
                  <c:v>259.01107788086</c:v>
                </c:pt>
                <c:pt idx="1373">
                  <c:v>258.96926879883</c:v>
                </c:pt>
                <c:pt idx="1374">
                  <c:v>258.95391845702835</c:v>
                </c:pt>
                <c:pt idx="1375">
                  <c:v>258.97457885741909</c:v>
                </c:pt>
                <c:pt idx="1376">
                  <c:v>258.93438720702909</c:v>
                </c:pt>
                <c:pt idx="1377">
                  <c:v>258.95324707031</c:v>
                </c:pt>
                <c:pt idx="1378">
                  <c:v>258.92864990233903</c:v>
                </c:pt>
                <c:pt idx="1379">
                  <c:v>258.91128540038909</c:v>
                </c:pt>
                <c:pt idx="1380">
                  <c:v>258.88992309570085</c:v>
                </c:pt>
                <c:pt idx="1381">
                  <c:v>258.84924316406176</c:v>
                </c:pt>
                <c:pt idx="1382">
                  <c:v>258.74749755858903</c:v>
                </c:pt>
                <c:pt idx="1383">
                  <c:v>258.62408447266</c:v>
                </c:pt>
                <c:pt idx="1384">
                  <c:v>258.60610961914</c:v>
                </c:pt>
                <c:pt idx="1385">
                  <c:v>258.64614868164</c:v>
                </c:pt>
                <c:pt idx="1386">
                  <c:v>258.56100463866994</c:v>
                </c:pt>
                <c:pt idx="1387">
                  <c:v>258.64416503906176</c:v>
                </c:pt>
                <c:pt idx="1388">
                  <c:v>258.48345947265835</c:v>
                </c:pt>
                <c:pt idx="1389">
                  <c:v>258.48745727538909</c:v>
                </c:pt>
                <c:pt idx="1390">
                  <c:v>258.45855712890909</c:v>
                </c:pt>
                <c:pt idx="1391">
                  <c:v>258.44100952147903</c:v>
                </c:pt>
                <c:pt idx="1392">
                  <c:v>258.48278808594</c:v>
                </c:pt>
                <c:pt idx="1393">
                  <c:v>258.44454956055</c:v>
                </c:pt>
                <c:pt idx="1394">
                  <c:v>258.40344238281</c:v>
                </c:pt>
                <c:pt idx="1395">
                  <c:v>258.37973022461</c:v>
                </c:pt>
                <c:pt idx="1396">
                  <c:v>258.33789062500091</c:v>
                </c:pt>
                <c:pt idx="1397">
                  <c:v>258.31735229492</c:v>
                </c:pt>
                <c:pt idx="1398">
                  <c:v>258.25488281250091</c:v>
                </c:pt>
                <c:pt idx="1399">
                  <c:v>258.11199951172</c:v>
                </c:pt>
                <c:pt idx="1400">
                  <c:v>258.09478759766</c:v>
                </c:pt>
                <c:pt idx="1401">
                  <c:v>258.07424926757909</c:v>
                </c:pt>
                <c:pt idx="1402">
                  <c:v>258.13119506835909</c:v>
                </c:pt>
                <c:pt idx="1403">
                  <c:v>258.09359741210835</c:v>
                </c:pt>
                <c:pt idx="1404">
                  <c:v>257.91131591796835</c:v>
                </c:pt>
                <c:pt idx="1405">
                  <c:v>257.98980712891</c:v>
                </c:pt>
                <c:pt idx="1406">
                  <c:v>257.74481201172091</c:v>
                </c:pt>
                <c:pt idx="1407">
                  <c:v>257.76486206055091</c:v>
                </c:pt>
                <c:pt idx="1408">
                  <c:v>257.72427368164</c:v>
                </c:pt>
                <c:pt idx="1409">
                  <c:v>257.62158203125</c:v>
                </c:pt>
                <c:pt idx="1410">
                  <c:v>257.39669799804909</c:v>
                </c:pt>
                <c:pt idx="1411">
                  <c:v>257.39596557616994</c:v>
                </c:pt>
                <c:pt idx="1412">
                  <c:v>257.39730834960909</c:v>
                </c:pt>
                <c:pt idx="1413">
                  <c:v>257.37731933594</c:v>
                </c:pt>
                <c:pt idx="1414">
                  <c:v>257.39660644530909</c:v>
                </c:pt>
                <c:pt idx="1415">
                  <c:v>257.4176940918</c:v>
                </c:pt>
                <c:pt idx="1416">
                  <c:v>257.41708374022903</c:v>
                </c:pt>
                <c:pt idx="1417">
                  <c:v>257.41650390624835</c:v>
                </c:pt>
                <c:pt idx="1418">
                  <c:v>257.37731933594</c:v>
                </c:pt>
                <c:pt idx="1419">
                  <c:v>257.43493652344</c:v>
                </c:pt>
                <c:pt idx="1420">
                  <c:v>257.39724731445085</c:v>
                </c:pt>
                <c:pt idx="1421">
                  <c:v>257.39660644530909</c:v>
                </c:pt>
                <c:pt idx="1422">
                  <c:v>257.39724731445085</c:v>
                </c:pt>
                <c:pt idx="1423">
                  <c:v>257.41714477538909</c:v>
                </c:pt>
                <c:pt idx="1424">
                  <c:v>257.41714477538909</c:v>
                </c:pt>
                <c:pt idx="1425">
                  <c:v>257.41708374022903</c:v>
                </c:pt>
                <c:pt idx="1426">
                  <c:v>257.41711425780835</c:v>
                </c:pt>
                <c:pt idx="1427">
                  <c:v>257.39660644530909</c:v>
                </c:pt>
                <c:pt idx="1428">
                  <c:v>257.41506958007909</c:v>
                </c:pt>
                <c:pt idx="1429">
                  <c:v>257.39724731445085</c:v>
                </c:pt>
                <c:pt idx="1430">
                  <c:v>257.41714477538909</c:v>
                </c:pt>
                <c:pt idx="1431">
                  <c:v>257.23236083984085</c:v>
                </c:pt>
                <c:pt idx="1432">
                  <c:v>257.25219726561903</c:v>
                </c:pt>
                <c:pt idx="1433">
                  <c:v>257.2522277832</c:v>
                </c:pt>
                <c:pt idx="1434">
                  <c:v>257.23236083984085</c:v>
                </c:pt>
                <c:pt idx="1435">
                  <c:v>257.21246337891</c:v>
                </c:pt>
                <c:pt idx="1436">
                  <c:v>257.21182250977</c:v>
                </c:pt>
                <c:pt idx="1437">
                  <c:v>257.21121215819835</c:v>
                </c:pt>
                <c:pt idx="1438">
                  <c:v>257.21188354492</c:v>
                </c:pt>
                <c:pt idx="1439">
                  <c:v>257.21246337891</c:v>
                </c:pt>
                <c:pt idx="1440">
                  <c:v>257.21221923827835</c:v>
                </c:pt>
                <c:pt idx="1441">
                  <c:v>257.21261596679909</c:v>
                </c:pt>
                <c:pt idx="1442">
                  <c:v>257.23171997069755</c:v>
                </c:pt>
                <c:pt idx="1443">
                  <c:v>257.19195556640909</c:v>
                </c:pt>
                <c:pt idx="1444">
                  <c:v>257.19396972656</c:v>
                </c:pt>
                <c:pt idx="1445">
                  <c:v>257.21160888672</c:v>
                </c:pt>
                <c:pt idx="1446">
                  <c:v>257.17236328125</c:v>
                </c:pt>
                <c:pt idx="1447">
                  <c:v>257.17144775391</c:v>
                </c:pt>
                <c:pt idx="1448">
                  <c:v>257.17172241210909</c:v>
                </c:pt>
                <c:pt idx="1449">
                  <c:v>257.14965820313091</c:v>
                </c:pt>
                <c:pt idx="1450">
                  <c:v>257.0478515625</c:v>
                </c:pt>
                <c:pt idx="1451">
                  <c:v>256.92587280273</c:v>
                </c:pt>
                <c:pt idx="1452">
                  <c:v>256.94421386718909</c:v>
                </c:pt>
                <c:pt idx="1453">
                  <c:v>256.78253173827835</c:v>
                </c:pt>
                <c:pt idx="1454">
                  <c:v>256.72048950195</c:v>
                </c:pt>
                <c:pt idx="1455">
                  <c:v>256.72045898436994</c:v>
                </c:pt>
                <c:pt idx="1456">
                  <c:v>256.72048950195</c:v>
                </c:pt>
                <c:pt idx="1457">
                  <c:v>256.72048950195</c:v>
                </c:pt>
                <c:pt idx="1458">
                  <c:v>256.72048950195</c:v>
                </c:pt>
                <c:pt idx="1459">
                  <c:v>256.71984863281085</c:v>
                </c:pt>
                <c:pt idx="1460">
                  <c:v>256.71984863281085</c:v>
                </c:pt>
                <c:pt idx="1461">
                  <c:v>256.72048950195</c:v>
                </c:pt>
                <c:pt idx="1462">
                  <c:v>256.72048950195</c:v>
                </c:pt>
                <c:pt idx="1463">
                  <c:v>256.72048950195</c:v>
                </c:pt>
                <c:pt idx="1464">
                  <c:v>256.72048950195</c:v>
                </c:pt>
                <c:pt idx="1465">
                  <c:v>256.74029541016</c:v>
                </c:pt>
                <c:pt idx="1466">
                  <c:v>256.70065307616994</c:v>
                </c:pt>
                <c:pt idx="1467">
                  <c:v>256.72048950195</c:v>
                </c:pt>
                <c:pt idx="1468">
                  <c:v>256.72048950195</c:v>
                </c:pt>
                <c:pt idx="1469">
                  <c:v>256.72048950195</c:v>
                </c:pt>
                <c:pt idx="1470">
                  <c:v>256.72048950195</c:v>
                </c:pt>
                <c:pt idx="1471">
                  <c:v>256.72048950195</c:v>
                </c:pt>
                <c:pt idx="1472">
                  <c:v>256.72048950195</c:v>
                </c:pt>
                <c:pt idx="1473">
                  <c:v>256.72048950195</c:v>
                </c:pt>
                <c:pt idx="1474">
                  <c:v>256.72048950195</c:v>
                </c:pt>
                <c:pt idx="1475">
                  <c:v>256.72048950195</c:v>
                </c:pt>
                <c:pt idx="1476">
                  <c:v>256.72048950195</c:v>
                </c:pt>
                <c:pt idx="1477">
                  <c:v>256.72048950195</c:v>
                </c:pt>
                <c:pt idx="1478">
                  <c:v>256.72048950195</c:v>
                </c:pt>
                <c:pt idx="1479">
                  <c:v>256.72048950195</c:v>
                </c:pt>
                <c:pt idx="1480">
                  <c:v>256.71984863281085</c:v>
                </c:pt>
                <c:pt idx="1481">
                  <c:v>256.72048950195</c:v>
                </c:pt>
                <c:pt idx="1482">
                  <c:v>256.72048950195</c:v>
                </c:pt>
                <c:pt idx="1483">
                  <c:v>256.72109985351909</c:v>
                </c:pt>
                <c:pt idx="1484">
                  <c:v>256.72048950195</c:v>
                </c:pt>
                <c:pt idx="1485">
                  <c:v>256.72048950195</c:v>
                </c:pt>
                <c:pt idx="1486">
                  <c:v>256.72048950195</c:v>
                </c:pt>
                <c:pt idx="1487">
                  <c:v>256.72048950195</c:v>
                </c:pt>
                <c:pt idx="1488">
                  <c:v>256.65975952148</c:v>
                </c:pt>
                <c:pt idx="1489">
                  <c:v>256.72048950195</c:v>
                </c:pt>
                <c:pt idx="1490">
                  <c:v>256.49545288086</c:v>
                </c:pt>
                <c:pt idx="1491">
                  <c:v>256.72045898436994</c:v>
                </c:pt>
                <c:pt idx="1492">
                  <c:v>256.72048950195</c:v>
                </c:pt>
                <c:pt idx="1493">
                  <c:v>256.72048950195</c:v>
                </c:pt>
                <c:pt idx="1494">
                  <c:v>256.72048950195</c:v>
                </c:pt>
                <c:pt idx="1495">
                  <c:v>256.72048950195</c:v>
                </c:pt>
                <c:pt idx="1496">
                  <c:v>256.33129882812909</c:v>
                </c:pt>
                <c:pt idx="1497">
                  <c:v>256.55551147460909</c:v>
                </c:pt>
                <c:pt idx="1498">
                  <c:v>256.27249145507909</c:v>
                </c:pt>
                <c:pt idx="1499">
                  <c:v>255.92129516602</c:v>
                </c:pt>
                <c:pt idx="1500">
                  <c:v>256.72048950195</c:v>
                </c:pt>
                <c:pt idx="1501">
                  <c:v>256.45465087891</c:v>
                </c:pt>
                <c:pt idx="1502">
                  <c:v>256.31085205078</c:v>
                </c:pt>
                <c:pt idx="1503">
                  <c:v>256.43414306640909</c:v>
                </c:pt>
                <c:pt idx="1504">
                  <c:v>256.72048950195</c:v>
                </c:pt>
                <c:pt idx="1505">
                  <c:v>256.29351806640835</c:v>
                </c:pt>
                <c:pt idx="1506">
                  <c:v>256.24822998046994</c:v>
                </c:pt>
                <c:pt idx="1507">
                  <c:v>256.0221862793</c:v>
                </c:pt>
                <c:pt idx="1508">
                  <c:v>255.90325927733997</c:v>
                </c:pt>
                <c:pt idx="1509">
                  <c:v>255.90084838867079</c:v>
                </c:pt>
                <c:pt idx="1510">
                  <c:v>255.7319488525404</c:v>
                </c:pt>
                <c:pt idx="1511">
                  <c:v>255.50973510742</c:v>
                </c:pt>
                <c:pt idx="1512">
                  <c:v>255.55110168457</c:v>
                </c:pt>
                <c:pt idx="1513">
                  <c:v>255.81787109374972</c:v>
                </c:pt>
                <c:pt idx="1514">
                  <c:v>255.83589172363</c:v>
                </c:pt>
                <c:pt idx="1515">
                  <c:v>255.83958435059</c:v>
                </c:pt>
                <c:pt idx="1516">
                  <c:v>255.8791809082</c:v>
                </c:pt>
                <c:pt idx="1517">
                  <c:v>255.85998535156</c:v>
                </c:pt>
                <c:pt idx="1518">
                  <c:v>255.7579498291</c:v>
                </c:pt>
                <c:pt idx="1519">
                  <c:v>255.4286651611296</c:v>
                </c:pt>
                <c:pt idx="1520">
                  <c:v>255.44841003418</c:v>
                </c:pt>
                <c:pt idx="1521">
                  <c:v>255.3009643554704</c:v>
                </c:pt>
                <c:pt idx="1522">
                  <c:v>255.1607666015596</c:v>
                </c:pt>
                <c:pt idx="1523">
                  <c:v>255.05937194824</c:v>
                </c:pt>
                <c:pt idx="1524">
                  <c:v>254.9779663085904</c:v>
                </c:pt>
                <c:pt idx="1525">
                  <c:v>255.00134277344</c:v>
                </c:pt>
                <c:pt idx="1526">
                  <c:v>254.97793579101995</c:v>
                </c:pt>
                <c:pt idx="1527">
                  <c:v>254.98153686523079</c:v>
                </c:pt>
                <c:pt idx="1528">
                  <c:v>254.98167419433992</c:v>
                </c:pt>
                <c:pt idx="1529">
                  <c:v>255.00134277344</c:v>
                </c:pt>
                <c:pt idx="1530">
                  <c:v>255.00102233887</c:v>
                </c:pt>
                <c:pt idx="1531">
                  <c:v>254.77401733398</c:v>
                </c:pt>
                <c:pt idx="1532">
                  <c:v>254.693359375</c:v>
                </c:pt>
                <c:pt idx="1533">
                  <c:v>254.67242431641043</c:v>
                </c:pt>
                <c:pt idx="1534">
                  <c:v>254.6115722656196</c:v>
                </c:pt>
                <c:pt idx="1535">
                  <c:v>254.56240844727083</c:v>
                </c:pt>
                <c:pt idx="1536">
                  <c:v>254.56639099121</c:v>
                </c:pt>
                <c:pt idx="1537">
                  <c:v>254.46492004395</c:v>
                </c:pt>
                <c:pt idx="1538">
                  <c:v>254.4051361084004</c:v>
                </c:pt>
                <c:pt idx="1539">
                  <c:v>254.39457702636992</c:v>
                </c:pt>
                <c:pt idx="1540">
                  <c:v>254.16061401367</c:v>
                </c:pt>
                <c:pt idx="1541">
                  <c:v>254.1356048584</c:v>
                </c:pt>
                <c:pt idx="1542">
                  <c:v>254.14093017578</c:v>
                </c:pt>
                <c:pt idx="1543">
                  <c:v>254.14031982422</c:v>
                </c:pt>
                <c:pt idx="1544">
                  <c:v>254.12115478515992</c:v>
                </c:pt>
                <c:pt idx="1545">
                  <c:v>254.12132263183997</c:v>
                </c:pt>
                <c:pt idx="1546">
                  <c:v>254.11595153808992</c:v>
                </c:pt>
                <c:pt idx="1547">
                  <c:v>254.06057739258</c:v>
                </c:pt>
                <c:pt idx="1548">
                  <c:v>253.9386138916</c:v>
                </c:pt>
                <c:pt idx="1549">
                  <c:v>253.89279174805</c:v>
                </c:pt>
                <c:pt idx="1550">
                  <c:v>253.8986053466804</c:v>
                </c:pt>
                <c:pt idx="1551">
                  <c:v>253.8512115478504</c:v>
                </c:pt>
                <c:pt idx="1552">
                  <c:v>253.77740478515992</c:v>
                </c:pt>
                <c:pt idx="1553">
                  <c:v>253.69039916992</c:v>
                </c:pt>
                <c:pt idx="1554">
                  <c:v>253.70997619628992</c:v>
                </c:pt>
                <c:pt idx="1555">
                  <c:v>253.70999145508</c:v>
                </c:pt>
                <c:pt idx="1556">
                  <c:v>253.66955566405883</c:v>
                </c:pt>
                <c:pt idx="1557">
                  <c:v>253.58871459961</c:v>
                </c:pt>
                <c:pt idx="1558">
                  <c:v>253.5209350585904</c:v>
                </c:pt>
                <c:pt idx="1559">
                  <c:v>253.48043823242079</c:v>
                </c:pt>
                <c:pt idx="1560">
                  <c:v>253.34059143066</c:v>
                </c:pt>
                <c:pt idx="1561">
                  <c:v>253.2787475585904</c:v>
                </c:pt>
                <c:pt idx="1562">
                  <c:v>253.2787475585904</c:v>
                </c:pt>
                <c:pt idx="1563">
                  <c:v>253.2787475585904</c:v>
                </c:pt>
                <c:pt idx="1564">
                  <c:v>253.26594543456972</c:v>
                </c:pt>
                <c:pt idx="1565">
                  <c:v>253.2787475585904</c:v>
                </c:pt>
                <c:pt idx="1566">
                  <c:v>253.17840576171992</c:v>
                </c:pt>
                <c:pt idx="1567">
                  <c:v>253.0896301269496</c:v>
                </c:pt>
                <c:pt idx="1568">
                  <c:v>252.9967498779308</c:v>
                </c:pt>
                <c:pt idx="1569">
                  <c:v>252.92793273926</c:v>
                </c:pt>
                <c:pt idx="1570">
                  <c:v>252.87557983398</c:v>
                </c:pt>
                <c:pt idx="1571">
                  <c:v>252.72444152832</c:v>
                </c:pt>
                <c:pt idx="1572">
                  <c:v>252.7867279052704</c:v>
                </c:pt>
                <c:pt idx="1573">
                  <c:v>252.72630310059</c:v>
                </c:pt>
                <c:pt idx="1574">
                  <c:v>252.66593933105</c:v>
                </c:pt>
                <c:pt idx="1575">
                  <c:v>252.5451812744096</c:v>
                </c:pt>
                <c:pt idx="1576">
                  <c:v>252.44404602051</c:v>
                </c:pt>
                <c:pt idx="1577">
                  <c:v>252.4351806640596</c:v>
                </c:pt>
                <c:pt idx="1578">
                  <c:v>252.4248962402304</c:v>
                </c:pt>
                <c:pt idx="1579">
                  <c:v>252.4248962402304</c:v>
                </c:pt>
                <c:pt idx="1580">
                  <c:v>252.43551635742079</c:v>
                </c:pt>
                <c:pt idx="1581">
                  <c:v>252.43551635742079</c:v>
                </c:pt>
                <c:pt idx="1582">
                  <c:v>252.4248962402304</c:v>
                </c:pt>
                <c:pt idx="1583">
                  <c:v>252.43577575683992</c:v>
                </c:pt>
                <c:pt idx="1584">
                  <c:v>252.44435119628992</c:v>
                </c:pt>
                <c:pt idx="1585">
                  <c:v>252.43577575683992</c:v>
                </c:pt>
                <c:pt idx="1586">
                  <c:v>252.4248962402304</c:v>
                </c:pt>
                <c:pt idx="1587">
                  <c:v>252.4150390625</c:v>
                </c:pt>
                <c:pt idx="1588">
                  <c:v>252.4150390625</c:v>
                </c:pt>
                <c:pt idx="1589">
                  <c:v>252.41539001465</c:v>
                </c:pt>
                <c:pt idx="1590">
                  <c:v>252.39552307129</c:v>
                </c:pt>
                <c:pt idx="1591">
                  <c:v>252.4248962402304</c:v>
                </c:pt>
                <c:pt idx="1592">
                  <c:v>252.43577575683992</c:v>
                </c:pt>
                <c:pt idx="1593">
                  <c:v>252.44435119628992</c:v>
                </c:pt>
                <c:pt idx="1594">
                  <c:v>252.27267456054935</c:v>
                </c:pt>
                <c:pt idx="1595">
                  <c:v>252.05294799805043</c:v>
                </c:pt>
                <c:pt idx="1596">
                  <c:v>251.88401794434</c:v>
                </c:pt>
                <c:pt idx="1597">
                  <c:v>251.74229431152</c:v>
                </c:pt>
                <c:pt idx="1598">
                  <c:v>251.7422790527304</c:v>
                </c:pt>
                <c:pt idx="1599">
                  <c:v>251.72341918945</c:v>
                </c:pt>
                <c:pt idx="1600">
                  <c:v>251.68147277832</c:v>
                </c:pt>
                <c:pt idx="1601">
                  <c:v>251.52886962891</c:v>
                </c:pt>
                <c:pt idx="1602">
                  <c:v>251.54208374023</c:v>
                </c:pt>
                <c:pt idx="1603">
                  <c:v>251.43046569823997</c:v>
                </c:pt>
                <c:pt idx="1604">
                  <c:v>251.4029235839804</c:v>
                </c:pt>
                <c:pt idx="1605">
                  <c:v>251.4104309082004</c:v>
                </c:pt>
                <c:pt idx="1606">
                  <c:v>251.41064453124972</c:v>
                </c:pt>
                <c:pt idx="1607">
                  <c:v>251.37094116211</c:v>
                </c:pt>
                <c:pt idx="1608">
                  <c:v>251.28015136719</c:v>
                </c:pt>
                <c:pt idx="1609">
                  <c:v>251.10971069335929</c:v>
                </c:pt>
                <c:pt idx="1610">
                  <c:v>251.09028625488</c:v>
                </c:pt>
                <c:pt idx="1611">
                  <c:v>251.04971313476938</c:v>
                </c:pt>
                <c:pt idx="1612">
                  <c:v>251.0653076171904</c:v>
                </c:pt>
                <c:pt idx="1613">
                  <c:v>250.9388885498</c:v>
                </c:pt>
                <c:pt idx="1614">
                  <c:v>250.94979858398</c:v>
                </c:pt>
                <c:pt idx="1615">
                  <c:v>250.93824768066079</c:v>
                </c:pt>
                <c:pt idx="1616">
                  <c:v>250.9176025390596</c:v>
                </c:pt>
                <c:pt idx="1617">
                  <c:v>250.89761352539</c:v>
                </c:pt>
                <c:pt idx="1618">
                  <c:v>250.57958984374972</c:v>
                </c:pt>
                <c:pt idx="1619">
                  <c:v>250.49922180176</c:v>
                </c:pt>
                <c:pt idx="1620">
                  <c:v>250.4912261962904</c:v>
                </c:pt>
                <c:pt idx="1621">
                  <c:v>250.48515319823997</c:v>
                </c:pt>
                <c:pt idx="1622">
                  <c:v>250.48493957520043</c:v>
                </c:pt>
                <c:pt idx="1623">
                  <c:v>250.4784851074204</c:v>
                </c:pt>
                <c:pt idx="1624">
                  <c:v>250.49778747559043</c:v>
                </c:pt>
                <c:pt idx="1625">
                  <c:v>250.4853363037108</c:v>
                </c:pt>
                <c:pt idx="1626">
                  <c:v>250.48551940918</c:v>
                </c:pt>
                <c:pt idx="1627">
                  <c:v>250.47868347168</c:v>
                </c:pt>
                <c:pt idx="1628">
                  <c:v>250.47239685059083</c:v>
                </c:pt>
                <c:pt idx="1629">
                  <c:v>250.4784851074204</c:v>
                </c:pt>
                <c:pt idx="1630">
                  <c:v>250.4784851074204</c:v>
                </c:pt>
                <c:pt idx="1631">
                  <c:v>250.48492431641043</c:v>
                </c:pt>
                <c:pt idx="1632">
                  <c:v>250.48492431641043</c:v>
                </c:pt>
                <c:pt idx="1633">
                  <c:v>250.47969055175992</c:v>
                </c:pt>
                <c:pt idx="1634">
                  <c:v>250.4851379394504</c:v>
                </c:pt>
                <c:pt idx="1635">
                  <c:v>250.47850036621</c:v>
                </c:pt>
                <c:pt idx="1636">
                  <c:v>250.47850036621</c:v>
                </c:pt>
                <c:pt idx="1637">
                  <c:v>250.4851379394504</c:v>
                </c:pt>
                <c:pt idx="1638">
                  <c:v>250.4784851074204</c:v>
                </c:pt>
                <c:pt idx="1639">
                  <c:v>250.47846984863079</c:v>
                </c:pt>
                <c:pt idx="1640">
                  <c:v>250.4785308837904</c:v>
                </c:pt>
                <c:pt idx="1641">
                  <c:v>250.2460632324196</c:v>
                </c:pt>
                <c:pt idx="1642">
                  <c:v>250.05276489258</c:v>
                </c:pt>
                <c:pt idx="1643">
                  <c:v>250.04643249512</c:v>
                </c:pt>
                <c:pt idx="1644">
                  <c:v>249.96638488770043</c:v>
                </c:pt>
                <c:pt idx="1645">
                  <c:v>249.8920898437504</c:v>
                </c:pt>
                <c:pt idx="1646">
                  <c:v>249.89247131348083</c:v>
                </c:pt>
                <c:pt idx="1647">
                  <c:v>249.82711791992079</c:v>
                </c:pt>
                <c:pt idx="1648">
                  <c:v>249.79351806640992</c:v>
                </c:pt>
                <c:pt idx="1649">
                  <c:v>249.68769836426</c:v>
                </c:pt>
                <c:pt idx="1650">
                  <c:v>249.63426208495972</c:v>
                </c:pt>
                <c:pt idx="1651">
                  <c:v>249.63398742675992</c:v>
                </c:pt>
                <c:pt idx="1652">
                  <c:v>249.65322875977</c:v>
                </c:pt>
                <c:pt idx="1653">
                  <c:v>249.63398742675992</c:v>
                </c:pt>
                <c:pt idx="1654">
                  <c:v>249.63398742675992</c:v>
                </c:pt>
                <c:pt idx="1655">
                  <c:v>249.62936401367</c:v>
                </c:pt>
                <c:pt idx="1656">
                  <c:v>249.53401184082</c:v>
                </c:pt>
                <c:pt idx="1657">
                  <c:v>249.43553161621</c:v>
                </c:pt>
                <c:pt idx="1658">
                  <c:v>249.3964080810504</c:v>
                </c:pt>
                <c:pt idx="1659">
                  <c:v>249.37539672852</c:v>
                </c:pt>
                <c:pt idx="1660">
                  <c:v>249.3759765625</c:v>
                </c:pt>
                <c:pt idx="1661">
                  <c:v>249.37992858887</c:v>
                </c:pt>
                <c:pt idx="1662">
                  <c:v>249.29937744141</c:v>
                </c:pt>
                <c:pt idx="1663">
                  <c:v>249.18203735352083</c:v>
                </c:pt>
                <c:pt idx="1664">
                  <c:v>249.14114379882992</c:v>
                </c:pt>
                <c:pt idx="1665">
                  <c:v>248.9864349365204</c:v>
                </c:pt>
                <c:pt idx="1666">
                  <c:v>248.86750793457</c:v>
                </c:pt>
                <c:pt idx="1667">
                  <c:v>248.84823608398079</c:v>
                </c:pt>
                <c:pt idx="1668">
                  <c:v>248.86380004883</c:v>
                </c:pt>
                <c:pt idx="1669">
                  <c:v>248.86447143555</c:v>
                </c:pt>
                <c:pt idx="1670">
                  <c:v>248.8643951416</c:v>
                </c:pt>
                <c:pt idx="1671">
                  <c:v>248.86685180664</c:v>
                </c:pt>
                <c:pt idx="1672">
                  <c:v>248.8673553466804</c:v>
                </c:pt>
                <c:pt idx="1673">
                  <c:v>248.8643951416</c:v>
                </c:pt>
                <c:pt idx="1674">
                  <c:v>248.84521484375</c:v>
                </c:pt>
                <c:pt idx="1675">
                  <c:v>248.84820556641</c:v>
                </c:pt>
                <c:pt idx="1676">
                  <c:v>248.8643646240196</c:v>
                </c:pt>
                <c:pt idx="1677">
                  <c:v>248.8644104003904</c:v>
                </c:pt>
                <c:pt idx="1678">
                  <c:v>248.84764099121</c:v>
                </c:pt>
                <c:pt idx="1679">
                  <c:v>248.8897399902304</c:v>
                </c:pt>
                <c:pt idx="1680">
                  <c:v>248.7872009277304</c:v>
                </c:pt>
                <c:pt idx="1681">
                  <c:v>248.68968200683992</c:v>
                </c:pt>
                <c:pt idx="1682">
                  <c:v>248.29789733887</c:v>
                </c:pt>
                <c:pt idx="1683">
                  <c:v>248.35357666015992</c:v>
                </c:pt>
                <c:pt idx="1684">
                  <c:v>248.13748168945</c:v>
                </c:pt>
                <c:pt idx="1685">
                  <c:v>248.11904907227</c:v>
                </c:pt>
                <c:pt idx="1686">
                  <c:v>248.1571502685496</c:v>
                </c:pt>
                <c:pt idx="1687">
                  <c:v>248.13748168945</c:v>
                </c:pt>
                <c:pt idx="1688">
                  <c:v>248.15713500977</c:v>
                </c:pt>
                <c:pt idx="1689">
                  <c:v>248.15710449219</c:v>
                </c:pt>
                <c:pt idx="1690">
                  <c:v>248.15650939941</c:v>
                </c:pt>
                <c:pt idx="1691">
                  <c:v>248.1571502685496</c:v>
                </c:pt>
                <c:pt idx="1692">
                  <c:v>248.13743591309043</c:v>
                </c:pt>
                <c:pt idx="1693">
                  <c:v>248.13684082031</c:v>
                </c:pt>
                <c:pt idx="1694">
                  <c:v>248.1570892334</c:v>
                </c:pt>
                <c:pt idx="1695">
                  <c:v>248.15707397461</c:v>
                </c:pt>
                <c:pt idx="1696">
                  <c:v>248.1360473632804</c:v>
                </c:pt>
                <c:pt idx="1697">
                  <c:v>248.15713500977</c:v>
                </c:pt>
                <c:pt idx="1698">
                  <c:v>248.13743591309043</c:v>
                </c:pt>
                <c:pt idx="1699">
                  <c:v>248.11770629882992</c:v>
                </c:pt>
                <c:pt idx="1700">
                  <c:v>248.15713500977</c:v>
                </c:pt>
                <c:pt idx="1701">
                  <c:v>248.13743591309043</c:v>
                </c:pt>
                <c:pt idx="1702">
                  <c:v>248.15710449219</c:v>
                </c:pt>
                <c:pt idx="1703">
                  <c:v>248.13743591309043</c:v>
                </c:pt>
                <c:pt idx="1704">
                  <c:v>248.04064941406</c:v>
                </c:pt>
                <c:pt idx="1705">
                  <c:v>247.98165893555</c:v>
                </c:pt>
                <c:pt idx="1706">
                  <c:v>247.76402282714992</c:v>
                </c:pt>
                <c:pt idx="1707">
                  <c:v>247.76519775391</c:v>
                </c:pt>
                <c:pt idx="1708">
                  <c:v>247.49182128906</c:v>
                </c:pt>
                <c:pt idx="1709">
                  <c:v>247.4918365478504</c:v>
                </c:pt>
                <c:pt idx="1710">
                  <c:v>247.49179077148</c:v>
                </c:pt>
                <c:pt idx="1711">
                  <c:v>247.4728393554708</c:v>
                </c:pt>
                <c:pt idx="1712">
                  <c:v>247.49179077148</c:v>
                </c:pt>
                <c:pt idx="1713">
                  <c:v>247.4728393554708</c:v>
                </c:pt>
                <c:pt idx="1714">
                  <c:v>247.49179077148</c:v>
                </c:pt>
                <c:pt idx="1715">
                  <c:v>247.4923706054704</c:v>
                </c:pt>
                <c:pt idx="1716">
                  <c:v>247.49179077148</c:v>
                </c:pt>
                <c:pt idx="1717">
                  <c:v>247.49179077148</c:v>
                </c:pt>
                <c:pt idx="1718">
                  <c:v>247.4728393554708</c:v>
                </c:pt>
                <c:pt idx="1719">
                  <c:v>247.49179077148</c:v>
                </c:pt>
                <c:pt idx="1720">
                  <c:v>247.4912109375004</c:v>
                </c:pt>
                <c:pt idx="1721">
                  <c:v>247.49179077148</c:v>
                </c:pt>
                <c:pt idx="1722">
                  <c:v>247.49179077148</c:v>
                </c:pt>
                <c:pt idx="1723">
                  <c:v>247.4728088378904</c:v>
                </c:pt>
                <c:pt idx="1724">
                  <c:v>247.49179077148</c:v>
                </c:pt>
                <c:pt idx="1725">
                  <c:v>247.49179077148</c:v>
                </c:pt>
                <c:pt idx="1726">
                  <c:v>247.49179077148</c:v>
                </c:pt>
                <c:pt idx="1727">
                  <c:v>247.49179077148</c:v>
                </c:pt>
                <c:pt idx="1728">
                  <c:v>247.49182128906</c:v>
                </c:pt>
                <c:pt idx="1729">
                  <c:v>247.4728393554708</c:v>
                </c:pt>
                <c:pt idx="1730">
                  <c:v>247.49182128906</c:v>
                </c:pt>
                <c:pt idx="1731">
                  <c:v>247.51075744629</c:v>
                </c:pt>
                <c:pt idx="1732">
                  <c:v>247.57064819335992</c:v>
                </c:pt>
                <c:pt idx="1733">
                  <c:v>247.5113983154308</c:v>
                </c:pt>
                <c:pt idx="1734">
                  <c:v>247.49179077148</c:v>
                </c:pt>
                <c:pt idx="1735">
                  <c:v>247.49179077148</c:v>
                </c:pt>
                <c:pt idx="1736">
                  <c:v>247.49179077148</c:v>
                </c:pt>
                <c:pt idx="1737">
                  <c:v>247.49179077148</c:v>
                </c:pt>
                <c:pt idx="1738">
                  <c:v>247.4923706054704</c:v>
                </c:pt>
                <c:pt idx="1739">
                  <c:v>247.49179077148</c:v>
                </c:pt>
                <c:pt idx="1740">
                  <c:v>247.49179077148</c:v>
                </c:pt>
                <c:pt idx="1741">
                  <c:v>247.4912109375004</c:v>
                </c:pt>
                <c:pt idx="1742">
                  <c:v>247.5113525390596</c:v>
                </c:pt>
                <c:pt idx="1743">
                  <c:v>247.49179077148</c:v>
                </c:pt>
                <c:pt idx="1744">
                  <c:v>247.49179077148</c:v>
                </c:pt>
                <c:pt idx="1745">
                  <c:v>247.49179077148</c:v>
                </c:pt>
                <c:pt idx="1746">
                  <c:v>247.4912109375004</c:v>
                </c:pt>
                <c:pt idx="1747">
                  <c:v>247.49179077148</c:v>
                </c:pt>
                <c:pt idx="1748">
                  <c:v>247.49179077148</c:v>
                </c:pt>
                <c:pt idx="1749">
                  <c:v>247.4912109375004</c:v>
                </c:pt>
                <c:pt idx="1750">
                  <c:v>247.49179077148</c:v>
                </c:pt>
                <c:pt idx="1751">
                  <c:v>247.49179077148</c:v>
                </c:pt>
                <c:pt idx="1752">
                  <c:v>247.49179077148</c:v>
                </c:pt>
                <c:pt idx="1753">
                  <c:v>247.49179077148</c:v>
                </c:pt>
                <c:pt idx="1754">
                  <c:v>247.49179077148</c:v>
                </c:pt>
                <c:pt idx="1755">
                  <c:v>247.49179077148</c:v>
                </c:pt>
                <c:pt idx="1756">
                  <c:v>247.2183837890596</c:v>
                </c:pt>
                <c:pt idx="1757">
                  <c:v>247.13899230957</c:v>
                </c:pt>
                <c:pt idx="1758">
                  <c:v>247.13973999023</c:v>
                </c:pt>
                <c:pt idx="1759">
                  <c:v>247.0981140136704</c:v>
                </c:pt>
                <c:pt idx="1760">
                  <c:v>247.49179077148</c:v>
                </c:pt>
                <c:pt idx="1761">
                  <c:v>247.51075744629</c:v>
                </c:pt>
                <c:pt idx="1762">
                  <c:v>247.14018249511992</c:v>
                </c:pt>
                <c:pt idx="1763">
                  <c:v>247.10108947754</c:v>
                </c:pt>
                <c:pt idx="1764">
                  <c:v>247.10110473632992</c:v>
                </c:pt>
                <c:pt idx="1765">
                  <c:v>247.10110473632992</c:v>
                </c:pt>
                <c:pt idx="1766">
                  <c:v>247.2774505615196</c:v>
                </c:pt>
                <c:pt idx="1767">
                  <c:v>247.4526214599604</c:v>
                </c:pt>
                <c:pt idx="1768">
                  <c:v>247.23847961426</c:v>
                </c:pt>
                <c:pt idx="1769">
                  <c:v>246.9620666503904</c:v>
                </c:pt>
                <c:pt idx="1770">
                  <c:v>247.02113342285</c:v>
                </c:pt>
                <c:pt idx="1771">
                  <c:v>246.68994140625</c:v>
                </c:pt>
                <c:pt idx="1772">
                  <c:v>246.68934631348083</c:v>
                </c:pt>
                <c:pt idx="1773">
                  <c:v>246.7082824707</c:v>
                </c:pt>
                <c:pt idx="1774">
                  <c:v>246.6899871826204</c:v>
                </c:pt>
                <c:pt idx="1775">
                  <c:v>246.56968688965</c:v>
                </c:pt>
                <c:pt idx="1776">
                  <c:v>246.3948059082</c:v>
                </c:pt>
                <c:pt idx="1777">
                  <c:v>246.29737854004</c:v>
                </c:pt>
                <c:pt idx="1778">
                  <c:v>246.24159240723</c:v>
                </c:pt>
                <c:pt idx="1779">
                  <c:v>246.06375122069957</c:v>
                </c:pt>
                <c:pt idx="1780">
                  <c:v>245.88548278809043</c:v>
                </c:pt>
                <c:pt idx="1781">
                  <c:v>245.90835571289</c:v>
                </c:pt>
                <c:pt idx="1782">
                  <c:v>245.88945007324</c:v>
                </c:pt>
                <c:pt idx="1783">
                  <c:v>245.9277343750004</c:v>
                </c:pt>
                <c:pt idx="1784">
                  <c:v>245.94766235352</c:v>
                </c:pt>
                <c:pt idx="1785">
                  <c:v>245.76890563964992</c:v>
                </c:pt>
                <c:pt idx="1786">
                  <c:v>245.6528015136704</c:v>
                </c:pt>
                <c:pt idx="1787">
                  <c:v>245.67170715332</c:v>
                </c:pt>
                <c:pt idx="1788">
                  <c:v>245.74942016601995</c:v>
                </c:pt>
                <c:pt idx="1789">
                  <c:v>245.71057128905923</c:v>
                </c:pt>
                <c:pt idx="1790">
                  <c:v>245.57453918456972</c:v>
                </c:pt>
                <c:pt idx="1791">
                  <c:v>245.44036865234</c:v>
                </c:pt>
                <c:pt idx="1792">
                  <c:v>245.4013061523404</c:v>
                </c:pt>
                <c:pt idx="1793">
                  <c:v>245.41886901855</c:v>
                </c:pt>
                <c:pt idx="1794">
                  <c:v>245.40008544922</c:v>
                </c:pt>
                <c:pt idx="1795">
                  <c:v>245.3595428466804</c:v>
                </c:pt>
                <c:pt idx="1796">
                  <c:v>245.18209838867079</c:v>
                </c:pt>
                <c:pt idx="1797">
                  <c:v>245.14338684082</c:v>
                </c:pt>
                <c:pt idx="1798">
                  <c:v>245.10972595214992</c:v>
                </c:pt>
                <c:pt idx="1799">
                  <c:v>245.04655456542972</c:v>
                </c:pt>
                <c:pt idx="1800">
                  <c:v>245.04655456542972</c:v>
                </c:pt>
                <c:pt idx="1801">
                  <c:v>245.00898742676</c:v>
                </c:pt>
                <c:pt idx="1802">
                  <c:v>244.79447937012</c:v>
                </c:pt>
                <c:pt idx="1803">
                  <c:v>244.65348815918</c:v>
                </c:pt>
                <c:pt idx="1804">
                  <c:v>244.65386962890992</c:v>
                </c:pt>
                <c:pt idx="1805">
                  <c:v>244.66061401367</c:v>
                </c:pt>
                <c:pt idx="1806">
                  <c:v>244.67279052733997</c:v>
                </c:pt>
                <c:pt idx="1807">
                  <c:v>244.63531494141</c:v>
                </c:pt>
                <c:pt idx="1808">
                  <c:v>244.5771789550804</c:v>
                </c:pt>
                <c:pt idx="1809">
                  <c:v>244.42152404785</c:v>
                </c:pt>
                <c:pt idx="1810">
                  <c:v>244.36309814453</c:v>
                </c:pt>
                <c:pt idx="1811">
                  <c:v>244.32553100586</c:v>
                </c:pt>
                <c:pt idx="1812">
                  <c:v>244.32575988770043</c:v>
                </c:pt>
                <c:pt idx="1813">
                  <c:v>244.3257293701204</c:v>
                </c:pt>
                <c:pt idx="1814">
                  <c:v>244.3263397216804</c:v>
                </c:pt>
                <c:pt idx="1815">
                  <c:v>244.3382110595704</c:v>
                </c:pt>
                <c:pt idx="1816">
                  <c:v>244.29995727538972</c:v>
                </c:pt>
                <c:pt idx="1817">
                  <c:v>244.13067626952972</c:v>
                </c:pt>
                <c:pt idx="1818">
                  <c:v>243.9829101562504</c:v>
                </c:pt>
                <c:pt idx="1819">
                  <c:v>243.97038269043</c:v>
                </c:pt>
                <c:pt idx="1820">
                  <c:v>243.9324188232404</c:v>
                </c:pt>
                <c:pt idx="1821">
                  <c:v>243.56010437012</c:v>
                </c:pt>
                <c:pt idx="1822">
                  <c:v>243.54052734375</c:v>
                </c:pt>
                <c:pt idx="1823">
                  <c:v>243.5308837890596</c:v>
                </c:pt>
                <c:pt idx="1824">
                  <c:v>243.50088500976995</c:v>
                </c:pt>
                <c:pt idx="1825">
                  <c:v>243.38563537598043</c:v>
                </c:pt>
                <c:pt idx="1826">
                  <c:v>243.3670501709</c:v>
                </c:pt>
                <c:pt idx="1827">
                  <c:v>243.4624481201204</c:v>
                </c:pt>
                <c:pt idx="1828">
                  <c:v>243.46304321289</c:v>
                </c:pt>
                <c:pt idx="1829">
                  <c:v>243.42581176758</c:v>
                </c:pt>
                <c:pt idx="1830">
                  <c:v>243.3670196533204</c:v>
                </c:pt>
                <c:pt idx="1831">
                  <c:v>243.35696411133</c:v>
                </c:pt>
                <c:pt idx="1832">
                  <c:v>243.4239501953096</c:v>
                </c:pt>
                <c:pt idx="1833">
                  <c:v>243.4345245361296</c:v>
                </c:pt>
                <c:pt idx="1834">
                  <c:v>243.3481140136704</c:v>
                </c:pt>
                <c:pt idx="1835">
                  <c:v>243.28005981445</c:v>
                </c:pt>
                <c:pt idx="1836">
                  <c:v>243.2330017089796</c:v>
                </c:pt>
                <c:pt idx="1837">
                  <c:v>243.22297668457</c:v>
                </c:pt>
                <c:pt idx="1838">
                  <c:v>243.19409179687938</c:v>
                </c:pt>
                <c:pt idx="1839">
                  <c:v>243.12358093262</c:v>
                </c:pt>
                <c:pt idx="1840">
                  <c:v>243.08973693848043</c:v>
                </c:pt>
                <c:pt idx="1841">
                  <c:v>243.13719177246</c:v>
                </c:pt>
                <c:pt idx="1842">
                  <c:v>243.09767150879</c:v>
                </c:pt>
                <c:pt idx="1843">
                  <c:v>242.85876464844</c:v>
                </c:pt>
                <c:pt idx="1844">
                  <c:v>242.84878540039</c:v>
                </c:pt>
                <c:pt idx="1845">
                  <c:v>242.85816955566079</c:v>
                </c:pt>
                <c:pt idx="1846">
                  <c:v>242.79067993163997</c:v>
                </c:pt>
                <c:pt idx="1847">
                  <c:v>242.79949951172</c:v>
                </c:pt>
                <c:pt idx="1848">
                  <c:v>242.59980773925992</c:v>
                </c:pt>
                <c:pt idx="1849">
                  <c:v>242.60968017577972</c:v>
                </c:pt>
                <c:pt idx="1850">
                  <c:v>242.4559326171904</c:v>
                </c:pt>
                <c:pt idx="1851">
                  <c:v>242.38873291016043</c:v>
                </c:pt>
                <c:pt idx="1852">
                  <c:v>242.3887176513704</c:v>
                </c:pt>
                <c:pt idx="1853">
                  <c:v>242.34773254395</c:v>
                </c:pt>
                <c:pt idx="1854">
                  <c:v>242.3313903808604</c:v>
                </c:pt>
                <c:pt idx="1855">
                  <c:v>242.30113220215</c:v>
                </c:pt>
                <c:pt idx="1856">
                  <c:v>242.26957702636932</c:v>
                </c:pt>
                <c:pt idx="1857">
                  <c:v>242.18632507324</c:v>
                </c:pt>
                <c:pt idx="1858">
                  <c:v>242.1662750244096</c:v>
                </c:pt>
                <c:pt idx="1859">
                  <c:v>242.02774047852043</c:v>
                </c:pt>
                <c:pt idx="1860">
                  <c:v>242.01397705078</c:v>
                </c:pt>
                <c:pt idx="1861">
                  <c:v>242.02070617676</c:v>
                </c:pt>
                <c:pt idx="1862">
                  <c:v>242.01397705078</c:v>
                </c:pt>
                <c:pt idx="1863">
                  <c:v>242.01397705078</c:v>
                </c:pt>
                <c:pt idx="1864">
                  <c:v>242.01397705078</c:v>
                </c:pt>
                <c:pt idx="1865">
                  <c:v>242.01397705078</c:v>
                </c:pt>
                <c:pt idx="1866">
                  <c:v>242.00932312011992</c:v>
                </c:pt>
                <c:pt idx="1867">
                  <c:v>242.00874328613</c:v>
                </c:pt>
                <c:pt idx="1868">
                  <c:v>242.01397705078</c:v>
                </c:pt>
                <c:pt idx="1869">
                  <c:v>242.01397705078</c:v>
                </c:pt>
                <c:pt idx="1870">
                  <c:v>242.01397705078</c:v>
                </c:pt>
                <c:pt idx="1871">
                  <c:v>242.01431274413972</c:v>
                </c:pt>
                <c:pt idx="1872">
                  <c:v>241.97558593749997</c:v>
                </c:pt>
                <c:pt idx="1873">
                  <c:v>241.86151123047</c:v>
                </c:pt>
                <c:pt idx="1874">
                  <c:v>241.74833679199</c:v>
                </c:pt>
                <c:pt idx="1875">
                  <c:v>241.70959472655883</c:v>
                </c:pt>
                <c:pt idx="1876">
                  <c:v>241.52380371093997</c:v>
                </c:pt>
                <c:pt idx="1877">
                  <c:v>241.52435302733997</c:v>
                </c:pt>
                <c:pt idx="1878">
                  <c:v>241.5434112548796</c:v>
                </c:pt>
                <c:pt idx="1879">
                  <c:v>241.48622131348083</c:v>
                </c:pt>
                <c:pt idx="1880">
                  <c:v>241.36006164551</c:v>
                </c:pt>
                <c:pt idx="1881">
                  <c:v>241.3529968261704</c:v>
                </c:pt>
                <c:pt idx="1882">
                  <c:v>241.18203735352083</c:v>
                </c:pt>
                <c:pt idx="1883">
                  <c:v>241.16404724121</c:v>
                </c:pt>
                <c:pt idx="1884">
                  <c:v>241.12977600098</c:v>
                </c:pt>
                <c:pt idx="1885">
                  <c:v>240.97940063476995</c:v>
                </c:pt>
                <c:pt idx="1886">
                  <c:v>241.00648498535</c:v>
                </c:pt>
                <c:pt idx="1887">
                  <c:v>241.03523254395</c:v>
                </c:pt>
                <c:pt idx="1888">
                  <c:v>241.02960205078</c:v>
                </c:pt>
                <c:pt idx="1889">
                  <c:v>241.01509094238</c:v>
                </c:pt>
                <c:pt idx="1890">
                  <c:v>240.9580230712904</c:v>
                </c:pt>
                <c:pt idx="1891">
                  <c:v>240.84408569335929</c:v>
                </c:pt>
                <c:pt idx="1892">
                  <c:v>240.79116821289</c:v>
                </c:pt>
                <c:pt idx="1893">
                  <c:v>240.78773498535</c:v>
                </c:pt>
                <c:pt idx="1894">
                  <c:v>240.92059326171992</c:v>
                </c:pt>
                <c:pt idx="1895">
                  <c:v>240.87973022460992</c:v>
                </c:pt>
                <c:pt idx="1896">
                  <c:v>240.71350097655923</c:v>
                </c:pt>
                <c:pt idx="1897">
                  <c:v>240.50576782227</c:v>
                </c:pt>
                <c:pt idx="1898">
                  <c:v>240.52590942383</c:v>
                </c:pt>
                <c:pt idx="1899">
                  <c:v>240.4311370849604</c:v>
                </c:pt>
                <c:pt idx="1900">
                  <c:v>240.39334106445</c:v>
                </c:pt>
                <c:pt idx="1901">
                  <c:v>240.39321899413997</c:v>
                </c:pt>
                <c:pt idx="1902">
                  <c:v>240.37544250488</c:v>
                </c:pt>
                <c:pt idx="1903">
                  <c:v>240.27957153319923</c:v>
                </c:pt>
                <c:pt idx="1904">
                  <c:v>240.30081176758</c:v>
                </c:pt>
                <c:pt idx="1905">
                  <c:v>240.3061065673804</c:v>
                </c:pt>
                <c:pt idx="1906">
                  <c:v>240.1301879882804</c:v>
                </c:pt>
                <c:pt idx="1907">
                  <c:v>239.94387817382992</c:v>
                </c:pt>
                <c:pt idx="1908">
                  <c:v>240.01718139648</c:v>
                </c:pt>
                <c:pt idx="1909">
                  <c:v>239.84698486328</c:v>
                </c:pt>
                <c:pt idx="1910">
                  <c:v>239.8665161132804</c:v>
                </c:pt>
                <c:pt idx="1911">
                  <c:v>239.79089355469</c:v>
                </c:pt>
                <c:pt idx="1912">
                  <c:v>239.71589660644995</c:v>
                </c:pt>
                <c:pt idx="1913">
                  <c:v>239.67698669433992</c:v>
                </c:pt>
                <c:pt idx="1914">
                  <c:v>239.67794799805</c:v>
                </c:pt>
                <c:pt idx="1915">
                  <c:v>239.69639587402</c:v>
                </c:pt>
                <c:pt idx="1916">
                  <c:v>239.67704772949</c:v>
                </c:pt>
                <c:pt idx="1917">
                  <c:v>239.65933227539</c:v>
                </c:pt>
                <c:pt idx="1918">
                  <c:v>239.67704772949</c:v>
                </c:pt>
                <c:pt idx="1919">
                  <c:v>239.6784973144504</c:v>
                </c:pt>
                <c:pt idx="1920">
                  <c:v>239.69645690918</c:v>
                </c:pt>
                <c:pt idx="1921">
                  <c:v>239.67855834961</c:v>
                </c:pt>
                <c:pt idx="1922">
                  <c:v>239.6779937744096</c:v>
                </c:pt>
                <c:pt idx="1923">
                  <c:v>239.69645690918</c:v>
                </c:pt>
                <c:pt idx="1924">
                  <c:v>239.67855834961</c:v>
                </c:pt>
                <c:pt idx="1925">
                  <c:v>239.66082763672</c:v>
                </c:pt>
                <c:pt idx="1926">
                  <c:v>239.69641113281</c:v>
                </c:pt>
                <c:pt idx="1927">
                  <c:v>239.6784973144504</c:v>
                </c:pt>
                <c:pt idx="1928">
                  <c:v>239.6779937744096</c:v>
                </c:pt>
                <c:pt idx="1929">
                  <c:v>239.68170166015992</c:v>
                </c:pt>
                <c:pt idx="1930">
                  <c:v>239.6770324707</c:v>
                </c:pt>
                <c:pt idx="1931">
                  <c:v>239.67704772949</c:v>
                </c:pt>
                <c:pt idx="1932">
                  <c:v>239.67704772949</c:v>
                </c:pt>
                <c:pt idx="1933">
                  <c:v>239.67951965331972</c:v>
                </c:pt>
                <c:pt idx="1934">
                  <c:v>239.6980133056604</c:v>
                </c:pt>
                <c:pt idx="1935">
                  <c:v>239.67855834961</c:v>
                </c:pt>
                <c:pt idx="1936">
                  <c:v>239.65933227539</c:v>
                </c:pt>
                <c:pt idx="1937">
                  <c:v>239.68011474609</c:v>
                </c:pt>
                <c:pt idx="1938">
                  <c:v>239.65930175781</c:v>
                </c:pt>
                <c:pt idx="1939">
                  <c:v>239.69798278809</c:v>
                </c:pt>
                <c:pt idx="1940">
                  <c:v>239.6784973144504</c:v>
                </c:pt>
                <c:pt idx="1941">
                  <c:v>239.6784973144504</c:v>
                </c:pt>
                <c:pt idx="1942">
                  <c:v>239.6785278320304</c:v>
                </c:pt>
                <c:pt idx="1943">
                  <c:v>239.6784973144504</c:v>
                </c:pt>
                <c:pt idx="1944">
                  <c:v>239.6958770752</c:v>
                </c:pt>
                <c:pt idx="1945">
                  <c:v>239.67704772949</c:v>
                </c:pt>
                <c:pt idx="1946">
                  <c:v>239.67758178710992</c:v>
                </c:pt>
                <c:pt idx="1947">
                  <c:v>239.71356201171932</c:v>
                </c:pt>
                <c:pt idx="1948">
                  <c:v>239.68170166015992</c:v>
                </c:pt>
                <c:pt idx="1949">
                  <c:v>239.66020202636992</c:v>
                </c:pt>
                <c:pt idx="1950">
                  <c:v>239.64073181152</c:v>
                </c:pt>
                <c:pt idx="1951">
                  <c:v>239.54620361328</c:v>
                </c:pt>
                <c:pt idx="1952">
                  <c:v>239.4878234863304</c:v>
                </c:pt>
                <c:pt idx="1953">
                  <c:v>239.3588714599604</c:v>
                </c:pt>
                <c:pt idx="1954">
                  <c:v>239.33860778809043</c:v>
                </c:pt>
                <c:pt idx="1955">
                  <c:v>239.2255554199196</c:v>
                </c:pt>
                <c:pt idx="1956">
                  <c:v>239.2260284423804</c:v>
                </c:pt>
                <c:pt idx="1957">
                  <c:v>239.07568359374929</c:v>
                </c:pt>
                <c:pt idx="1958">
                  <c:v>238.99971008301</c:v>
                </c:pt>
                <c:pt idx="1959">
                  <c:v>238.99971008301</c:v>
                </c:pt>
                <c:pt idx="1960">
                  <c:v>239.01792907715</c:v>
                </c:pt>
                <c:pt idx="1961">
                  <c:v>238.99971008301</c:v>
                </c:pt>
                <c:pt idx="1962">
                  <c:v>238.99971008301</c:v>
                </c:pt>
                <c:pt idx="1963">
                  <c:v>239.0374145507804</c:v>
                </c:pt>
                <c:pt idx="1964">
                  <c:v>238.99971008301</c:v>
                </c:pt>
                <c:pt idx="1965">
                  <c:v>238.99916076659972</c:v>
                </c:pt>
                <c:pt idx="1966">
                  <c:v>238.99971008301</c:v>
                </c:pt>
                <c:pt idx="1967">
                  <c:v>239.0002746582</c:v>
                </c:pt>
                <c:pt idx="1968">
                  <c:v>238.99971008301</c:v>
                </c:pt>
                <c:pt idx="1969">
                  <c:v>239.0002746582</c:v>
                </c:pt>
                <c:pt idx="1970">
                  <c:v>238.99971008301</c:v>
                </c:pt>
                <c:pt idx="1971">
                  <c:v>238.99971008301</c:v>
                </c:pt>
                <c:pt idx="1972">
                  <c:v>238.99853515625</c:v>
                </c:pt>
                <c:pt idx="1973">
                  <c:v>238.8127746582</c:v>
                </c:pt>
                <c:pt idx="1974">
                  <c:v>238.81088256835992</c:v>
                </c:pt>
                <c:pt idx="1975">
                  <c:v>238.99971008301</c:v>
                </c:pt>
                <c:pt idx="1976">
                  <c:v>238.99971008301</c:v>
                </c:pt>
                <c:pt idx="1977">
                  <c:v>238.99971008301</c:v>
                </c:pt>
                <c:pt idx="1978">
                  <c:v>239.0179901123</c:v>
                </c:pt>
                <c:pt idx="1979">
                  <c:v>238.9814453125008</c:v>
                </c:pt>
                <c:pt idx="1980">
                  <c:v>238.99971008301</c:v>
                </c:pt>
                <c:pt idx="1981">
                  <c:v>238.99971008301</c:v>
                </c:pt>
                <c:pt idx="1982">
                  <c:v>238.86962890625</c:v>
                </c:pt>
                <c:pt idx="1983">
                  <c:v>238.92491149902</c:v>
                </c:pt>
                <c:pt idx="1984">
                  <c:v>238.5873565673804</c:v>
                </c:pt>
                <c:pt idx="1985">
                  <c:v>238.26551818848</c:v>
                </c:pt>
                <c:pt idx="1986">
                  <c:v>238.4345703125</c:v>
                </c:pt>
                <c:pt idx="1987">
                  <c:v>238.5855712890596</c:v>
                </c:pt>
                <c:pt idx="1988">
                  <c:v>238.6212463378908</c:v>
                </c:pt>
                <c:pt idx="1989">
                  <c:v>238.73562622069997</c:v>
                </c:pt>
                <c:pt idx="1990">
                  <c:v>238.77503967284972</c:v>
                </c:pt>
                <c:pt idx="1991">
                  <c:v>238.5474090576208</c:v>
                </c:pt>
                <c:pt idx="1992">
                  <c:v>238.28437805176</c:v>
                </c:pt>
                <c:pt idx="1993">
                  <c:v>238.1876373291</c:v>
                </c:pt>
                <c:pt idx="1994">
                  <c:v>237.8323211669904</c:v>
                </c:pt>
                <c:pt idx="1995">
                  <c:v>237.88601684570079</c:v>
                </c:pt>
                <c:pt idx="1996">
                  <c:v>237.8896026611296</c:v>
                </c:pt>
                <c:pt idx="1997">
                  <c:v>237.7153778076204</c:v>
                </c:pt>
                <c:pt idx="1998">
                  <c:v>237.68254089355</c:v>
                </c:pt>
                <c:pt idx="1999">
                  <c:v>237.67904663085992</c:v>
                </c:pt>
                <c:pt idx="2000">
                  <c:v>237.6760711669896</c:v>
                </c:pt>
                <c:pt idx="2001">
                  <c:v>237.9804840087904</c:v>
                </c:pt>
                <c:pt idx="2002">
                  <c:v>238.1693878173804</c:v>
                </c:pt>
                <c:pt idx="2003">
                  <c:v>237.3908996582004</c:v>
                </c:pt>
                <c:pt idx="2004">
                  <c:v>237.4734497070304</c:v>
                </c:pt>
                <c:pt idx="2005">
                  <c:v>237.11882019043</c:v>
                </c:pt>
                <c:pt idx="2006">
                  <c:v>237.37577819823997</c:v>
                </c:pt>
                <c:pt idx="2007">
                  <c:v>237.37995910644995</c:v>
                </c:pt>
                <c:pt idx="2008">
                  <c:v>237.37940979003997</c:v>
                </c:pt>
                <c:pt idx="2009">
                  <c:v>237.28593444824</c:v>
                </c:pt>
                <c:pt idx="2010">
                  <c:v>237.13821411133</c:v>
                </c:pt>
                <c:pt idx="2011">
                  <c:v>237.15228271483997</c:v>
                </c:pt>
                <c:pt idx="2012">
                  <c:v>237.11836242675992</c:v>
                </c:pt>
                <c:pt idx="2013">
                  <c:v>236.96925354003997</c:v>
                </c:pt>
                <c:pt idx="2014">
                  <c:v>236.8298645019496</c:v>
                </c:pt>
                <c:pt idx="2015">
                  <c:v>236.77708435059</c:v>
                </c:pt>
                <c:pt idx="2016">
                  <c:v>236.74209594727</c:v>
                </c:pt>
                <c:pt idx="2017">
                  <c:v>236.55578613281</c:v>
                </c:pt>
                <c:pt idx="2018">
                  <c:v>236.74093627929997</c:v>
                </c:pt>
                <c:pt idx="2019">
                  <c:v>236.64239501953</c:v>
                </c:pt>
                <c:pt idx="2020">
                  <c:v>236.63572692871</c:v>
                </c:pt>
                <c:pt idx="2021">
                  <c:v>236.5311126709</c:v>
                </c:pt>
                <c:pt idx="2022">
                  <c:v>236.54853820801</c:v>
                </c:pt>
                <c:pt idx="2023">
                  <c:v>236.51206970214992</c:v>
                </c:pt>
                <c:pt idx="2024">
                  <c:v>236.3809661865204</c:v>
                </c:pt>
                <c:pt idx="2025">
                  <c:v>236.36059570312995</c:v>
                </c:pt>
                <c:pt idx="2026">
                  <c:v>236.11459350585929</c:v>
                </c:pt>
                <c:pt idx="2027">
                  <c:v>236.4373779296904</c:v>
                </c:pt>
                <c:pt idx="2028">
                  <c:v>236.0852508544904</c:v>
                </c:pt>
                <c:pt idx="2029">
                  <c:v>236.03868103027</c:v>
                </c:pt>
                <c:pt idx="2030">
                  <c:v>235.77294921875</c:v>
                </c:pt>
                <c:pt idx="2031">
                  <c:v>235.76161193848</c:v>
                </c:pt>
                <c:pt idx="2032">
                  <c:v>235.75552368163997</c:v>
                </c:pt>
                <c:pt idx="2033">
                  <c:v>235.70402526854923</c:v>
                </c:pt>
                <c:pt idx="2034">
                  <c:v>235.49554443359</c:v>
                </c:pt>
                <c:pt idx="2035">
                  <c:v>235.0408020019496</c:v>
                </c:pt>
                <c:pt idx="2036">
                  <c:v>235.45765686035</c:v>
                </c:pt>
                <c:pt idx="2037">
                  <c:v>235.5315246582</c:v>
                </c:pt>
                <c:pt idx="2038">
                  <c:v>235.4564666748</c:v>
                </c:pt>
                <c:pt idx="2039">
                  <c:v>235.3643798828104</c:v>
                </c:pt>
                <c:pt idx="2040">
                  <c:v>235.30903625488</c:v>
                </c:pt>
                <c:pt idx="2041">
                  <c:v>235.3550872802704</c:v>
                </c:pt>
                <c:pt idx="2042">
                  <c:v>235.40028381348043</c:v>
                </c:pt>
                <c:pt idx="2043">
                  <c:v>235.30883789063083</c:v>
                </c:pt>
                <c:pt idx="2044">
                  <c:v>235.34587097168</c:v>
                </c:pt>
                <c:pt idx="2045">
                  <c:v>235.3928833007804</c:v>
                </c:pt>
                <c:pt idx="2046">
                  <c:v>235.3278961181604</c:v>
                </c:pt>
                <c:pt idx="2047">
                  <c:v>235.21685791015992</c:v>
                </c:pt>
                <c:pt idx="2048">
                  <c:v>235.1513824462904</c:v>
                </c:pt>
                <c:pt idx="2049">
                  <c:v>235.1428527831996</c:v>
                </c:pt>
                <c:pt idx="2050">
                  <c:v>235.12379455566</c:v>
                </c:pt>
                <c:pt idx="2051">
                  <c:v>235.1059112548796</c:v>
                </c:pt>
                <c:pt idx="2052">
                  <c:v>234.8760681152304</c:v>
                </c:pt>
                <c:pt idx="2053">
                  <c:v>234.87486267089992</c:v>
                </c:pt>
                <c:pt idx="2054">
                  <c:v>234.7724914550804</c:v>
                </c:pt>
                <c:pt idx="2055">
                  <c:v>234.68962097168</c:v>
                </c:pt>
                <c:pt idx="2056">
                  <c:v>234.67965698242</c:v>
                </c:pt>
                <c:pt idx="2057">
                  <c:v>234.68902587891</c:v>
                </c:pt>
                <c:pt idx="2058">
                  <c:v>234.59735107422</c:v>
                </c:pt>
                <c:pt idx="2059">
                  <c:v>234.4769744873</c:v>
                </c:pt>
                <c:pt idx="2060">
                  <c:v>234.4761657714796</c:v>
                </c:pt>
                <c:pt idx="2061">
                  <c:v>234.4014587402304</c:v>
                </c:pt>
                <c:pt idx="2062">
                  <c:v>234.2545166015596</c:v>
                </c:pt>
                <c:pt idx="2063">
                  <c:v>234.21734619141</c:v>
                </c:pt>
                <c:pt idx="2064">
                  <c:v>234.20751953124972</c:v>
                </c:pt>
                <c:pt idx="2065">
                  <c:v>234.20642089844</c:v>
                </c:pt>
                <c:pt idx="2066">
                  <c:v>234.15855407714992</c:v>
                </c:pt>
                <c:pt idx="2067">
                  <c:v>234.08959960937995</c:v>
                </c:pt>
                <c:pt idx="2068">
                  <c:v>233.94914245605</c:v>
                </c:pt>
                <c:pt idx="2069">
                  <c:v>233.8588104248</c:v>
                </c:pt>
                <c:pt idx="2070">
                  <c:v>233.86515808105</c:v>
                </c:pt>
                <c:pt idx="2071">
                  <c:v>233.8581848144504</c:v>
                </c:pt>
                <c:pt idx="2072">
                  <c:v>233.81915283203</c:v>
                </c:pt>
                <c:pt idx="2073">
                  <c:v>233.8019104003904</c:v>
                </c:pt>
                <c:pt idx="2074">
                  <c:v>233.81349182129</c:v>
                </c:pt>
                <c:pt idx="2075">
                  <c:v>233.8024597168</c:v>
                </c:pt>
                <c:pt idx="2076">
                  <c:v>233.8030090332</c:v>
                </c:pt>
                <c:pt idx="2077">
                  <c:v>233.8018646240196</c:v>
                </c:pt>
                <c:pt idx="2078">
                  <c:v>233.78349304199</c:v>
                </c:pt>
                <c:pt idx="2079">
                  <c:v>233.54208374023</c:v>
                </c:pt>
                <c:pt idx="2080">
                  <c:v>233.43528747559043</c:v>
                </c:pt>
                <c:pt idx="2081">
                  <c:v>233.4218902587904</c:v>
                </c:pt>
                <c:pt idx="2082">
                  <c:v>233.4219055175804</c:v>
                </c:pt>
                <c:pt idx="2083">
                  <c:v>233.38403320313</c:v>
                </c:pt>
                <c:pt idx="2084">
                  <c:v>233.38514709473043</c:v>
                </c:pt>
                <c:pt idx="2085">
                  <c:v>233.27500915527</c:v>
                </c:pt>
                <c:pt idx="2086">
                  <c:v>233.43969726562</c:v>
                </c:pt>
                <c:pt idx="2087">
                  <c:v>233.4218902587904</c:v>
                </c:pt>
                <c:pt idx="2088">
                  <c:v>233.4035644531196</c:v>
                </c:pt>
                <c:pt idx="2089">
                  <c:v>233.40412902832</c:v>
                </c:pt>
                <c:pt idx="2090">
                  <c:v>232.94914245605</c:v>
                </c:pt>
                <c:pt idx="2091">
                  <c:v>232.8901214599604</c:v>
                </c:pt>
                <c:pt idx="2092">
                  <c:v>232.76715087891</c:v>
                </c:pt>
                <c:pt idx="2093">
                  <c:v>232.76596069335929</c:v>
                </c:pt>
                <c:pt idx="2094">
                  <c:v>232.67515563964932</c:v>
                </c:pt>
                <c:pt idx="2095">
                  <c:v>232.60549926758</c:v>
                </c:pt>
                <c:pt idx="2096">
                  <c:v>232.5866394043</c:v>
                </c:pt>
                <c:pt idx="2097">
                  <c:v>232.53022766113</c:v>
                </c:pt>
                <c:pt idx="2098">
                  <c:v>232.47627258301</c:v>
                </c:pt>
                <c:pt idx="2099">
                  <c:v>232.34951782227</c:v>
                </c:pt>
                <c:pt idx="2100">
                  <c:v>232.34895324707</c:v>
                </c:pt>
                <c:pt idx="2101">
                  <c:v>232.18678283691</c:v>
                </c:pt>
                <c:pt idx="2102">
                  <c:v>232.05816650391043</c:v>
                </c:pt>
                <c:pt idx="2103">
                  <c:v>232.00556945801</c:v>
                </c:pt>
                <c:pt idx="2104">
                  <c:v>231.94915771483957</c:v>
                </c:pt>
                <c:pt idx="2105">
                  <c:v>231.89556884766043</c:v>
                </c:pt>
                <c:pt idx="2106">
                  <c:v>231.82266235352043</c:v>
                </c:pt>
                <c:pt idx="2107">
                  <c:v>231.84085083008</c:v>
                </c:pt>
                <c:pt idx="2108">
                  <c:v>231.8231964111304</c:v>
                </c:pt>
                <c:pt idx="2109">
                  <c:v>231.82109069824</c:v>
                </c:pt>
                <c:pt idx="2110">
                  <c:v>231.8226318359404</c:v>
                </c:pt>
                <c:pt idx="2111">
                  <c:v>231.7326812744096</c:v>
                </c:pt>
                <c:pt idx="2112">
                  <c:v>231.47842407227043</c:v>
                </c:pt>
                <c:pt idx="2113">
                  <c:v>231.11424255371</c:v>
                </c:pt>
                <c:pt idx="2114">
                  <c:v>231.11419677733997</c:v>
                </c:pt>
                <c:pt idx="2115">
                  <c:v>231.11419677733997</c:v>
                </c:pt>
                <c:pt idx="2116">
                  <c:v>231.11419677733997</c:v>
                </c:pt>
                <c:pt idx="2117">
                  <c:v>231.11419677733997</c:v>
                </c:pt>
                <c:pt idx="2118">
                  <c:v>231.11419677733997</c:v>
                </c:pt>
                <c:pt idx="2119">
                  <c:v>231.11419677733997</c:v>
                </c:pt>
                <c:pt idx="2120">
                  <c:v>231.11419677733997</c:v>
                </c:pt>
                <c:pt idx="2121">
                  <c:v>231.11419677733997</c:v>
                </c:pt>
                <c:pt idx="2122">
                  <c:v>231.11419677733997</c:v>
                </c:pt>
                <c:pt idx="2123">
                  <c:v>231.11419677733997</c:v>
                </c:pt>
                <c:pt idx="2124">
                  <c:v>231.11419677733997</c:v>
                </c:pt>
                <c:pt idx="2125">
                  <c:v>231.11419677733997</c:v>
                </c:pt>
                <c:pt idx="2126">
                  <c:v>231.11419677733997</c:v>
                </c:pt>
                <c:pt idx="2127">
                  <c:v>231.11419677733997</c:v>
                </c:pt>
                <c:pt idx="2128">
                  <c:v>231.11419677733997</c:v>
                </c:pt>
                <c:pt idx="2129">
                  <c:v>231.11419677733997</c:v>
                </c:pt>
                <c:pt idx="2130">
                  <c:v>231.11419677733997</c:v>
                </c:pt>
                <c:pt idx="2131">
                  <c:v>231.11419677733997</c:v>
                </c:pt>
                <c:pt idx="2132">
                  <c:v>231.11419677733997</c:v>
                </c:pt>
                <c:pt idx="2133">
                  <c:v>231.11419677733997</c:v>
                </c:pt>
                <c:pt idx="2134">
                  <c:v>231.11419677733997</c:v>
                </c:pt>
                <c:pt idx="2135">
                  <c:v>231.11419677733997</c:v>
                </c:pt>
                <c:pt idx="2136">
                  <c:v>231.11419677733997</c:v>
                </c:pt>
                <c:pt idx="2137">
                  <c:v>231.11419677733997</c:v>
                </c:pt>
                <c:pt idx="2138">
                  <c:v>231.11419677733997</c:v>
                </c:pt>
                <c:pt idx="2139">
                  <c:v>231.11419677733997</c:v>
                </c:pt>
                <c:pt idx="2140">
                  <c:v>231.11419677733997</c:v>
                </c:pt>
                <c:pt idx="2141">
                  <c:v>231.11419677733997</c:v>
                </c:pt>
                <c:pt idx="2142">
                  <c:v>231.11419677733997</c:v>
                </c:pt>
                <c:pt idx="2143">
                  <c:v>231.11419677733997</c:v>
                </c:pt>
                <c:pt idx="2144">
                  <c:v>231.11419677733997</c:v>
                </c:pt>
                <c:pt idx="2145">
                  <c:v>231.11419677733997</c:v>
                </c:pt>
                <c:pt idx="2146">
                  <c:v>231.11419677733997</c:v>
                </c:pt>
                <c:pt idx="2147">
                  <c:v>231.11419677733997</c:v>
                </c:pt>
                <c:pt idx="2148">
                  <c:v>231.11419677733997</c:v>
                </c:pt>
                <c:pt idx="2149">
                  <c:v>231.11419677733997</c:v>
                </c:pt>
                <c:pt idx="2150">
                  <c:v>231.11419677733997</c:v>
                </c:pt>
                <c:pt idx="2151">
                  <c:v>231.11419677733997</c:v>
                </c:pt>
                <c:pt idx="2152">
                  <c:v>231.11419677733997</c:v>
                </c:pt>
                <c:pt idx="2153">
                  <c:v>231.11419677733997</c:v>
                </c:pt>
                <c:pt idx="2154">
                  <c:v>231.11419677733997</c:v>
                </c:pt>
                <c:pt idx="2155">
                  <c:v>231.07838439941</c:v>
                </c:pt>
                <c:pt idx="2156">
                  <c:v>231.11364746093997</c:v>
                </c:pt>
                <c:pt idx="2157">
                  <c:v>231.09490966797</c:v>
                </c:pt>
                <c:pt idx="2158">
                  <c:v>231.0954742431596</c:v>
                </c:pt>
                <c:pt idx="2159">
                  <c:v>231.1141815185496</c:v>
                </c:pt>
                <c:pt idx="2160">
                  <c:v>231.02331542969</c:v>
                </c:pt>
                <c:pt idx="2161">
                  <c:v>231.11358642577972</c:v>
                </c:pt>
                <c:pt idx="2162">
                  <c:v>231.07785034179997</c:v>
                </c:pt>
                <c:pt idx="2163">
                  <c:v>231.09545898438</c:v>
                </c:pt>
                <c:pt idx="2164">
                  <c:v>231.11364746093997</c:v>
                </c:pt>
                <c:pt idx="2165">
                  <c:v>231.0420074462904</c:v>
                </c:pt>
                <c:pt idx="2166">
                  <c:v>231.1141815185496</c:v>
                </c:pt>
                <c:pt idx="2167">
                  <c:v>231.0418548584</c:v>
                </c:pt>
                <c:pt idx="2168">
                  <c:v>231.07846069335992</c:v>
                </c:pt>
                <c:pt idx="2169">
                  <c:v>230.78726196289</c:v>
                </c:pt>
                <c:pt idx="2170">
                  <c:v>230.75099182129</c:v>
                </c:pt>
                <c:pt idx="2171">
                  <c:v>230.75096130371</c:v>
                </c:pt>
                <c:pt idx="2172">
                  <c:v>230.73231506348</c:v>
                </c:pt>
                <c:pt idx="2173">
                  <c:v>230.63957214354923</c:v>
                </c:pt>
                <c:pt idx="2174">
                  <c:v>230.66102600098043</c:v>
                </c:pt>
                <c:pt idx="2175">
                  <c:v>230.3527221679704</c:v>
                </c:pt>
                <c:pt idx="2176">
                  <c:v>230.22444152832</c:v>
                </c:pt>
                <c:pt idx="2177">
                  <c:v>230.2074432373</c:v>
                </c:pt>
                <c:pt idx="2178">
                  <c:v>230.20639038086</c:v>
                </c:pt>
                <c:pt idx="2179">
                  <c:v>230.2228393554708</c:v>
                </c:pt>
                <c:pt idx="2180">
                  <c:v>230.21963500976938</c:v>
                </c:pt>
                <c:pt idx="2181">
                  <c:v>230.22444152832</c:v>
                </c:pt>
                <c:pt idx="2182">
                  <c:v>230.17074584961</c:v>
                </c:pt>
                <c:pt idx="2183">
                  <c:v>230.15266418456972</c:v>
                </c:pt>
                <c:pt idx="2184">
                  <c:v>230.09791564941</c:v>
                </c:pt>
                <c:pt idx="2185">
                  <c:v>230.07875061034972</c:v>
                </c:pt>
                <c:pt idx="2186">
                  <c:v>230.02368164062</c:v>
                </c:pt>
                <c:pt idx="2187">
                  <c:v>229.93334960938</c:v>
                </c:pt>
                <c:pt idx="2188">
                  <c:v>229.95077514648</c:v>
                </c:pt>
                <c:pt idx="2189">
                  <c:v>229.89990234375</c:v>
                </c:pt>
                <c:pt idx="2190">
                  <c:v>229.8417968750004</c:v>
                </c:pt>
                <c:pt idx="2191">
                  <c:v>229.75205993652</c:v>
                </c:pt>
                <c:pt idx="2192">
                  <c:v>229.6082611084</c:v>
                </c:pt>
                <c:pt idx="2193">
                  <c:v>229.57333374023</c:v>
                </c:pt>
                <c:pt idx="2194">
                  <c:v>229.58911132813</c:v>
                </c:pt>
                <c:pt idx="2195">
                  <c:v>229.5315246582</c:v>
                </c:pt>
                <c:pt idx="2196">
                  <c:v>229.49548339844</c:v>
                </c:pt>
                <c:pt idx="2197">
                  <c:v>229.42323303223043</c:v>
                </c:pt>
                <c:pt idx="2198">
                  <c:v>229.3342895507804</c:v>
                </c:pt>
                <c:pt idx="2199">
                  <c:v>229.33364868164</c:v>
                </c:pt>
                <c:pt idx="2200">
                  <c:v>229.29817199707</c:v>
                </c:pt>
                <c:pt idx="2201">
                  <c:v>229.26155090331972</c:v>
                </c:pt>
                <c:pt idx="2202">
                  <c:v>229.3012084960904</c:v>
                </c:pt>
                <c:pt idx="2203">
                  <c:v>229.29817199707</c:v>
                </c:pt>
                <c:pt idx="2204">
                  <c:v>229.2266845703096</c:v>
                </c:pt>
                <c:pt idx="2205">
                  <c:v>229.26097106933992</c:v>
                </c:pt>
                <c:pt idx="2206">
                  <c:v>229.1361846923796</c:v>
                </c:pt>
                <c:pt idx="2207">
                  <c:v>229.13616943359</c:v>
                </c:pt>
                <c:pt idx="2208">
                  <c:v>229.13598632813</c:v>
                </c:pt>
                <c:pt idx="2209">
                  <c:v>229.04574584961</c:v>
                </c:pt>
                <c:pt idx="2210">
                  <c:v>228.9682159423804</c:v>
                </c:pt>
                <c:pt idx="2211">
                  <c:v>228.9508819580104</c:v>
                </c:pt>
                <c:pt idx="2212">
                  <c:v>228.86082458496</c:v>
                </c:pt>
                <c:pt idx="2213">
                  <c:v>228.91479492186923</c:v>
                </c:pt>
                <c:pt idx="2214">
                  <c:v>228.9338378906204</c:v>
                </c:pt>
                <c:pt idx="2215">
                  <c:v>228.91987609863</c:v>
                </c:pt>
                <c:pt idx="2216">
                  <c:v>228.9553985595704</c:v>
                </c:pt>
                <c:pt idx="2217">
                  <c:v>228.93214416504</c:v>
                </c:pt>
                <c:pt idx="2218">
                  <c:v>228.60340881348043</c:v>
                </c:pt>
                <c:pt idx="2219">
                  <c:v>228.60939025879</c:v>
                </c:pt>
                <c:pt idx="2220">
                  <c:v>228.60939025879</c:v>
                </c:pt>
                <c:pt idx="2221">
                  <c:v>228.60340881348043</c:v>
                </c:pt>
                <c:pt idx="2222">
                  <c:v>228.60975646972992</c:v>
                </c:pt>
                <c:pt idx="2223">
                  <c:v>228.60939025879</c:v>
                </c:pt>
                <c:pt idx="2224">
                  <c:v>228.62138366699</c:v>
                </c:pt>
                <c:pt idx="2225">
                  <c:v>228.60939025879</c:v>
                </c:pt>
                <c:pt idx="2226">
                  <c:v>228.60919189452972</c:v>
                </c:pt>
                <c:pt idx="2227">
                  <c:v>228.60939025879</c:v>
                </c:pt>
                <c:pt idx="2228">
                  <c:v>228.59252929687995</c:v>
                </c:pt>
                <c:pt idx="2229">
                  <c:v>228.59144592285</c:v>
                </c:pt>
                <c:pt idx="2230">
                  <c:v>228.59146118164</c:v>
                </c:pt>
                <c:pt idx="2231">
                  <c:v>228.56748962402</c:v>
                </c:pt>
                <c:pt idx="2232">
                  <c:v>228.59089660645</c:v>
                </c:pt>
                <c:pt idx="2233">
                  <c:v>228.57296752929997</c:v>
                </c:pt>
                <c:pt idx="2234">
                  <c:v>228.58598327636992</c:v>
                </c:pt>
                <c:pt idx="2235">
                  <c:v>228.47706604004</c:v>
                </c:pt>
                <c:pt idx="2236">
                  <c:v>228.38754272461</c:v>
                </c:pt>
                <c:pt idx="2237">
                  <c:v>228.38189697266083</c:v>
                </c:pt>
                <c:pt idx="2238">
                  <c:v>228.33403015137</c:v>
                </c:pt>
                <c:pt idx="2239">
                  <c:v>228.29949951172</c:v>
                </c:pt>
                <c:pt idx="2240">
                  <c:v>228.29818725586</c:v>
                </c:pt>
                <c:pt idx="2241">
                  <c:v>228.29765319823957</c:v>
                </c:pt>
                <c:pt idx="2242">
                  <c:v>228.29815673828</c:v>
                </c:pt>
                <c:pt idx="2243">
                  <c:v>228.19009399413972</c:v>
                </c:pt>
                <c:pt idx="2244">
                  <c:v>228.0595245361296</c:v>
                </c:pt>
                <c:pt idx="2245">
                  <c:v>228.05897521973</c:v>
                </c:pt>
                <c:pt idx="2246">
                  <c:v>228.0654296875004</c:v>
                </c:pt>
                <c:pt idx="2247">
                  <c:v>228.01353454589992</c:v>
                </c:pt>
                <c:pt idx="2248">
                  <c:v>228.02224731445079</c:v>
                </c:pt>
                <c:pt idx="2249">
                  <c:v>227.98802185059083</c:v>
                </c:pt>
                <c:pt idx="2250">
                  <c:v>227.98721313477</c:v>
                </c:pt>
                <c:pt idx="2251">
                  <c:v>228.00440979003997</c:v>
                </c:pt>
                <c:pt idx="2252">
                  <c:v>227.9774627685496</c:v>
                </c:pt>
                <c:pt idx="2253">
                  <c:v>227.97024536133</c:v>
                </c:pt>
                <c:pt idx="2254">
                  <c:v>227.99517822266</c:v>
                </c:pt>
                <c:pt idx="2255">
                  <c:v>227.99517822266</c:v>
                </c:pt>
                <c:pt idx="2256">
                  <c:v>227.99465942382992</c:v>
                </c:pt>
                <c:pt idx="2257">
                  <c:v>227.9877166748</c:v>
                </c:pt>
                <c:pt idx="2258">
                  <c:v>227.98004150391043</c:v>
                </c:pt>
                <c:pt idx="2259">
                  <c:v>227.77421569823957</c:v>
                </c:pt>
                <c:pt idx="2260">
                  <c:v>227.79280090332</c:v>
                </c:pt>
                <c:pt idx="2261">
                  <c:v>227.61524963379</c:v>
                </c:pt>
                <c:pt idx="2262">
                  <c:v>227.61714172363</c:v>
                </c:pt>
                <c:pt idx="2263">
                  <c:v>227.59609985352043</c:v>
                </c:pt>
                <c:pt idx="2264">
                  <c:v>227.5353088378904</c:v>
                </c:pt>
                <c:pt idx="2265">
                  <c:v>227.52629089355</c:v>
                </c:pt>
                <c:pt idx="2266">
                  <c:v>227.5620269775404</c:v>
                </c:pt>
                <c:pt idx="2267">
                  <c:v>227.5270080566404</c:v>
                </c:pt>
                <c:pt idx="2268">
                  <c:v>227.63046264648</c:v>
                </c:pt>
                <c:pt idx="2269">
                  <c:v>227.57728576659972</c:v>
                </c:pt>
                <c:pt idx="2270">
                  <c:v>227.64984130859</c:v>
                </c:pt>
                <c:pt idx="2271">
                  <c:v>227.56285095215</c:v>
                </c:pt>
                <c:pt idx="2272">
                  <c:v>227.57785034179997</c:v>
                </c:pt>
                <c:pt idx="2273">
                  <c:v>227.52575683594</c:v>
                </c:pt>
                <c:pt idx="2274">
                  <c:v>227.53500366210992</c:v>
                </c:pt>
                <c:pt idx="2275">
                  <c:v>227.53446960449</c:v>
                </c:pt>
                <c:pt idx="2276">
                  <c:v>227.53500366210992</c:v>
                </c:pt>
                <c:pt idx="2277">
                  <c:v>227.52577209472992</c:v>
                </c:pt>
                <c:pt idx="2278">
                  <c:v>227.52603149413997</c:v>
                </c:pt>
                <c:pt idx="2279">
                  <c:v>227.42005920409997</c:v>
                </c:pt>
                <c:pt idx="2280">
                  <c:v>227.47203063965</c:v>
                </c:pt>
                <c:pt idx="2281">
                  <c:v>227.3574523925804</c:v>
                </c:pt>
                <c:pt idx="2282">
                  <c:v>227.23341369628992</c:v>
                </c:pt>
                <c:pt idx="2283">
                  <c:v>227.23345947266</c:v>
                </c:pt>
                <c:pt idx="2284">
                  <c:v>227.23344421386992</c:v>
                </c:pt>
                <c:pt idx="2285">
                  <c:v>227.23234558105</c:v>
                </c:pt>
                <c:pt idx="2286">
                  <c:v>227.18087768555</c:v>
                </c:pt>
                <c:pt idx="2287">
                  <c:v>227.1803436279304</c:v>
                </c:pt>
                <c:pt idx="2288">
                  <c:v>227.1715087890596</c:v>
                </c:pt>
                <c:pt idx="2289">
                  <c:v>227.08988952636992</c:v>
                </c:pt>
                <c:pt idx="2290">
                  <c:v>227.10031127929997</c:v>
                </c:pt>
                <c:pt idx="2291">
                  <c:v>227.1081695556604</c:v>
                </c:pt>
                <c:pt idx="2292">
                  <c:v>227.10949707031</c:v>
                </c:pt>
                <c:pt idx="2293">
                  <c:v>227.12666320800992</c:v>
                </c:pt>
                <c:pt idx="2294">
                  <c:v>227.0923919677704</c:v>
                </c:pt>
                <c:pt idx="2295">
                  <c:v>227.11694335937</c:v>
                </c:pt>
                <c:pt idx="2296">
                  <c:v>227.09977722167972</c:v>
                </c:pt>
                <c:pt idx="2297">
                  <c:v>226.6394195556604</c:v>
                </c:pt>
                <c:pt idx="2298">
                  <c:v>226.5872192382804</c:v>
                </c:pt>
                <c:pt idx="2299">
                  <c:v>226.55171203613</c:v>
                </c:pt>
                <c:pt idx="2300">
                  <c:v>226.5514068603504</c:v>
                </c:pt>
                <c:pt idx="2301">
                  <c:v>226.54119873047</c:v>
                </c:pt>
                <c:pt idx="2302">
                  <c:v>226.54118347168</c:v>
                </c:pt>
                <c:pt idx="2303">
                  <c:v>226.55780029297</c:v>
                </c:pt>
                <c:pt idx="2304">
                  <c:v>226.5514068603504</c:v>
                </c:pt>
                <c:pt idx="2305">
                  <c:v>226.54118347168</c:v>
                </c:pt>
                <c:pt idx="2306">
                  <c:v>226.5514068603504</c:v>
                </c:pt>
                <c:pt idx="2307">
                  <c:v>226.55172729492</c:v>
                </c:pt>
                <c:pt idx="2308">
                  <c:v>226.55781555176</c:v>
                </c:pt>
                <c:pt idx="2309">
                  <c:v>226.5514068603504</c:v>
                </c:pt>
                <c:pt idx="2310">
                  <c:v>226.55172729492</c:v>
                </c:pt>
                <c:pt idx="2311">
                  <c:v>226.5175323486304</c:v>
                </c:pt>
                <c:pt idx="2312">
                  <c:v>226.40710449219</c:v>
                </c:pt>
                <c:pt idx="2313">
                  <c:v>226.39950561523</c:v>
                </c:pt>
                <c:pt idx="2314">
                  <c:v>226.29397583007992</c:v>
                </c:pt>
                <c:pt idx="2315">
                  <c:v>226.29418945312</c:v>
                </c:pt>
                <c:pt idx="2316">
                  <c:v>226.54653930664</c:v>
                </c:pt>
                <c:pt idx="2317">
                  <c:v>226.32232666016043</c:v>
                </c:pt>
                <c:pt idx="2318">
                  <c:v>226.29455566405883</c:v>
                </c:pt>
                <c:pt idx="2319">
                  <c:v>226.41752624512</c:v>
                </c:pt>
                <c:pt idx="2320">
                  <c:v>226.3223114013704</c:v>
                </c:pt>
                <c:pt idx="2321">
                  <c:v>226.25942993164</c:v>
                </c:pt>
                <c:pt idx="2322">
                  <c:v>226.18785095215</c:v>
                </c:pt>
                <c:pt idx="2323">
                  <c:v>225.99420166015992</c:v>
                </c:pt>
                <c:pt idx="2324">
                  <c:v>225.99946594238</c:v>
                </c:pt>
                <c:pt idx="2325">
                  <c:v>226.0823211669904</c:v>
                </c:pt>
                <c:pt idx="2326">
                  <c:v>226.0876617431596</c:v>
                </c:pt>
                <c:pt idx="2327">
                  <c:v>226.06369018554992</c:v>
                </c:pt>
                <c:pt idx="2328">
                  <c:v>225.98199462891</c:v>
                </c:pt>
                <c:pt idx="2329">
                  <c:v>225.9930877685496</c:v>
                </c:pt>
                <c:pt idx="2330">
                  <c:v>226.17127990723043</c:v>
                </c:pt>
                <c:pt idx="2331">
                  <c:v>225.9825439453104</c:v>
                </c:pt>
                <c:pt idx="2332">
                  <c:v>225.87130737305043</c:v>
                </c:pt>
                <c:pt idx="2333">
                  <c:v>225.68276977539</c:v>
                </c:pt>
                <c:pt idx="2334">
                  <c:v>225.7812805175804</c:v>
                </c:pt>
                <c:pt idx="2335">
                  <c:v>225.59545898438</c:v>
                </c:pt>
                <c:pt idx="2336">
                  <c:v>225.61193847656</c:v>
                </c:pt>
                <c:pt idx="2337">
                  <c:v>225.6646270752</c:v>
                </c:pt>
                <c:pt idx="2338">
                  <c:v>225.6827545166</c:v>
                </c:pt>
                <c:pt idx="2339">
                  <c:v>225.68167114258</c:v>
                </c:pt>
                <c:pt idx="2340">
                  <c:v>225.56622314453</c:v>
                </c:pt>
                <c:pt idx="2341">
                  <c:v>225.73550415038972</c:v>
                </c:pt>
                <c:pt idx="2342">
                  <c:v>225.7525482177704</c:v>
                </c:pt>
                <c:pt idx="2343">
                  <c:v>225.50769042969</c:v>
                </c:pt>
                <c:pt idx="2344">
                  <c:v>225.4068145752</c:v>
                </c:pt>
                <c:pt idx="2345">
                  <c:v>225.31750488281</c:v>
                </c:pt>
                <c:pt idx="2346">
                  <c:v>225.09004211426</c:v>
                </c:pt>
                <c:pt idx="2347">
                  <c:v>225.0901489257804</c:v>
                </c:pt>
                <c:pt idx="2348">
                  <c:v>225.12466430663997</c:v>
                </c:pt>
                <c:pt idx="2349">
                  <c:v>225.14210510253997</c:v>
                </c:pt>
                <c:pt idx="2350">
                  <c:v>224.95275878906</c:v>
                </c:pt>
                <c:pt idx="2351">
                  <c:v>224.84625244141</c:v>
                </c:pt>
                <c:pt idx="2352">
                  <c:v>224.8290252685496</c:v>
                </c:pt>
                <c:pt idx="2353">
                  <c:v>224.82765197754</c:v>
                </c:pt>
                <c:pt idx="2354">
                  <c:v>224.60382080078</c:v>
                </c:pt>
                <c:pt idx="2355">
                  <c:v>224.4820251464804</c:v>
                </c:pt>
                <c:pt idx="2356">
                  <c:v>224.4799346923796</c:v>
                </c:pt>
                <c:pt idx="2357">
                  <c:v>224.4814758300804</c:v>
                </c:pt>
                <c:pt idx="2358">
                  <c:v>224.4634246826204</c:v>
                </c:pt>
                <c:pt idx="2359">
                  <c:v>224.4111480712904</c:v>
                </c:pt>
                <c:pt idx="2360">
                  <c:v>223.87246704102043</c:v>
                </c:pt>
                <c:pt idx="2361">
                  <c:v>224.0280303955104</c:v>
                </c:pt>
                <c:pt idx="2362">
                  <c:v>224.13345336913972</c:v>
                </c:pt>
                <c:pt idx="2363">
                  <c:v>224.1495361328096</c:v>
                </c:pt>
                <c:pt idx="2364">
                  <c:v>224.1670074462904</c:v>
                </c:pt>
                <c:pt idx="2365">
                  <c:v>224.51647949219</c:v>
                </c:pt>
                <c:pt idx="2366">
                  <c:v>224.4983520507804</c:v>
                </c:pt>
                <c:pt idx="2367">
                  <c:v>224.42846679687</c:v>
                </c:pt>
                <c:pt idx="2368">
                  <c:v>224.07977294921992</c:v>
                </c:pt>
                <c:pt idx="2369">
                  <c:v>223.8202667236304</c:v>
                </c:pt>
                <c:pt idx="2370">
                  <c:v>223.8017425537104</c:v>
                </c:pt>
                <c:pt idx="2371">
                  <c:v>223.8017425537104</c:v>
                </c:pt>
                <c:pt idx="2372">
                  <c:v>223.78491210937995</c:v>
                </c:pt>
                <c:pt idx="2373">
                  <c:v>223.8017425537104</c:v>
                </c:pt>
                <c:pt idx="2374">
                  <c:v>223.8017425537104</c:v>
                </c:pt>
                <c:pt idx="2375">
                  <c:v>223.8017578125004</c:v>
                </c:pt>
                <c:pt idx="2376">
                  <c:v>223.99470520019995</c:v>
                </c:pt>
                <c:pt idx="2377">
                  <c:v>224.36058044433997</c:v>
                </c:pt>
                <c:pt idx="2378">
                  <c:v>224.51647949219</c:v>
                </c:pt>
                <c:pt idx="2379">
                  <c:v>224.4984130859404</c:v>
                </c:pt>
                <c:pt idx="2380">
                  <c:v>224.3776092529304</c:v>
                </c:pt>
                <c:pt idx="2381">
                  <c:v>224.2722778320304</c:v>
                </c:pt>
                <c:pt idx="2382">
                  <c:v>224.2373046875</c:v>
                </c:pt>
                <c:pt idx="2383">
                  <c:v>224.07929992675992</c:v>
                </c:pt>
                <c:pt idx="2384">
                  <c:v>223.63034057617</c:v>
                </c:pt>
                <c:pt idx="2385">
                  <c:v>223.62391662598</c:v>
                </c:pt>
                <c:pt idx="2386">
                  <c:v>223.80172729492</c:v>
                </c:pt>
                <c:pt idx="2387">
                  <c:v>223.8017425537104</c:v>
                </c:pt>
                <c:pt idx="2388">
                  <c:v>223.80122375488</c:v>
                </c:pt>
                <c:pt idx="2389">
                  <c:v>223.78485107421992</c:v>
                </c:pt>
                <c:pt idx="2390">
                  <c:v>223.14047241211</c:v>
                </c:pt>
                <c:pt idx="2391">
                  <c:v>223.10523986816</c:v>
                </c:pt>
                <c:pt idx="2392">
                  <c:v>223.0848846435496</c:v>
                </c:pt>
                <c:pt idx="2393">
                  <c:v>223.10523986816</c:v>
                </c:pt>
                <c:pt idx="2394">
                  <c:v>223.20773315429997</c:v>
                </c:pt>
                <c:pt idx="2395">
                  <c:v>223.13876342773</c:v>
                </c:pt>
                <c:pt idx="2396">
                  <c:v>222.93032836914</c:v>
                </c:pt>
                <c:pt idx="2397">
                  <c:v>222.87985229491923</c:v>
                </c:pt>
                <c:pt idx="2398">
                  <c:v>222.86029052734</c:v>
                </c:pt>
                <c:pt idx="2399">
                  <c:v>222.87940979003997</c:v>
                </c:pt>
                <c:pt idx="2400">
                  <c:v>222.8934173584008</c:v>
                </c:pt>
                <c:pt idx="2401">
                  <c:v>222.70474243163997</c:v>
                </c:pt>
                <c:pt idx="2402">
                  <c:v>222.66954040527</c:v>
                </c:pt>
                <c:pt idx="2403">
                  <c:v>222.5137939453096</c:v>
                </c:pt>
                <c:pt idx="2404">
                  <c:v>222.4245910644496</c:v>
                </c:pt>
                <c:pt idx="2405">
                  <c:v>222.39334106445</c:v>
                </c:pt>
                <c:pt idx="2406">
                  <c:v>222.3926696777304</c:v>
                </c:pt>
                <c:pt idx="2407">
                  <c:v>222.40608215332</c:v>
                </c:pt>
                <c:pt idx="2408">
                  <c:v>222.3887176513704</c:v>
                </c:pt>
                <c:pt idx="2409">
                  <c:v>222.2681579589804</c:v>
                </c:pt>
                <c:pt idx="2410">
                  <c:v>222.2681579589804</c:v>
                </c:pt>
                <c:pt idx="2411">
                  <c:v>222.04359436034929</c:v>
                </c:pt>
                <c:pt idx="2412">
                  <c:v>222.00837707520043</c:v>
                </c:pt>
                <c:pt idx="2413">
                  <c:v>222.0088806152304</c:v>
                </c:pt>
                <c:pt idx="2414">
                  <c:v>221.8837890625</c:v>
                </c:pt>
                <c:pt idx="2415">
                  <c:v>221.98184204102043</c:v>
                </c:pt>
                <c:pt idx="2416">
                  <c:v>221.83251953125</c:v>
                </c:pt>
                <c:pt idx="2417">
                  <c:v>221.84855651855</c:v>
                </c:pt>
                <c:pt idx="2418">
                  <c:v>221.8318328857404</c:v>
                </c:pt>
                <c:pt idx="2419">
                  <c:v>221.77539062499972</c:v>
                </c:pt>
                <c:pt idx="2420">
                  <c:v>221.76332092284972</c:v>
                </c:pt>
                <c:pt idx="2421">
                  <c:v>221.76382446288972</c:v>
                </c:pt>
                <c:pt idx="2422">
                  <c:v>221.59016418456972</c:v>
                </c:pt>
                <c:pt idx="2423">
                  <c:v>221.52139282227043</c:v>
                </c:pt>
                <c:pt idx="2424">
                  <c:v>221.38481140137</c:v>
                </c:pt>
                <c:pt idx="2425">
                  <c:v>221.29887390136992</c:v>
                </c:pt>
                <c:pt idx="2426">
                  <c:v>221.34347534179997</c:v>
                </c:pt>
                <c:pt idx="2427">
                  <c:v>221.3262634277304</c:v>
                </c:pt>
                <c:pt idx="2428">
                  <c:v>221.18910217284972</c:v>
                </c:pt>
                <c:pt idx="2429">
                  <c:v>221.10206604004</c:v>
                </c:pt>
                <c:pt idx="2430">
                  <c:v>221.08885192871</c:v>
                </c:pt>
                <c:pt idx="2431">
                  <c:v>221.06875610352</c:v>
                </c:pt>
                <c:pt idx="2432">
                  <c:v>221.08435058594</c:v>
                </c:pt>
                <c:pt idx="2433">
                  <c:v>220.9996337890596</c:v>
                </c:pt>
                <c:pt idx="2434">
                  <c:v>220.99328613281</c:v>
                </c:pt>
                <c:pt idx="2435">
                  <c:v>220.70953369140935</c:v>
                </c:pt>
                <c:pt idx="2436">
                  <c:v>220.66569519042972</c:v>
                </c:pt>
                <c:pt idx="2437">
                  <c:v>220.70790100098</c:v>
                </c:pt>
                <c:pt idx="2438">
                  <c:v>220.7348327636696</c:v>
                </c:pt>
                <c:pt idx="2439">
                  <c:v>220.71768188476995</c:v>
                </c:pt>
                <c:pt idx="2440">
                  <c:v>220.73454284668</c:v>
                </c:pt>
                <c:pt idx="2441">
                  <c:v>220.71659851073997</c:v>
                </c:pt>
                <c:pt idx="2442">
                  <c:v>220.65760803223043</c:v>
                </c:pt>
                <c:pt idx="2443">
                  <c:v>220.58990478515992</c:v>
                </c:pt>
                <c:pt idx="2444">
                  <c:v>220.5971069335904</c:v>
                </c:pt>
                <c:pt idx="2445">
                  <c:v>220.59762573242</c:v>
                </c:pt>
                <c:pt idx="2446">
                  <c:v>220.56251525879</c:v>
                </c:pt>
                <c:pt idx="2447">
                  <c:v>220.52854919433997</c:v>
                </c:pt>
                <c:pt idx="2448">
                  <c:v>220.5290679931596</c:v>
                </c:pt>
                <c:pt idx="2449">
                  <c:v>220.3597869873004</c:v>
                </c:pt>
                <c:pt idx="2450">
                  <c:v>220.3330993652304</c:v>
                </c:pt>
                <c:pt idx="2451">
                  <c:v>220.34912109374972</c:v>
                </c:pt>
                <c:pt idx="2452">
                  <c:v>220.33227539063043</c:v>
                </c:pt>
                <c:pt idx="2453">
                  <c:v>220.33306884766043</c:v>
                </c:pt>
                <c:pt idx="2454">
                  <c:v>220.3314666748</c:v>
                </c:pt>
                <c:pt idx="2455">
                  <c:v>220.0084991455104</c:v>
                </c:pt>
                <c:pt idx="2456">
                  <c:v>220.03230285645043</c:v>
                </c:pt>
                <c:pt idx="2457">
                  <c:v>220.03201293945</c:v>
                </c:pt>
                <c:pt idx="2458">
                  <c:v>220.0413360595704</c:v>
                </c:pt>
                <c:pt idx="2459">
                  <c:v>220.0413360595704</c:v>
                </c:pt>
                <c:pt idx="2460">
                  <c:v>220.04978942870972</c:v>
                </c:pt>
                <c:pt idx="2461">
                  <c:v>220.0328369140604</c:v>
                </c:pt>
                <c:pt idx="2462">
                  <c:v>220.0413360595704</c:v>
                </c:pt>
                <c:pt idx="2463">
                  <c:v>220.03176879882992</c:v>
                </c:pt>
                <c:pt idx="2464">
                  <c:v>219.80799865723083</c:v>
                </c:pt>
                <c:pt idx="2465">
                  <c:v>219.73040771483997</c:v>
                </c:pt>
                <c:pt idx="2466">
                  <c:v>219.59480285645</c:v>
                </c:pt>
                <c:pt idx="2467">
                  <c:v>219.5083160400404</c:v>
                </c:pt>
                <c:pt idx="2468">
                  <c:v>219.35496520995972</c:v>
                </c:pt>
                <c:pt idx="2469">
                  <c:v>219.3551788330104</c:v>
                </c:pt>
                <c:pt idx="2470">
                  <c:v>219.3491363525404</c:v>
                </c:pt>
                <c:pt idx="2471">
                  <c:v>219.3384552002</c:v>
                </c:pt>
                <c:pt idx="2472">
                  <c:v>219.35414123535</c:v>
                </c:pt>
                <c:pt idx="2473">
                  <c:v>219.33863830566079</c:v>
                </c:pt>
                <c:pt idx="2474">
                  <c:v>219.32107543945</c:v>
                </c:pt>
                <c:pt idx="2475">
                  <c:v>219.25233459473</c:v>
                </c:pt>
                <c:pt idx="2476">
                  <c:v>219.20158386229997</c:v>
                </c:pt>
                <c:pt idx="2477">
                  <c:v>219.11717224120972</c:v>
                </c:pt>
                <c:pt idx="2478">
                  <c:v>219.0502166748</c:v>
                </c:pt>
                <c:pt idx="2479">
                  <c:v>219.03616333008</c:v>
                </c:pt>
                <c:pt idx="2480">
                  <c:v>219.16716003417972</c:v>
                </c:pt>
                <c:pt idx="2481">
                  <c:v>218.98554992676</c:v>
                </c:pt>
                <c:pt idx="2482">
                  <c:v>218.94609069823997</c:v>
                </c:pt>
                <c:pt idx="2483">
                  <c:v>218.90037536621</c:v>
                </c:pt>
                <c:pt idx="2484">
                  <c:v>218.90090942383</c:v>
                </c:pt>
                <c:pt idx="2485">
                  <c:v>218.91683959961</c:v>
                </c:pt>
                <c:pt idx="2486">
                  <c:v>218.8283843994104</c:v>
                </c:pt>
                <c:pt idx="2487">
                  <c:v>219.0015411377</c:v>
                </c:pt>
                <c:pt idx="2488">
                  <c:v>218.83030700684</c:v>
                </c:pt>
                <c:pt idx="2489">
                  <c:v>218.69595336913972</c:v>
                </c:pt>
                <c:pt idx="2490">
                  <c:v>218.69595336913972</c:v>
                </c:pt>
                <c:pt idx="2491">
                  <c:v>218.68788146973</c:v>
                </c:pt>
                <c:pt idx="2492">
                  <c:v>218.6625213623</c:v>
                </c:pt>
                <c:pt idx="2493">
                  <c:v>218.51132202148</c:v>
                </c:pt>
                <c:pt idx="2494">
                  <c:v>218.50039672852</c:v>
                </c:pt>
                <c:pt idx="2495">
                  <c:v>218.47531127929997</c:v>
                </c:pt>
                <c:pt idx="2496">
                  <c:v>218.42919921875</c:v>
                </c:pt>
                <c:pt idx="2497">
                  <c:v>218.3782348632804</c:v>
                </c:pt>
                <c:pt idx="2498">
                  <c:v>218.39111328125</c:v>
                </c:pt>
                <c:pt idx="2499">
                  <c:v>218.37471008301</c:v>
                </c:pt>
                <c:pt idx="2500">
                  <c:v>218.37771606445</c:v>
                </c:pt>
                <c:pt idx="2501">
                  <c:v>218.36166381836</c:v>
                </c:pt>
                <c:pt idx="2502">
                  <c:v>218.3771972656204</c:v>
                </c:pt>
                <c:pt idx="2503">
                  <c:v>218.3399353027304</c:v>
                </c:pt>
                <c:pt idx="2504">
                  <c:v>218.22557067870972</c:v>
                </c:pt>
                <c:pt idx="2505">
                  <c:v>218.2080993652304</c:v>
                </c:pt>
                <c:pt idx="2506">
                  <c:v>218.10646057129</c:v>
                </c:pt>
                <c:pt idx="2507">
                  <c:v>218.0895233154304</c:v>
                </c:pt>
                <c:pt idx="2508">
                  <c:v>218.10646057129</c:v>
                </c:pt>
                <c:pt idx="2509">
                  <c:v>218.09013366699</c:v>
                </c:pt>
                <c:pt idx="2510">
                  <c:v>218.12286376952972</c:v>
                </c:pt>
                <c:pt idx="2511">
                  <c:v>217.51759338379</c:v>
                </c:pt>
                <c:pt idx="2512">
                  <c:v>217.78686523437938</c:v>
                </c:pt>
                <c:pt idx="2513">
                  <c:v>217.71810913085992</c:v>
                </c:pt>
                <c:pt idx="2514">
                  <c:v>217.55158996582</c:v>
                </c:pt>
                <c:pt idx="2515">
                  <c:v>217.53468322753992</c:v>
                </c:pt>
                <c:pt idx="2516">
                  <c:v>217.53338623047</c:v>
                </c:pt>
                <c:pt idx="2517">
                  <c:v>217.51878356933992</c:v>
                </c:pt>
                <c:pt idx="2518">
                  <c:v>217.53468322753992</c:v>
                </c:pt>
                <c:pt idx="2519">
                  <c:v>217.51968383788972</c:v>
                </c:pt>
                <c:pt idx="2520">
                  <c:v>217.51747131348043</c:v>
                </c:pt>
                <c:pt idx="2521">
                  <c:v>217.5175323486304</c:v>
                </c:pt>
                <c:pt idx="2522">
                  <c:v>217.5019683837904</c:v>
                </c:pt>
                <c:pt idx="2523">
                  <c:v>217.51699829101995</c:v>
                </c:pt>
                <c:pt idx="2524">
                  <c:v>217.51878356933992</c:v>
                </c:pt>
                <c:pt idx="2525">
                  <c:v>217.51828002929997</c:v>
                </c:pt>
                <c:pt idx="2526">
                  <c:v>217.51747131348043</c:v>
                </c:pt>
                <c:pt idx="2527">
                  <c:v>217.51960754394995</c:v>
                </c:pt>
                <c:pt idx="2528">
                  <c:v>217.51828002929997</c:v>
                </c:pt>
                <c:pt idx="2529">
                  <c:v>217.5175323486304</c:v>
                </c:pt>
                <c:pt idx="2530">
                  <c:v>217.3656463623004</c:v>
                </c:pt>
                <c:pt idx="2531">
                  <c:v>217.26487731933997</c:v>
                </c:pt>
                <c:pt idx="2532">
                  <c:v>217.36473083496</c:v>
                </c:pt>
                <c:pt idx="2533">
                  <c:v>217.55070495605</c:v>
                </c:pt>
                <c:pt idx="2534">
                  <c:v>217.55210876465</c:v>
                </c:pt>
                <c:pt idx="2535">
                  <c:v>217.50247192383</c:v>
                </c:pt>
                <c:pt idx="2536">
                  <c:v>217.28102111816</c:v>
                </c:pt>
                <c:pt idx="2537">
                  <c:v>216.99528503417972</c:v>
                </c:pt>
                <c:pt idx="2538">
                  <c:v>216.99526977539</c:v>
                </c:pt>
                <c:pt idx="2539">
                  <c:v>217.1473388671904</c:v>
                </c:pt>
                <c:pt idx="2540">
                  <c:v>217.28175354003997</c:v>
                </c:pt>
                <c:pt idx="2541">
                  <c:v>217.41481018066</c:v>
                </c:pt>
                <c:pt idx="2542">
                  <c:v>217.60137939453</c:v>
                </c:pt>
                <c:pt idx="2543">
                  <c:v>217.11315917968992</c:v>
                </c:pt>
                <c:pt idx="2544">
                  <c:v>216.99526977539</c:v>
                </c:pt>
                <c:pt idx="2545">
                  <c:v>216.9952545166</c:v>
                </c:pt>
                <c:pt idx="2546">
                  <c:v>216.99526977539</c:v>
                </c:pt>
                <c:pt idx="2547">
                  <c:v>216.99528503417972</c:v>
                </c:pt>
                <c:pt idx="2548">
                  <c:v>216.99526977539</c:v>
                </c:pt>
                <c:pt idx="2549">
                  <c:v>216.99526977539</c:v>
                </c:pt>
                <c:pt idx="2550">
                  <c:v>217.31420898437</c:v>
                </c:pt>
                <c:pt idx="2551">
                  <c:v>216.99526977539</c:v>
                </c:pt>
                <c:pt idx="2552">
                  <c:v>217.21376037597992</c:v>
                </c:pt>
                <c:pt idx="2553">
                  <c:v>217.28230285645043</c:v>
                </c:pt>
                <c:pt idx="2554">
                  <c:v>217.6694488525404</c:v>
                </c:pt>
                <c:pt idx="2555">
                  <c:v>217.12741088867079</c:v>
                </c:pt>
                <c:pt idx="2556">
                  <c:v>217.24696350097992</c:v>
                </c:pt>
                <c:pt idx="2557">
                  <c:v>217.21534729003997</c:v>
                </c:pt>
                <c:pt idx="2558">
                  <c:v>217.21426391601995</c:v>
                </c:pt>
                <c:pt idx="2559">
                  <c:v>217.1816101074204</c:v>
                </c:pt>
                <c:pt idx="2560">
                  <c:v>217.12945556640992</c:v>
                </c:pt>
                <c:pt idx="2561">
                  <c:v>217.46690368652</c:v>
                </c:pt>
                <c:pt idx="2562">
                  <c:v>217.3692474365204</c:v>
                </c:pt>
                <c:pt idx="2563">
                  <c:v>217.25169372558992</c:v>
                </c:pt>
                <c:pt idx="2564">
                  <c:v>217.24688720703</c:v>
                </c:pt>
                <c:pt idx="2565">
                  <c:v>217.09680175781</c:v>
                </c:pt>
                <c:pt idx="2566">
                  <c:v>216.89363098145</c:v>
                </c:pt>
                <c:pt idx="2567">
                  <c:v>216.8602294921904</c:v>
                </c:pt>
                <c:pt idx="2568">
                  <c:v>216.96148681641083</c:v>
                </c:pt>
                <c:pt idx="2569">
                  <c:v>216.99526977539</c:v>
                </c:pt>
                <c:pt idx="2570">
                  <c:v>216.99526977539</c:v>
                </c:pt>
                <c:pt idx="2571">
                  <c:v>216.67633056641</c:v>
                </c:pt>
                <c:pt idx="2572">
                  <c:v>216.67471313476938</c:v>
                </c:pt>
                <c:pt idx="2573">
                  <c:v>216.62478637695</c:v>
                </c:pt>
                <c:pt idx="2574">
                  <c:v>216.52297973633</c:v>
                </c:pt>
                <c:pt idx="2575">
                  <c:v>216.26699829101995</c:v>
                </c:pt>
                <c:pt idx="2576">
                  <c:v>216.25624084473043</c:v>
                </c:pt>
                <c:pt idx="2577">
                  <c:v>216.27069091797</c:v>
                </c:pt>
                <c:pt idx="2578">
                  <c:v>216.13589477538972</c:v>
                </c:pt>
                <c:pt idx="2579">
                  <c:v>216.0023956298796</c:v>
                </c:pt>
                <c:pt idx="2580">
                  <c:v>215.8484191894504</c:v>
                </c:pt>
                <c:pt idx="2581">
                  <c:v>215.61450195312995</c:v>
                </c:pt>
                <c:pt idx="2582">
                  <c:v>215.54757690429997</c:v>
                </c:pt>
                <c:pt idx="2583">
                  <c:v>215.54402160644995</c:v>
                </c:pt>
                <c:pt idx="2584">
                  <c:v>215.54748535156</c:v>
                </c:pt>
                <c:pt idx="2585">
                  <c:v>215.54757690429997</c:v>
                </c:pt>
                <c:pt idx="2586">
                  <c:v>215.56378173827972</c:v>
                </c:pt>
                <c:pt idx="2587">
                  <c:v>215.54760742187995</c:v>
                </c:pt>
                <c:pt idx="2588">
                  <c:v>215.54402160644995</c:v>
                </c:pt>
                <c:pt idx="2589">
                  <c:v>215.53091430664</c:v>
                </c:pt>
                <c:pt idx="2590">
                  <c:v>215.5309295654304</c:v>
                </c:pt>
                <c:pt idx="2591">
                  <c:v>215.4322967529308</c:v>
                </c:pt>
                <c:pt idx="2592">
                  <c:v>215.19718933105</c:v>
                </c:pt>
                <c:pt idx="2593">
                  <c:v>215.15986633301</c:v>
                </c:pt>
                <c:pt idx="2594">
                  <c:v>214.8211517334</c:v>
                </c:pt>
                <c:pt idx="2595">
                  <c:v>214.83728027344</c:v>
                </c:pt>
                <c:pt idx="2596">
                  <c:v>214.82080078125</c:v>
                </c:pt>
                <c:pt idx="2597">
                  <c:v>214.82064819336</c:v>
                </c:pt>
                <c:pt idx="2598">
                  <c:v>214.8261566162104</c:v>
                </c:pt>
                <c:pt idx="2599">
                  <c:v>214.8260192871104</c:v>
                </c:pt>
                <c:pt idx="2600">
                  <c:v>214.8261871337904</c:v>
                </c:pt>
                <c:pt idx="2601">
                  <c:v>214.8261718750004</c:v>
                </c:pt>
                <c:pt idx="2602">
                  <c:v>214.56427001953</c:v>
                </c:pt>
                <c:pt idx="2603">
                  <c:v>214.40449523925992</c:v>
                </c:pt>
                <c:pt idx="2604">
                  <c:v>214.19924926758</c:v>
                </c:pt>
                <c:pt idx="2605">
                  <c:v>214.2141571044896</c:v>
                </c:pt>
                <c:pt idx="2606">
                  <c:v>214.1502380371104</c:v>
                </c:pt>
                <c:pt idx="2607">
                  <c:v>214.19853210449</c:v>
                </c:pt>
                <c:pt idx="2608">
                  <c:v>214.1819458007804</c:v>
                </c:pt>
                <c:pt idx="2609">
                  <c:v>214.01602172851995</c:v>
                </c:pt>
                <c:pt idx="2610">
                  <c:v>213.9828796386704</c:v>
                </c:pt>
                <c:pt idx="2611">
                  <c:v>213.9914855957</c:v>
                </c:pt>
                <c:pt idx="2612">
                  <c:v>213.9153289794904</c:v>
                </c:pt>
                <c:pt idx="2613">
                  <c:v>213.83358764648</c:v>
                </c:pt>
                <c:pt idx="2614">
                  <c:v>213.85943603516043</c:v>
                </c:pt>
                <c:pt idx="2615">
                  <c:v>213.80149841309083</c:v>
                </c:pt>
                <c:pt idx="2616">
                  <c:v>213.8252105712904</c:v>
                </c:pt>
                <c:pt idx="2617">
                  <c:v>213.64294433594</c:v>
                </c:pt>
                <c:pt idx="2618">
                  <c:v>213.6273651123</c:v>
                </c:pt>
                <c:pt idx="2619">
                  <c:v>213.52629089355</c:v>
                </c:pt>
                <c:pt idx="2620">
                  <c:v>213.32656860352</c:v>
                </c:pt>
                <c:pt idx="2621">
                  <c:v>213.3026885986304</c:v>
                </c:pt>
                <c:pt idx="2622">
                  <c:v>213.22952270507992</c:v>
                </c:pt>
                <c:pt idx="2623">
                  <c:v>212.9556121826204</c:v>
                </c:pt>
                <c:pt idx="2624">
                  <c:v>212.9455871582</c:v>
                </c:pt>
                <c:pt idx="2625">
                  <c:v>212.92387390136992</c:v>
                </c:pt>
                <c:pt idx="2626">
                  <c:v>212.92356872558992</c:v>
                </c:pt>
                <c:pt idx="2627">
                  <c:v>212.92907714844</c:v>
                </c:pt>
                <c:pt idx="2628">
                  <c:v>212.7921295166004</c:v>
                </c:pt>
                <c:pt idx="2629">
                  <c:v>212.6328277587904</c:v>
                </c:pt>
                <c:pt idx="2630">
                  <c:v>212.5674743652304</c:v>
                </c:pt>
                <c:pt idx="2631">
                  <c:v>212.55006408691</c:v>
                </c:pt>
                <c:pt idx="2632">
                  <c:v>212.48365783691</c:v>
                </c:pt>
                <c:pt idx="2633">
                  <c:v>212.43968200683992</c:v>
                </c:pt>
                <c:pt idx="2634">
                  <c:v>212.3722229003904</c:v>
                </c:pt>
                <c:pt idx="2635">
                  <c:v>212.11059570312938</c:v>
                </c:pt>
                <c:pt idx="2636">
                  <c:v>212.11106872558992</c:v>
                </c:pt>
                <c:pt idx="2637">
                  <c:v>211.99569702148</c:v>
                </c:pt>
                <c:pt idx="2638">
                  <c:v>212.02801513672</c:v>
                </c:pt>
                <c:pt idx="2639">
                  <c:v>211.8978118896504</c:v>
                </c:pt>
                <c:pt idx="2640">
                  <c:v>211.81552124023</c:v>
                </c:pt>
                <c:pt idx="2641">
                  <c:v>211.49172973633</c:v>
                </c:pt>
                <c:pt idx="2642">
                  <c:v>211.4253234863304</c:v>
                </c:pt>
                <c:pt idx="2643">
                  <c:v>211.54118347168</c:v>
                </c:pt>
                <c:pt idx="2644">
                  <c:v>211.3121490478504</c:v>
                </c:pt>
                <c:pt idx="2645">
                  <c:v>211.22984313964992</c:v>
                </c:pt>
                <c:pt idx="2646">
                  <c:v>211.17988586425932</c:v>
                </c:pt>
                <c:pt idx="2647">
                  <c:v>211.14959716796992</c:v>
                </c:pt>
                <c:pt idx="2648">
                  <c:v>211.10058593749997</c:v>
                </c:pt>
                <c:pt idx="2649">
                  <c:v>211.14912414550992</c:v>
                </c:pt>
                <c:pt idx="2650">
                  <c:v>211.18182373047</c:v>
                </c:pt>
                <c:pt idx="2651">
                  <c:v>211.24617004394995</c:v>
                </c:pt>
                <c:pt idx="2652">
                  <c:v>211.24768066405923</c:v>
                </c:pt>
                <c:pt idx="2653">
                  <c:v>211.24768066405923</c:v>
                </c:pt>
                <c:pt idx="2654">
                  <c:v>211.08424377441</c:v>
                </c:pt>
                <c:pt idx="2655">
                  <c:v>211.03575134277</c:v>
                </c:pt>
                <c:pt idx="2656">
                  <c:v>210.8732299804704</c:v>
                </c:pt>
                <c:pt idx="2657">
                  <c:v>210.62843322754</c:v>
                </c:pt>
                <c:pt idx="2658">
                  <c:v>210.6279296875004</c:v>
                </c:pt>
                <c:pt idx="2659">
                  <c:v>210.6279296875004</c:v>
                </c:pt>
                <c:pt idx="2660">
                  <c:v>210.7598876953096</c:v>
                </c:pt>
                <c:pt idx="2661">
                  <c:v>211.24676513671932</c:v>
                </c:pt>
                <c:pt idx="2662">
                  <c:v>210.9223175048804</c:v>
                </c:pt>
                <c:pt idx="2663">
                  <c:v>210.6436767578096</c:v>
                </c:pt>
                <c:pt idx="2664">
                  <c:v>210.6279296875004</c:v>
                </c:pt>
                <c:pt idx="2665">
                  <c:v>210.6279296875004</c:v>
                </c:pt>
                <c:pt idx="2666">
                  <c:v>210.6121368408204</c:v>
                </c:pt>
                <c:pt idx="2667">
                  <c:v>210.62843322754</c:v>
                </c:pt>
                <c:pt idx="2668">
                  <c:v>210.6279296875004</c:v>
                </c:pt>
                <c:pt idx="2669">
                  <c:v>210.57904052733997</c:v>
                </c:pt>
                <c:pt idx="2670">
                  <c:v>210.57905578612923</c:v>
                </c:pt>
                <c:pt idx="2671">
                  <c:v>210.6121215820304</c:v>
                </c:pt>
                <c:pt idx="2672">
                  <c:v>210.6279296875004</c:v>
                </c:pt>
                <c:pt idx="2673">
                  <c:v>210.6279296875004</c:v>
                </c:pt>
                <c:pt idx="2674">
                  <c:v>210.6279296875004</c:v>
                </c:pt>
                <c:pt idx="2675">
                  <c:v>210.6279296875004</c:v>
                </c:pt>
                <c:pt idx="2676">
                  <c:v>210.6279296875004</c:v>
                </c:pt>
                <c:pt idx="2677">
                  <c:v>210.6279296875004</c:v>
                </c:pt>
                <c:pt idx="2678">
                  <c:v>210.6274261474608</c:v>
                </c:pt>
                <c:pt idx="2679">
                  <c:v>210.53044128418</c:v>
                </c:pt>
                <c:pt idx="2680">
                  <c:v>210.43299865723083</c:v>
                </c:pt>
                <c:pt idx="2681">
                  <c:v>210.18873596191</c:v>
                </c:pt>
                <c:pt idx="2682">
                  <c:v>210.17301940917972</c:v>
                </c:pt>
                <c:pt idx="2683">
                  <c:v>210.2038879394496</c:v>
                </c:pt>
                <c:pt idx="2684">
                  <c:v>210.17190551758</c:v>
                </c:pt>
                <c:pt idx="2685">
                  <c:v>210.18867492675992</c:v>
                </c:pt>
                <c:pt idx="2686">
                  <c:v>210.09007263183992</c:v>
                </c:pt>
                <c:pt idx="2687">
                  <c:v>209.99310302733997</c:v>
                </c:pt>
                <c:pt idx="2688">
                  <c:v>209.81159973144995</c:v>
                </c:pt>
                <c:pt idx="2689">
                  <c:v>209.76602172851995</c:v>
                </c:pt>
                <c:pt idx="2690">
                  <c:v>209.7497863769496</c:v>
                </c:pt>
                <c:pt idx="2691">
                  <c:v>209.6821136474604</c:v>
                </c:pt>
                <c:pt idx="2692">
                  <c:v>209.65121459961</c:v>
                </c:pt>
                <c:pt idx="2693">
                  <c:v>209.60108947754</c:v>
                </c:pt>
                <c:pt idx="2694">
                  <c:v>209.53318786621</c:v>
                </c:pt>
                <c:pt idx="2695">
                  <c:v>209.50331115723043</c:v>
                </c:pt>
                <c:pt idx="2696">
                  <c:v>209.43647766113</c:v>
                </c:pt>
                <c:pt idx="2697">
                  <c:v>209.45472717285</c:v>
                </c:pt>
                <c:pt idx="2698">
                  <c:v>209.35868835449079</c:v>
                </c:pt>
                <c:pt idx="2699">
                  <c:v>209.32298278809043</c:v>
                </c:pt>
                <c:pt idx="2700">
                  <c:v>209.22468566894938</c:v>
                </c:pt>
                <c:pt idx="2701">
                  <c:v>209.15505981445</c:v>
                </c:pt>
                <c:pt idx="2702">
                  <c:v>209.17610168456972</c:v>
                </c:pt>
                <c:pt idx="2703">
                  <c:v>209.11460876464932</c:v>
                </c:pt>
                <c:pt idx="2704">
                  <c:v>209.04393005371</c:v>
                </c:pt>
                <c:pt idx="2705">
                  <c:v>208.9352264404308</c:v>
                </c:pt>
                <c:pt idx="2706">
                  <c:v>208.86763000488</c:v>
                </c:pt>
                <c:pt idx="2707">
                  <c:v>208.93618774413997</c:v>
                </c:pt>
                <c:pt idx="2708">
                  <c:v>208.96922302246</c:v>
                </c:pt>
                <c:pt idx="2709">
                  <c:v>208.9031829834</c:v>
                </c:pt>
                <c:pt idx="2710">
                  <c:v>208.85580444336</c:v>
                </c:pt>
                <c:pt idx="2711">
                  <c:v>208.77609252929992</c:v>
                </c:pt>
                <c:pt idx="2712">
                  <c:v>208.77558898925992</c:v>
                </c:pt>
                <c:pt idx="2713">
                  <c:v>208.77133178711</c:v>
                </c:pt>
                <c:pt idx="2714">
                  <c:v>208.79092407227</c:v>
                </c:pt>
                <c:pt idx="2715">
                  <c:v>208.64868164062</c:v>
                </c:pt>
                <c:pt idx="2716">
                  <c:v>208.56343078613</c:v>
                </c:pt>
                <c:pt idx="2717">
                  <c:v>208.51539611816</c:v>
                </c:pt>
                <c:pt idx="2718">
                  <c:v>208.52993774413997</c:v>
                </c:pt>
                <c:pt idx="2719">
                  <c:v>208.4614105224604</c:v>
                </c:pt>
                <c:pt idx="2720">
                  <c:v>208.35488891602043</c:v>
                </c:pt>
                <c:pt idx="2721">
                  <c:v>208.26873779297</c:v>
                </c:pt>
                <c:pt idx="2722">
                  <c:v>208.17263793945</c:v>
                </c:pt>
                <c:pt idx="2723">
                  <c:v>208.0922698974604</c:v>
                </c:pt>
                <c:pt idx="2724">
                  <c:v>208.04585266112923</c:v>
                </c:pt>
                <c:pt idx="2725">
                  <c:v>208.01194763183997</c:v>
                </c:pt>
                <c:pt idx="2726">
                  <c:v>207.9263153076208</c:v>
                </c:pt>
                <c:pt idx="2727">
                  <c:v>207.9162902832</c:v>
                </c:pt>
                <c:pt idx="2728">
                  <c:v>207.9418182373</c:v>
                </c:pt>
                <c:pt idx="2729">
                  <c:v>207.8699493408204</c:v>
                </c:pt>
                <c:pt idx="2730">
                  <c:v>207.83815002441</c:v>
                </c:pt>
                <c:pt idx="2731">
                  <c:v>207.8697509765596</c:v>
                </c:pt>
                <c:pt idx="2732">
                  <c:v>207.94961547851995</c:v>
                </c:pt>
                <c:pt idx="2733">
                  <c:v>207.77447509765992</c:v>
                </c:pt>
                <c:pt idx="2734">
                  <c:v>207.7664489746104</c:v>
                </c:pt>
                <c:pt idx="2735">
                  <c:v>207.7823791503904</c:v>
                </c:pt>
                <c:pt idx="2736">
                  <c:v>207.74240112304992</c:v>
                </c:pt>
                <c:pt idx="2737">
                  <c:v>207.68566894531</c:v>
                </c:pt>
                <c:pt idx="2738">
                  <c:v>207.60697937012</c:v>
                </c:pt>
                <c:pt idx="2739">
                  <c:v>207.60749816895</c:v>
                </c:pt>
                <c:pt idx="2740">
                  <c:v>207.61723327636992</c:v>
                </c:pt>
                <c:pt idx="2741">
                  <c:v>207.34385681152</c:v>
                </c:pt>
                <c:pt idx="2742">
                  <c:v>207.32818603516043</c:v>
                </c:pt>
                <c:pt idx="2743">
                  <c:v>207.24256896972992</c:v>
                </c:pt>
                <c:pt idx="2744">
                  <c:v>207.04849243164</c:v>
                </c:pt>
                <c:pt idx="2745">
                  <c:v>207.3433837890596</c:v>
                </c:pt>
                <c:pt idx="2746">
                  <c:v>207.3366699218696</c:v>
                </c:pt>
                <c:pt idx="2747">
                  <c:v>207.08941650391043</c:v>
                </c:pt>
                <c:pt idx="2748">
                  <c:v>206.91505432128992</c:v>
                </c:pt>
                <c:pt idx="2749">
                  <c:v>206.84175109863</c:v>
                </c:pt>
                <c:pt idx="2750">
                  <c:v>206.88900756836</c:v>
                </c:pt>
                <c:pt idx="2751">
                  <c:v>206.82591247559043</c:v>
                </c:pt>
                <c:pt idx="2752">
                  <c:v>206.67710876464992</c:v>
                </c:pt>
                <c:pt idx="2753">
                  <c:v>206.67755126952929</c:v>
                </c:pt>
                <c:pt idx="2754">
                  <c:v>206.6669464111304</c:v>
                </c:pt>
                <c:pt idx="2755">
                  <c:v>206.67706298828</c:v>
                </c:pt>
                <c:pt idx="2756">
                  <c:v>206.63525390624972</c:v>
                </c:pt>
                <c:pt idx="2757">
                  <c:v>206.47790527343997</c:v>
                </c:pt>
                <c:pt idx="2758">
                  <c:v>206.46304321289</c:v>
                </c:pt>
                <c:pt idx="2759">
                  <c:v>206.42347717285</c:v>
                </c:pt>
                <c:pt idx="2760">
                  <c:v>206.31947326659972</c:v>
                </c:pt>
                <c:pt idx="2761">
                  <c:v>206.32362365723043</c:v>
                </c:pt>
                <c:pt idx="2762">
                  <c:v>206.09803771973043</c:v>
                </c:pt>
                <c:pt idx="2763">
                  <c:v>205.9918060302704</c:v>
                </c:pt>
                <c:pt idx="2764">
                  <c:v>205.97557067870972</c:v>
                </c:pt>
                <c:pt idx="2765">
                  <c:v>205.97503662109</c:v>
                </c:pt>
                <c:pt idx="2766">
                  <c:v>205.6627197265596</c:v>
                </c:pt>
                <c:pt idx="2767">
                  <c:v>205.64877319335929</c:v>
                </c:pt>
                <c:pt idx="2768">
                  <c:v>205.4112243652304</c:v>
                </c:pt>
                <c:pt idx="2769">
                  <c:v>205.3816833496104</c:v>
                </c:pt>
                <c:pt idx="2770">
                  <c:v>205.24143981934</c:v>
                </c:pt>
                <c:pt idx="2771">
                  <c:v>205.14599609374972</c:v>
                </c:pt>
                <c:pt idx="2772">
                  <c:v>205.2384643554704</c:v>
                </c:pt>
                <c:pt idx="2773">
                  <c:v>205.23849487305</c:v>
                </c:pt>
                <c:pt idx="2774">
                  <c:v>205.0993804931596</c:v>
                </c:pt>
                <c:pt idx="2775">
                  <c:v>205.06701660156</c:v>
                </c:pt>
                <c:pt idx="2776">
                  <c:v>204.97277832031</c:v>
                </c:pt>
                <c:pt idx="2777">
                  <c:v>204.97274780273079</c:v>
                </c:pt>
                <c:pt idx="2778">
                  <c:v>204.9575958252</c:v>
                </c:pt>
                <c:pt idx="2779">
                  <c:v>204.9884796142604</c:v>
                </c:pt>
                <c:pt idx="2780">
                  <c:v>205.0513153076208</c:v>
                </c:pt>
                <c:pt idx="2781">
                  <c:v>205.0670013427704</c:v>
                </c:pt>
                <c:pt idx="2782">
                  <c:v>205.01887512206972</c:v>
                </c:pt>
                <c:pt idx="2783">
                  <c:v>204.69073486328</c:v>
                </c:pt>
                <c:pt idx="2784">
                  <c:v>204.84770202636992</c:v>
                </c:pt>
                <c:pt idx="2785">
                  <c:v>204.87922668457</c:v>
                </c:pt>
                <c:pt idx="2786">
                  <c:v>204.81901550293</c:v>
                </c:pt>
                <c:pt idx="2787">
                  <c:v>205.22702026367</c:v>
                </c:pt>
                <c:pt idx="2788">
                  <c:v>204.8624877929704</c:v>
                </c:pt>
                <c:pt idx="2789">
                  <c:v>204.71971130370972</c:v>
                </c:pt>
                <c:pt idx="2790">
                  <c:v>204.6603088378904</c:v>
                </c:pt>
                <c:pt idx="2791">
                  <c:v>204.70745849609</c:v>
                </c:pt>
                <c:pt idx="2792">
                  <c:v>204.69076538085992</c:v>
                </c:pt>
                <c:pt idx="2793">
                  <c:v>204.69076538085992</c:v>
                </c:pt>
                <c:pt idx="2794">
                  <c:v>204.69076538085992</c:v>
                </c:pt>
                <c:pt idx="2795">
                  <c:v>204.69076538085992</c:v>
                </c:pt>
                <c:pt idx="2796">
                  <c:v>204.67517089843997</c:v>
                </c:pt>
                <c:pt idx="2797">
                  <c:v>204.67610168456972</c:v>
                </c:pt>
                <c:pt idx="2798">
                  <c:v>204.31405639648</c:v>
                </c:pt>
                <c:pt idx="2799">
                  <c:v>204.17269897461</c:v>
                </c:pt>
                <c:pt idx="2800">
                  <c:v>203.97099304199</c:v>
                </c:pt>
                <c:pt idx="2801">
                  <c:v>203.90710449219</c:v>
                </c:pt>
                <c:pt idx="2802">
                  <c:v>203.66941833496</c:v>
                </c:pt>
                <c:pt idx="2803">
                  <c:v>203.76487731933997</c:v>
                </c:pt>
                <c:pt idx="2804">
                  <c:v>203.7833404541</c:v>
                </c:pt>
                <c:pt idx="2805">
                  <c:v>203.54699707031</c:v>
                </c:pt>
                <c:pt idx="2806">
                  <c:v>203.4525909423804</c:v>
                </c:pt>
                <c:pt idx="2807">
                  <c:v>203.3916931152304</c:v>
                </c:pt>
                <c:pt idx="2808">
                  <c:v>203.2204284668</c:v>
                </c:pt>
                <c:pt idx="2809">
                  <c:v>203.21401977538972</c:v>
                </c:pt>
                <c:pt idx="2810">
                  <c:v>203.1579284668</c:v>
                </c:pt>
                <c:pt idx="2811">
                  <c:v>203.16975402831929</c:v>
                </c:pt>
                <c:pt idx="2812">
                  <c:v>203.09297180176</c:v>
                </c:pt>
                <c:pt idx="2813">
                  <c:v>202.96917724609</c:v>
                </c:pt>
                <c:pt idx="2814">
                  <c:v>202.87467956543</c:v>
                </c:pt>
                <c:pt idx="2815">
                  <c:v>202.70558166503992</c:v>
                </c:pt>
                <c:pt idx="2816">
                  <c:v>202.9338378906204</c:v>
                </c:pt>
                <c:pt idx="2817">
                  <c:v>202.8240051269496</c:v>
                </c:pt>
                <c:pt idx="2818">
                  <c:v>202.611328125</c:v>
                </c:pt>
                <c:pt idx="2819">
                  <c:v>202.45045471191</c:v>
                </c:pt>
                <c:pt idx="2820">
                  <c:v>202.39653015137</c:v>
                </c:pt>
                <c:pt idx="2821">
                  <c:v>202.43495178223</c:v>
                </c:pt>
                <c:pt idx="2822">
                  <c:v>202.41928100585992</c:v>
                </c:pt>
                <c:pt idx="2823">
                  <c:v>202.0419464111304</c:v>
                </c:pt>
                <c:pt idx="2824">
                  <c:v>201.97973632812</c:v>
                </c:pt>
                <c:pt idx="2825">
                  <c:v>201.94956970214932</c:v>
                </c:pt>
                <c:pt idx="2826">
                  <c:v>201.96380615234</c:v>
                </c:pt>
                <c:pt idx="2827">
                  <c:v>201.96449279784972</c:v>
                </c:pt>
                <c:pt idx="2828">
                  <c:v>201.96449279784972</c:v>
                </c:pt>
                <c:pt idx="2829">
                  <c:v>201.94186401367</c:v>
                </c:pt>
                <c:pt idx="2830">
                  <c:v>201.94911193848</c:v>
                </c:pt>
                <c:pt idx="2831">
                  <c:v>201.8420715332</c:v>
                </c:pt>
                <c:pt idx="2832">
                  <c:v>201.73304748535</c:v>
                </c:pt>
                <c:pt idx="2833">
                  <c:v>201.74111938477</c:v>
                </c:pt>
                <c:pt idx="2834">
                  <c:v>201.75657653809</c:v>
                </c:pt>
                <c:pt idx="2835">
                  <c:v>201.84855651855</c:v>
                </c:pt>
                <c:pt idx="2836">
                  <c:v>201.65560913085992</c:v>
                </c:pt>
                <c:pt idx="2837">
                  <c:v>201.54081726073997</c:v>
                </c:pt>
                <c:pt idx="2838">
                  <c:v>201.47846984863079</c:v>
                </c:pt>
                <c:pt idx="2839">
                  <c:v>201.32566833496</c:v>
                </c:pt>
                <c:pt idx="2840">
                  <c:v>201.2628021240196</c:v>
                </c:pt>
                <c:pt idx="2841">
                  <c:v>201.2076873779304</c:v>
                </c:pt>
                <c:pt idx="2842">
                  <c:v>201.2079772949196</c:v>
                </c:pt>
                <c:pt idx="2843">
                  <c:v>201.1855468750004</c:v>
                </c:pt>
                <c:pt idx="2844">
                  <c:v>201.12976074218992</c:v>
                </c:pt>
                <c:pt idx="2845">
                  <c:v>200.9311065673804</c:v>
                </c:pt>
                <c:pt idx="2846">
                  <c:v>200.96098327636992</c:v>
                </c:pt>
                <c:pt idx="2847">
                  <c:v>200.9057312011696</c:v>
                </c:pt>
                <c:pt idx="2848">
                  <c:v>200.8386840820304</c:v>
                </c:pt>
                <c:pt idx="2849">
                  <c:v>200.6787109375</c:v>
                </c:pt>
                <c:pt idx="2850">
                  <c:v>200.5527496337904</c:v>
                </c:pt>
                <c:pt idx="2851">
                  <c:v>200.52165222167972</c:v>
                </c:pt>
                <c:pt idx="2852">
                  <c:v>200.5554809570308</c:v>
                </c:pt>
                <c:pt idx="2853">
                  <c:v>200.3391418457004</c:v>
                </c:pt>
                <c:pt idx="2854">
                  <c:v>200.31127929687995</c:v>
                </c:pt>
                <c:pt idx="2855">
                  <c:v>200.31080627441</c:v>
                </c:pt>
                <c:pt idx="2856">
                  <c:v>200.17436218262</c:v>
                </c:pt>
                <c:pt idx="2857">
                  <c:v>200.1122741699196</c:v>
                </c:pt>
                <c:pt idx="2858">
                  <c:v>199.92849731445079</c:v>
                </c:pt>
                <c:pt idx="2859">
                  <c:v>199.61000061034972</c:v>
                </c:pt>
                <c:pt idx="2860">
                  <c:v>199.76301574706972</c:v>
                </c:pt>
                <c:pt idx="2861">
                  <c:v>199.7024688720704</c:v>
                </c:pt>
                <c:pt idx="2862">
                  <c:v>199.6247558593696</c:v>
                </c:pt>
                <c:pt idx="2863">
                  <c:v>199.61000061034972</c:v>
                </c:pt>
                <c:pt idx="2864">
                  <c:v>199.59516906738</c:v>
                </c:pt>
                <c:pt idx="2865">
                  <c:v>199.12336730957</c:v>
                </c:pt>
                <c:pt idx="2866">
                  <c:v>199.12336730957</c:v>
                </c:pt>
                <c:pt idx="2867">
                  <c:v>199.12336730957</c:v>
                </c:pt>
                <c:pt idx="2868">
                  <c:v>199.30653381348043</c:v>
                </c:pt>
                <c:pt idx="2869">
                  <c:v>199.38175964355</c:v>
                </c:pt>
                <c:pt idx="2870">
                  <c:v>199.3967590332</c:v>
                </c:pt>
                <c:pt idx="2871">
                  <c:v>199.39674377441</c:v>
                </c:pt>
                <c:pt idx="2872">
                  <c:v>199.4733123779304</c:v>
                </c:pt>
                <c:pt idx="2873">
                  <c:v>199.4733123779304</c:v>
                </c:pt>
                <c:pt idx="2874">
                  <c:v>199.4723663330104</c:v>
                </c:pt>
                <c:pt idx="2875">
                  <c:v>199.17044067383</c:v>
                </c:pt>
                <c:pt idx="2876">
                  <c:v>199.12336730957</c:v>
                </c:pt>
                <c:pt idx="2877">
                  <c:v>199.12336730957</c:v>
                </c:pt>
                <c:pt idx="2878">
                  <c:v>199.1229248046904</c:v>
                </c:pt>
                <c:pt idx="2879">
                  <c:v>199.2289428710904</c:v>
                </c:pt>
                <c:pt idx="2880">
                  <c:v>199.36581420898</c:v>
                </c:pt>
                <c:pt idx="2881">
                  <c:v>199.2751770019496</c:v>
                </c:pt>
                <c:pt idx="2882">
                  <c:v>199.3822479248004</c:v>
                </c:pt>
                <c:pt idx="2883">
                  <c:v>199.3380889892604</c:v>
                </c:pt>
                <c:pt idx="2884">
                  <c:v>199.3519744873004</c:v>
                </c:pt>
                <c:pt idx="2885">
                  <c:v>199.12339782715</c:v>
                </c:pt>
                <c:pt idx="2886">
                  <c:v>199.1989746093696</c:v>
                </c:pt>
                <c:pt idx="2887">
                  <c:v>199.54953002929992</c:v>
                </c:pt>
                <c:pt idx="2888">
                  <c:v>199.67015075683992</c:v>
                </c:pt>
                <c:pt idx="2889">
                  <c:v>199.67001342773</c:v>
                </c:pt>
                <c:pt idx="2890">
                  <c:v>199.65615844727043</c:v>
                </c:pt>
                <c:pt idx="2891">
                  <c:v>199.67094421386992</c:v>
                </c:pt>
                <c:pt idx="2892">
                  <c:v>199.63952636719</c:v>
                </c:pt>
                <c:pt idx="2893">
                  <c:v>199.67098999023</c:v>
                </c:pt>
                <c:pt idx="2894">
                  <c:v>199.56599426269997</c:v>
                </c:pt>
                <c:pt idx="2895">
                  <c:v>199.33877563476995</c:v>
                </c:pt>
                <c:pt idx="2896">
                  <c:v>199.22770690918</c:v>
                </c:pt>
                <c:pt idx="2897">
                  <c:v>199.12336730957</c:v>
                </c:pt>
                <c:pt idx="2898">
                  <c:v>199.12336730957</c:v>
                </c:pt>
                <c:pt idx="2899">
                  <c:v>199.0321960449204</c:v>
                </c:pt>
                <c:pt idx="2900">
                  <c:v>198.85052490234</c:v>
                </c:pt>
                <c:pt idx="2901">
                  <c:v>198.86399841309043</c:v>
                </c:pt>
                <c:pt idx="2902">
                  <c:v>198.7141571044896</c:v>
                </c:pt>
                <c:pt idx="2903">
                  <c:v>198.59118652344</c:v>
                </c:pt>
                <c:pt idx="2904">
                  <c:v>198.57803344727043</c:v>
                </c:pt>
                <c:pt idx="2905">
                  <c:v>198.34944152832</c:v>
                </c:pt>
                <c:pt idx="2906">
                  <c:v>198.07803344727043</c:v>
                </c:pt>
                <c:pt idx="2907">
                  <c:v>198.0592041015596</c:v>
                </c:pt>
                <c:pt idx="2908">
                  <c:v>198.4553375244104</c:v>
                </c:pt>
                <c:pt idx="2909">
                  <c:v>198.43827819824</c:v>
                </c:pt>
                <c:pt idx="2910">
                  <c:v>198.4221801757804</c:v>
                </c:pt>
                <c:pt idx="2911">
                  <c:v>198.34725952148</c:v>
                </c:pt>
                <c:pt idx="2912">
                  <c:v>198.24154663085992</c:v>
                </c:pt>
                <c:pt idx="2913">
                  <c:v>198.0295562744096</c:v>
                </c:pt>
                <c:pt idx="2914">
                  <c:v>197.84541320801</c:v>
                </c:pt>
                <c:pt idx="2915">
                  <c:v>197.5127868652304</c:v>
                </c:pt>
                <c:pt idx="2916">
                  <c:v>197.51235961913997</c:v>
                </c:pt>
                <c:pt idx="2917">
                  <c:v>197.51339721679997</c:v>
                </c:pt>
                <c:pt idx="2918">
                  <c:v>197.9803466796908</c:v>
                </c:pt>
                <c:pt idx="2919">
                  <c:v>197.9246673584004</c:v>
                </c:pt>
                <c:pt idx="2920">
                  <c:v>197.78799438477</c:v>
                </c:pt>
                <c:pt idx="2921">
                  <c:v>197.66328430175992</c:v>
                </c:pt>
                <c:pt idx="2922">
                  <c:v>197.67691040039</c:v>
                </c:pt>
                <c:pt idx="2923">
                  <c:v>197.71266174315923</c:v>
                </c:pt>
                <c:pt idx="2924">
                  <c:v>197.50637817383</c:v>
                </c:pt>
                <c:pt idx="2925">
                  <c:v>197.51138305664</c:v>
                </c:pt>
                <c:pt idx="2926">
                  <c:v>197.58767700195</c:v>
                </c:pt>
                <c:pt idx="2927">
                  <c:v>197.65155029296992</c:v>
                </c:pt>
                <c:pt idx="2928">
                  <c:v>197.81419372558992</c:v>
                </c:pt>
                <c:pt idx="2929">
                  <c:v>197.92320251465</c:v>
                </c:pt>
                <c:pt idx="2930">
                  <c:v>197.93838500977</c:v>
                </c:pt>
                <c:pt idx="2931">
                  <c:v>197.6022491455104</c:v>
                </c:pt>
                <c:pt idx="2932">
                  <c:v>197.55862426758</c:v>
                </c:pt>
                <c:pt idx="2933">
                  <c:v>197.47817993164</c:v>
                </c:pt>
                <c:pt idx="2934">
                  <c:v>197.33210754395043</c:v>
                </c:pt>
                <c:pt idx="2935">
                  <c:v>197.22618103027</c:v>
                </c:pt>
                <c:pt idx="2936">
                  <c:v>197.0412902832</c:v>
                </c:pt>
                <c:pt idx="2937">
                  <c:v>197.0412902832</c:v>
                </c:pt>
                <c:pt idx="2938">
                  <c:v>197.05540466309</c:v>
                </c:pt>
                <c:pt idx="2939">
                  <c:v>197.04083251953</c:v>
                </c:pt>
                <c:pt idx="2940">
                  <c:v>197.04083251953</c:v>
                </c:pt>
                <c:pt idx="2941">
                  <c:v>196.7507629394496</c:v>
                </c:pt>
                <c:pt idx="2942">
                  <c:v>196.75752258301</c:v>
                </c:pt>
                <c:pt idx="2943">
                  <c:v>196.66583251953</c:v>
                </c:pt>
                <c:pt idx="2944">
                  <c:v>196.5541687011696</c:v>
                </c:pt>
                <c:pt idx="2945">
                  <c:v>196.47206115723043</c:v>
                </c:pt>
                <c:pt idx="2946">
                  <c:v>196.46409606933997</c:v>
                </c:pt>
                <c:pt idx="2947">
                  <c:v>196.4716033935496</c:v>
                </c:pt>
                <c:pt idx="2948">
                  <c:v>196.4570312500004</c:v>
                </c:pt>
                <c:pt idx="2949">
                  <c:v>196.46388244629</c:v>
                </c:pt>
                <c:pt idx="2950">
                  <c:v>196.4344329834004</c:v>
                </c:pt>
                <c:pt idx="2951">
                  <c:v>196.52471923828</c:v>
                </c:pt>
                <c:pt idx="2952">
                  <c:v>196.68122863770043</c:v>
                </c:pt>
                <c:pt idx="2953">
                  <c:v>196.17337036132992</c:v>
                </c:pt>
                <c:pt idx="2954">
                  <c:v>196.1868438720704</c:v>
                </c:pt>
                <c:pt idx="2955">
                  <c:v>196.24673461913972</c:v>
                </c:pt>
                <c:pt idx="2956">
                  <c:v>196.3211517334</c:v>
                </c:pt>
                <c:pt idx="2957">
                  <c:v>196.4790496826204</c:v>
                </c:pt>
                <c:pt idx="2958">
                  <c:v>196.5096893310496</c:v>
                </c:pt>
                <c:pt idx="2959">
                  <c:v>196.32853698730079</c:v>
                </c:pt>
                <c:pt idx="2960">
                  <c:v>196.30027770996</c:v>
                </c:pt>
                <c:pt idx="2961">
                  <c:v>196.32948303223043</c:v>
                </c:pt>
                <c:pt idx="2962">
                  <c:v>196.32162475586</c:v>
                </c:pt>
                <c:pt idx="2963">
                  <c:v>196.2776031494096</c:v>
                </c:pt>
                <c:pt idx="2964">
                  <c:v>196.3000488281204</c:v>
                </c:pt>
                <c:pt idx="2965">
                  <c:v>196.31407165527</c:v>
                </c:pt>
                <c:pt idx="2966">
                  <c:v>196.18568420409972</c:v>
                </c:pt>
                <c:pt idx="2967">
                  <c:v>196.08238220215</c:v>
                </c:pt>
                <c:pt idx="2968">
                  <c:v>195.9922943115204</c:v>
                </c:pt>
                <c:pt idx="2969">
                  <c:v>195.9484405517604</c:v>
                </c:pt>
                <c:pt idx="2970">
                  <c:v>195.9326171875004</c:v>
                </c:pt>
                <c:pt idx="2971">
                  <c:v>195.87341308594</c:v>
                </c:pt>
                <c:pt idx="2972">
                  <c:v>195.70999145508</c:v>
                </c:pt>
                <c:pt idx="2973">
                  <c:v>195.65518188477</c:v>
                </c:pt>
                <c:pt idx="2974">
                  <c:v>195.66947937012</c:v>
                </c:pt>
                <c:pt idx="2975">
                  <c:v>195.65560913085992</c:v>
                </c:pt>
                <c:pt idx="2976">
                  <c:v>195.6554565429704</c:v>
                </c:pt>
                <c:pt idx="2977">
                  <c:v>195.66552734375</c:v>
                </c:pt>
                <c:pt idx="2978">
                  <c:v>195.69467163085929</c:v>
                </c:pt>
                <c:pt idx="2979">
                  <c:v>195.6846771240196</c:v>
                </c:pt>
                <c:pt idx="2980">
                  <c:v>195.6537780761696</c:v>
                </c:pt>
                <c:pt idx="2981">
                  <c:v>195.55082702637</c:v>
                </c:pt>
                <c:pt idx="2982">
                  <c:v>195.3880157470704</c:v>
                </c:pt>
                <c:pt idx="2983">
                  <c:v>195.34707641602043</c:v>
                </c:pt>
                <c:pt idx="2984">
                  <c:v>195.24296569823957</c:v>
                </c:pt>
                <c:pt idx="2985">
                  <c:v>195.07688903809</c:v>
                </c:pt>
                <c:pt idx="2986">
                  <c:v>195.01940917969</c:v>
                </c:pt>
                <c:pt idx="2987">
                  <c:v>195.01152038574</c:v>
                </c:pt>
                <c:pt idx="2988">
                  <c:v>195.04911804199</c:v>
                </c:pt>
                <c:pt idx="2989">
                  <c:v>195.25338745117</c:v>
                </c:pt>
                <c:pt idx="2990">
                  <c:v>195.26742553711</c:v>
                </c:pt>
                <c:pt idx="2991">
                  <c:v>195.06402587891</c:v>
                </c:pt>
                <c:pt idx="2992">
                  <c:v>195.06401062011992</c:v>
                </c:pt>
                <c:pt idx="2993">
                  <c:v>195.07888793945</c:v>
                </c:pt>
                <c:pt idx="2994">
                  <c:v>195.06356811523</c:v>
                </c:pt>
                <c:pt idx="2995">
                  <c:v>195.06399536132992</c:v>
                </c:pt>
                <c:pt idx="2996">
                  <c:v>194.9443359375</c:v>
                </c:pt>
                <c:pt idx="2997">
                  <c:v>194.9604492187504</c:v>
                </c:pt>
                <c:pt idx="2998">
                  <c:v>195.0046386718696</c:v>
                </c:pt>
                <c:pt idx="2999">
                  <c:v>194.84098815918</c:v>
                </c:pt>
                <c:pt idx="3000">
                  <c:v>194.66600036621</c:v>
                </c:pt>
                <c:pt idx="3001">
                  <c:v>194.66600036621</c:v>
                </c:pt>
                <c:pt idx="3002">
                  <c:v>194.70774841309043</c:v>
                </c:pt>
                <c:pt idx="3003">
                  <c:v>194.51739501953</c:v>
                </c:pt>
                <c:pt idx="3004">
                  <c:v>194.50259399413972</c:v>
                </c:pt>
                <c:pt idx="3005">
                  <c:v>194.47343444824</c:v>
                </c:pt>
                <c:pt idx="3006">
                  <c:v>194.5021362304704</c:v>
                </c:pt>
                <c:pt idx="3007">
                  <c:v>194.4285736084</c:v>
                </c:pt>
                <c:pt idx="3008">
                  <c:v>194.20791625977</c:v>
                </c:pt>
                <c:pt idx="3009">
                  <c:v>194.00241088867079</c:v>
                </c:pt>
                <c:pt idx="3010">
                  <c:v>193.9424743652304</c:v>
                </c:pt>
                <c:pt idx="3011">
                  <c:v>193.89825439453</c:v>
                </c:pt>
                <c:pt idx="3012">
                  <c:v>193.89866638184</c:v>
                </c:pt>
                <c:pt idx="3013">
                  <c:v>193.9873199462908</c:v>
                </c:pt>
                <c:pt idx="3014">
                  <c:v>194.03099060059</c:v>
                </c:pt>
                <c:pt idx="3015">
                  <c:v>194.03102111816</c:v>
                </c:pt>
                <c:pt idx="3016">
                  <c:v>194.06008911133</c:v>
                </c:pt>
                <c:pt idx="3017">
                  <c:v>194.07536315917972</c:v>
                </c:pt>
                <c:pt idx="3018">
                  <c:v>194.08908081055</c:v>
                </c:pt>
                <c:pt idx="3019">
                  <c:v>194.07536315917972</c:v>
                </c:pt>
                <c:pt idx="3020">
                  <c:v>194.0905761718696</c:v>
                </c:pt>
                <c:pt idx="3021">
                  <c:v>194.1201171875004</c:v>
                </c:pt>
                <c:pt idx="3022">
                  <c:v>194.13444519043</c:v>
                </c:pt>
                <c:pt idx="3023">
                  <c:v>194.17881774902</c:v>
                </c:pt>
                <c:pt idx="3024">
                  <c:v>194.17970275878992</c:v>
                </c:pt>
                <c:pt idx="3025">
                  <c:v>194.1779785156204</c:v>
                </c:pt>
                <c:pt idx="3026">
                  <c:v>194.1931457519496</c:v>
                </c:pt>
                <c:pt idx="3027">
                  <c:v>194.19271850586</c:v>
                </c:pt>
                <c:pt idx="3028">
                  <c:v>194.19226074219</c:v>
                </c:pt>
                <c:pt idx="3029">
                  <c:v>194.19271850586</c:v>
                </c:pt>
                <c:pt idx="3030">
                  <c:v>194.17926025390992</c:v>
                </c:pt>
                <c:pt idx="3031">
                  <c:v>194.17924499511992</c:v>
                </c:pt>
                <c:pt idx="3032">
                  <c:v>194.17881774902</c:v>
                </c:pt>
                <c:pt idx="3033">
                  <c:v>194.10556030273</c:v>
                </c:pt>
                <c:pt idx="3034">
                  <c:v>193.8834686279304</c:v>
                </c:pt>
                <c:pt idx="3035">
                  <c:v>193.8834686279304</c:v>
                </c:pt>
                <c:pt idx="3036">
                  <c:v>193.97192382812</c:v>
                </c:pt>
                <c:pt idx="3037">
                  <c:v>194.08920288086</c:v>
                </c:pt>
                <c:pt idx="3038">
                  <c:v>194.09056091309</c:v>
                </c:pt>
                <c:pt idx="3039">
                  <c:v>194.12008666992</c:v>
                </c:pt>
                <c:pt idx="3040">
                  <c:v>194.10537719727</c:v>
                </c:pt>
                <c:pt idx="3041">
                  <c:v>194.1347198486304</c:v>
                </c:pt>
                <c:pt idx="3042">
                  <c:v>194.13418579101938</c:v>
                </c:pt>
                <c:pt idx="3043">
                  <c:v>194.12008666992</c:v>
                </c:pt>
                <c:pt idx="3044">
                  <c:v>194.14831542969</c:v>
                </c:pt>
                <c:pt idx="3045">
                  <c:v>194.12007141113</c:v>
                </c:pt>
                <c:pt idx="3046">
                  <c:v>194.13401794433997</c:v>
                </c:pt>
                <c:pt idx="3047">
                  <c:v>194.11944580078</c:v>
                </c:pt>
                <c:pt idx="3048">
                  <c:v>194.11900329589932</c:v>
                </c:pt>
                <c:pt idx="3049">
                  <c:v>194.09001159668</c:v>
                </c:pt>
                <c:pt idx="3050">
                  <c:v>194.10490417479957</c:v>
                </c:pt>
                <c:pt idx="3051">
                  <c:v>194.0901184082004</c:v>
                </c:pt>
                <c:pt idx="3052">
                  <c:v>194.0901184082004</c:v>
                </c:pt>
                <c:pt idx="3053">
                  <c:v>194.0901184082004</c:v>
                </c:pt>
                <c:pt idx="3054">
                  <c:v>194.08953857422</c:v>
                </c:pt>
                <c:pt idx="3055">
                  <c:v>194.09072875977</c:v>
                </c:pt>
                <c:pt idx="3056">
                  <c:v>194.08967590331972</c:v>
                </c:pt>
                <c:pt idx="3057">
                  <c:v>194.07623291016</c:v>
                </c:pt>
                <c:pt idx="3058">
                  <c:v>194.16354370116923</c:v>
                </c:pt>
                <c:pt idx="3059">
                  <c:v>194.17927551269997</c:v>
                </c:pt>
                <c:pt idx="3060">
                  <c:v>194.19453430175992</c:v>
                </c:pt>
                <c:pt idx="3061">
                  <c:v>194.23696899413972</c:v>
                </c:pt>
                <c:pt idx="3062">
                  <c:v>194.25131225586</c:v>
                </c:pt>
                <c:pt idx="3063">
                  <c:v>194.25221252441</c:v>
                </c:pt>
                <c:pt idx="3064">
                  <c:v>194.25282287598043</c:v>
                </c:pt>
                <c:pt idx="3065">
                  <c:v>194.28080749512</c:v>
                </c:pt>
                <c:pt idx="3066">
                  <c:v>194.3281555175804</c:v>
                </c:pt>
                <c:pt idx="3067">
                  <c:v>194.34161376952972</c:v>
                </c:pt>
                <c:pt idx="3068">
                  <c:v>194.5451660156204</c:v>
                </c:pt>
                <c:pt idx="3069">
                  <c:v>194.51829528809</c:v>
                </c:pt>
                <c:pt idx="3070">
                  <c:v>194.51875305175992</c:v>
                </c:pt>
                <c:pt idx="3071">
                  <c:v>194.51875305175992</c:v>
                </c:pt>
                <c:pt idx="3072">
                  <c:v>194.51786804199</c:v>
                </c:pt>
                <c:pt idx="3073">
                  <c:v>194.5035095214796</c:v>
                </c:pt>
                <c:pt idx="3074">
                  <c:v>194.54652404784972</c:v>
                </c:pt>
                <c:pt idx="3075">
                  <c:v>194.51788330078</c:v>
                </c:pt>
                <c:pt idx="3076">
                  <c:v>194.5035095214796</c:v>
                </c:pt>
                <c:pt idx="3077">
                  <c:v>194.5321960449204</c:v>
                </c:pt>
                <c:pt idx="3078">
                  <c:v>194.51788330078</c:v>
                </c:pt>
                <c:pt idx="3079">
                  <c:v>194.44616699219</c:v>
                </c:pt>
                <c:pt idx="3080">
                  <c:v>194.3819580078104</c:v>
                </c:pt>
                <c:pt idx="3081">
                  <c:v>193.77946472167929</c:v>
                </c:pt>
                <c:pt idx="3082">
                  <c:v>193.60256958008</c:v>
                </c:pt>
                <c:pt idx="3083">
                  <c:v>193.45622253418</c:v>
                </c:pt>
                <c:pt idx="3084">
                  <c:v>193.41258239746</c:v>
                </c:pt>
                <c:pt idx="3085">
                  <c:v>193.3214721679704</c:v>
                </c:pt>
                <c:pt idx="3086">
                  <c:v>193.27938842773</c:v>
                </c:pt>
                <c:pt idx="3087">
                  <c:v>193.1614379882808</c:v>
                </c:pt>
                <c:pt idx="3088">
                  <c:v>192.9694976806604</c:v>
                </c:pt>
                <c:pt idx="3089">
                  <c:v>192.91130065918</c:v>
                </c:pt>
                <c:pt idx="3090">
                  <c:v>192.92498779297</c:v>
                </c:pt>
                <c:pt idx="3091">
                  <c:v>192.67308044433992</c:v>
                </c:pt>
                <c:pt idx="3092">
                  <c:v>192.5110473632804</c:v>
                </c:pt>
                <c:pt idx="3093">
                  <c:v>192.41902160644995</c:v>
                </c:pt>
                <c:pt idx="3094">
                  <c:v>192.3801879882808</c:v>
                </c:pt>
                <c:pt idx="3095">
                  <c:v>192.38969421386992</c:v>
                </c:pt>
                <c:pt idx="3096">
                  <c:v>192.35107421875</c:v>
                </c:pt>
                <c:pt idx="3097">
                  <c:v>192.21957397460929</c:v>
                </c:pt>
                <c:pt idx="3098">
                  <c:v>192.19085693359</c:v>
                </c:pt>
                <c:pt idx="3099">
                  <c:v>192.05232238770083</c:v>
                </c:pt>
                <c:pt idx="3100">
                  <c:v>191.92265319823997</c:v>
                </c:pt>
                <c:pt idx="3101">
                  <c:v>191.89308166503997</c:v>
                </c:pt>
                <c:pt idx="3102">
                  <c:v>191.79998779296992</c:v>
                </c:pt>
                <c:pt idx="3103">
                  <c:v>191.74070739746</c:v>
                </c:pt>
                <c:pt idx="3104">
                  <c:v>191.65368652343997</c:v>
                </c:pt>
                <c:pt idx="3105">
                  <c:v>191.6254272460904</c:v>
                </c:pt>
                <c:pt idx="3106">
                  <c:v>191.64610290527</c:v>
                </c:pt>
                <c:pt idx="3107">
                  <c:v>191.63111877441</c:v>
                </c:pt>
                <c:pt idx="3108">
                  <c:v>191.53761291504</c:v>
                </c:pt>
                <c:pt idx="3109">
                  <c:v>191.5369720459</c:v>
                </c:pt>
                <c:pt idx="3110">
                  <c:v>191.5378417968696</c:v>
                </c:pt>
                <c:pt idx="3111">
                  <c:v>191.50830078125</c:v>
                </c:pt>
                <c:pt idx="3112">
                  <c:v>191.52284240723083</c:v>
                </c:pt>
                <c:pt idx="3113">
                  <c:v>191.4501190185504</c:v>
                </c:pt>
                <c:pt idx="3114">
                  <c:v>191.36338806152</c:v>
                </c:pt>
                <c:pt idx="3115">
                  <c:v>191.3704071044904</c:v>
                </c:pt>
                <c:pt idx="3116">
                  <c:v>191.3640289306604</c:v>
                </c:pt>
                <c:pt idx="3117">
                  <c:v>191.3186340332</c:v>
                </c:pt>
                <c:pt idx="3118">
                  <c:v>190.9955596923796</c:v>
                </c:pt>
                <c:pt idx="3119">
                  <c:v>190.9213867187504</c:v>
                </c:pt>
                <c:pt idx="3120">
                  <c:v>190.84994506835992</c:v>
                </c:pt>
                <c:pt idx="3121">
                  <c:v>190.76329040527</c:v>
                </c:pt>
                <c:pt idx="3122">
                  <c:v>190.47119140625</c:v>
                </c:pt>
                <c:pt idx="3123">
                  <c:v>190.66836547852</c:v>
                </c:pt>
                <c:pt idx="3124">
                  <c:v>190.61994934082</c:v>
                </c:pt>
                <c:pt idx="3125">
                  <c:v>190.45063781738079</c:v>
                </c:pt>
                <c:pt idx="3126">
                  <c:v>190.32777404785</c:v>
                </c:pt>
                <c:pt idx="3127">
                  <c:v>190.2264251709</c:v>
                </c:pt>
                <c:pt idx="3128">
                  <c:v>190.19946289063</c:v>
                </c:pt>
                <c:pt idx="3129">
                  <c:v>189.9657745361296</c:v>
                </c:pt>
                <c:pt idx="3130">
                  <c:v>189.44271850586</c:v>
                </c:pt>
                <c:pt idx="3131">
                  <c:v>189.61225891113</c:v>
                </c:pt>
                <c:pt idx="3132">
                  <c:v>189.46000671387</c:v>
                </c:pt>
                <c:pt idx="3133">
                  <c:v>189.14468383788972</c:v>
                </c:pt>
                <c:pt idx="3134">
                  <c:v>189.13154602051</c:v>
                </c:pt>
                <c:pt idx="3135">
                  <c:v>189.07312011719</c:v>
                </c:pt>
                <c:pt idx="3136">
                  <c:v>189.0304260253904</c:v>
                </c:pt>
                <c:pt idx="3137">
                  <c:v>188.9743957519496</c:v>
                </c:pt>
                <c:pt idx="3138">
                  <c:v>188.97357177733957</c:v>
                </c:pt>
                <c:pt idx="3139">
                  <c:v>188.9597320556604</c:v>
                </c:pt>
                <c:pt idx="3140">
                  <c:v>188.9592742919896</c:v>
                </c:pt>
                <c:pt idx="3141">
                  <c:v>188.9592742919896</c:v>
                </c:pt>
                <c:pt idx="3142">
                  <c:v>188.9592742919896</c:v>
                </c:pt>
                <c:pt idx="3143">
                  <c:v>188.9592742919896</c:v>
                </c:pt>
                <c:pt idx="3144">
                  <c:v>188.9592742919896</c:v>
                </c:pt>
                <c:pt idx="3145">
                  <c:v>188.9592742919896</c:v>
                </c:pt>
                <c:pt idx="3146">
                  <c:v>188.9592742919896</c:v>
                </c:pt>
                <c:pt idx="3147">
                  <c:v>188.9592742919896</c:v>
                </c:pt>
                <c:pt idx="3148">
                  <c:v>188.9592742919896</c:v>
                </c:pt>
                <c:pt idx="3149">
                  <c:v>188.9592742919896</c:v>
                </c:pt>
                <c:pt idx="3150">
                  <c:v>188.9592742919896</c:v>
                </c:pt>
                <c:pt idx="3151">
                  <c:v>188.9592742919896</c:v>
                </c:pt>
                <c:pt idx="3152">
                  <c:v>188.9592742919896</c:v>
                </c:pt>
                <c:pt idx="3153">
                  <c:v>188.9592742919896</c:v>
                </c:pt>
                <c:pt idx="3154">
                  <c:v>188.9592742919896</c:v>
                </c:pt>
                <c:pt idx="3155">
                  <c:v>188.9592742919896</c:v>
                </c:pt>
                <c:pt idx="3156">
                  <c:v>188.9450378418</c:v>
                </c:pt>
                <c:pt idx="3157">
                  <c:v>188.9592742919896</c:v>
                </c:pt>
                <c:pt idx="3158">
                  <c:v>188.94543457031</c:v>
                </c:pt>
                <c:pt idx="3159">
                  <c:v>188.95838928223083</c:v>
                </c:pt>
                <c:pt idx="3160">
                  <c:v>188.91618347168</c:v>
                </c:pt>
                <c:pt idx="3161">
                  <c:v>188.85934448242079</c:v>
                </c:pt>
                <c:pt idx="3162">
                  <c:v>188.54890441895</c:v>
                </c:pt>
                <c:pt idx="3163">
                  <c:v>188.40571594238</c:v>
                </c:pt>
                <c:pt idx="3164">
                  <c:v>188.20530700683997</c:v>
                </c:pt>
                <c:pt idx="3165">
                  <c:v>188.10530090332</c:v>
                </c:pt>
                <c:pt idx="3166">
                  <c:v>188.17698669433992</c:v>
                </c:pt>
                <c:pt idx="3167">
                  <c:v>188.04956054686923</c:v>
                </c:pt>
                <c:pt idx="3168">
                  <c:v>187.97206115723043</c:v>
                </c:pt>
                <c:pt idx="3169">
                  <c:v>187.90646362304992</c:v>
                </c:pt>
                <c:pt idx="3170">
                  <c:v>187.97708129882992</c:v>
                </c:pt>
                <c:pt idx="3171">
                  <c:v>187.77671813964992</c:v>
                </c:pt>
                <c:pt idx="3172">
                  <c:v>187.77890014648</c:v>
                </c:pt>
                <c:pt idx="3173">
                  <c:v>187.68269348145</c:v>
                </c:pt>
                <c:pt idx="3174">
                  <c:v>187.61195373534929</c:v>
                </c:pt>
                <c:pt idx="3175">
                  <c:v>187.6071777343696</c:v>
                </c:pt>
                <c:pt idx="3176">
                  <c:v>187.52162170409997</c:v>
                </c:pt>
                <c:pt idx="3177">
                  <c:v>187.4515838623</c:v>
                </c:pt>
                <c:pt idx="3178">
                  <c:v>187.47933959961</c:v>
                </c:pt>
                <c:pt idx="3179">
                  <c:v>187.32484436035</c:v>
                </c:pt>
                <c:pt idx="3180">
                  <c:v>187.36117553711</c:v>
                </c:pt>
                <c:pt idx="3181">
                  <c:v>187.27783203124972</c:v>
                </c:pt>
                <c:pt idx="3182">
                  <c:v>187.2359619140596</c:v>
                </c:pt>
                <c:pt idx="3183">
                  <c:v>187.23989868163997</c:v>
                </c:pt>
                <c:pt idx="3184">
                  <c:v>187.03895568848</c:v>
                </c:pt>
                <c:pt idx="3185">
                  <c:v>186.8225097656204</c:v>
                </c:pt>
                <c:pt idx="3186">
                  <c:v>186.83613586426</c:v>
                </c:pt>
                <c:pt idx="3187">
                  <c:v>186.8922882080104</c:v>
                </c:pt>
                <c:pt idx="3188">
                  <c:v>186.81356811523</c:v>
                </c:pt>
                <c:pt idx="3189">
                  <c:v>186.81396484374972</c:v>
                </c:pt>
                <c:pt idx="3190">
                  <c:v>186.81396484374972</c:v>
                </c:pt>
                <c:pt idx="3191">
                  <c:v>186.81396484374972</c:v>
                </c:pt>
                <c:pt idx="3192">
                  <c:v>186.81396484374972</c:v>
                </c:pt>
                <c:pt idx="3193">
                  <c:v>186.8204345703104</c:v>
                </c:pt>
                <c:pt idx="3194">
                  <c:v>186.81420898438</c:v>
                </c:pt>
                <c:pt idx="3195">
                  <c:v>186.82138061523079</c:v>
                </c:pt>
                <c:pt idx="3196">
                  <c:v>186.81396484374972</c:v>
                </c:pt>
                <c:pt idx="3197">
                  <c:v>186.71716308593997</c:v>
                </c:pt>
                <c:pt idx="3198">
                  <c:v>186.62577819823997</c:v>
                </c:pt>
                <c:pt idx="3199">
                  <c:v>186.51226806641</c:v>
                </c:pt>
                <c:pt idx="3200">
                  <c:v>186.4706573486304</c:v>
                </c:pt>
                <c:pt idx="3201">
                  <c:v>186.4421997070304</c:v>
                </c:pt>
                <c:pt idx="3202">
                  <c:v>186.42863464355</c:v>
                </c:pt>
                <c:pt idx="3203">
                  <c:v>186.33068847656</c:v>
                </c:pt>
                <c:pt idx="3204">
                  <c:v>186.30923461913997</c:v>
                </c:pt>
                <c:pt idx="3205">
                  <c:v>186.3029174804708</c:v>
                </c:pt>
                <c:pt idx="3206">
                  <c:v>186.33622741699079</c:v>
                </c:pt>
                <c:pt idx="3207">
                  <c:v>186.31497192382992</c:v>
                </c:pt>
                <c:pt idx="3208">
                  <c:v>186.20985412597935</c:v>
                </c:pt>
                <c:pt idx="3209">
                  <c:v>186.1550903320304</c:v>
                </c:pt>
                <c:pt idx="3210">
                  <c:v>186.1488494873004</c:v>
                </c:pt>
                <c:pt idx="3211">
                  <c:v>186.08515930176</c:v>
                </c:pt>
                <c:pt idx="3212">
                  <c:v>185.9729309082004</c:v>
                </c:pt>
                <c:pt idx="3213">
                  <c:v>185.83831787109079</c:v>
                </c:pt>
                <c:pt idx="3214">
                  <c:v>185.84689331055</c:v>
                </c:pt>
                <c:pt idx="3215">
                  <c:v>185.8387298584008</c:v>
                </c:pt>
                <c:pt idx="3216">
                  <c:v>185.8518524169904</c:v>
                </c:pt>
                <c:pt idx="3217">
                  <c:v>185.83787536621</c:v>
                </c:pt>
                <c:pt idx="3218">
                  <c:v>185.86087036133</c:v>
                </c:pt>
                <c:pt idx="3219">
                  <c:v>185.77445983886992</c:v>
                </c:pt>
                <c:pt idx="3220">
                  <c:v>185.6112060546904</c:v>
                </c:pt>
                <c:pt idx="3221">
                  <c:v>185.4322052002</c:v>
                </c:pt>
                <c:pt idx="3222">
                  <c:v>185.2843170166004</c:v>
                </c:pt>
                <c:pt idx="3223">
                  <c:v>185.26535034179997</c:v>
                </c:pt>
                <c:pt idx="3224">
                  <c:v>185.24114990234</c:v>
                </c:pt>
                <c:pt idx="3225">
                  <c:v>185.0884246826208</c:v>
                </c:pt>
                <c:pt idx="3226">
                  <c:v>184.67372131348</c:v>
                </c:pt>
                <c:pt idx="3227">
                  <c:v>184.67271423339992</c:v>
                </c:pt>
                <c:pt idx="3228">
                  <c:v>184.67369079589932</c:v>
                </c:pt>
                <c:pt idx="3229">
                  <c:v>184.68716430664</c:v>
                </c:pt>
                <c:pt idx="3230">
                  <c:v>184.67369079589932</c:v>
                </c:pt>
                <c:pt idx="3231">
                  <c:v>184.67372131348</c:v>
                </c:pt>
                <c:pt idx="3232">
                  <c:v>184.67309570311923</c:v>
                </c:pt>
                <c:pt idx="3233">
                  <c:v>184.67372131348</c:v>
                </c:pt>
                <c:pt idx="3234">
                  <c:v>184.67372131348</c:v>
                </c:pt>
                <c:pt idx="3235">
                  <c:v>184.67372131348</c:v>
                </c:pt>
                <c:pt idx="3236">
                  <c:v>184.65930175781</c:v>
                </c:pt>
                <c:pt idx="3237">
                  <c:v>184.67477416991923</c:v>
                </c:pt>
                <c:pt idx="3238">
                  <c:v>184.67369079589932</c:v>
                </c:pt>
                <c:pt idx="3239">
                  <c:v>184.67372131348</c:v>
                </c:pt>
                <c:pt idx="3240">
                  <c:v>184.66029357909997</c:v>
                </c:pt>
                <c:pt idx="3241">
                  <c:v>184.67369079589932</c:v>
                </c:pt>
                <c:pt idx="3242">
                  <c:v>184.67355346679935</c:v>
                </c:pt>
                <c:pt idx="3243">
                  <c:v>184.63256835938</c:v>
                </c:pt>
                <c:pt idx="3244">
                  <c:v>184.3415069580104</c:v>
                </c:pt>
                <c:pt idx="3245">
                  <c:v>184.32766723633</c:v>
                </c:pt>
                <c:pt idx="3246">
                  <c:v>184.32766723633</c:v>
                </c:pt>
                <c:pt idx="3247">
                  <c:v>184.32723999023079</c:v>
                </c:pt>
                <c:pt idx="3248">
                  <c:v>183.99583435059043</c:v>
                </c:pt>
                <c:pt idx="3249">
                  <c:v>183.8570861816404</c:v>
                </c:pt>
                <c:pt idx="3250">
                  <c:v>183.6904449462904</c:v>
                </c:pt>
                <c:pt idx="3251">
                  <c:v>183.6904449462904</c:v>
                </c:pt>
                <c:pt idx="3252">
                  <c:v>183.5814819335904</c:v>
                </c:pt>
                <c:pt idx="3253">
                  <c:v>183.4701385498</c:v>
                </c:pt>
                <c:pt idx="3254">
                  <c:v>183.37435913085992</c:v>
                </c:pt>
                <c:pt idx="3255">
                  <c:v>183.37435913085992</c:v>
                </c:pt>
                <c:pt idx="3256">
                  <c:v>183.2201385498</c:v>
                </c:pt>
                <c:pt idx="3257">
                  <c:v>182.95965576171932</c:v>
                </c:pt>
                <c:pt idx="3258">
                  <c:v>182.9316101074204</c:v>
                </c:pt>
                <c:pt idx="3259">
                  <c:v>182.9043884277304</c:v>
                </c:pt>
                <c:pt idx="3260">
                  <c:v>182.58421325683997</c:v>
                </c:pt>
                <c:pt idx="3261">
                  <c:v>182.5435638427696</c:v>
                </c:pt>
                <c:pt idx="3262">
                  <c:v>182.54354858398</c:v>
                </c:pt>
                <c:pt idx="3263">
                  <c:v>182.4285583496104</c:v>
                </c:pt>
                <c:pt idx="3264">
                  <c:v>182.33892822266043</c:v>
                </c:pt>
                <c:pt idx="3265">
                  <c:v>182.3252105712904</c:v>
                </c:pt>
                <c:pt idx="3266">
                  <c:v>182.3203125000004</c:v>
                </c:pt>
                <c:pt idx="3267">
                  <c:v>182.31159973144995</c:v>
                </c:pt>
                <c:pt idx="3268">
                  <c:v>182.20901489257992</c:v>
                </c:pt>
                <c:pt idx="3269">
                  <c:v>182.16801452636992</c:v>
                </c:pt>
                <c:pt idx="3270">
                  <c:v>181.83374023437995</c:v>
                </c:pt>
                <c:pt idx="3271">
                  <c:v>181.95114135742119</c:v>
                </c:pt>
                <c:pt idx="3272">
                  <c:v>181.77090454101995</c:v>
                </c:pt>
                <c:pt idx="3273">
                  <c:v>181.66519165039</c:v>
                </c:pt>
                <c:pt idx="3274">
                  <c:v>181.55574035645043</c:v>
                </c:pt>
                <c:pt idx="3275">
                  <c:v>181.41564941406</c:v>
                </c:pt>
                <c:pt idx="3276">
                  <c:v>181.31675720214992</c:v>
                </c:pt>
                <c:pt idx="3277">
                  <c:v>181.25283813477</c:v>
                </c:pt>
                <c:pt idx="3278">
                  <c:v>181.2354736328096</c:v>
                </c:pt>
                <c:pt idx="3279">
                  <c:v>181.1583404541004</c:v>
                </c:pt>
                <c:pt idx="3280">
                  <c:v>181.00920104979997</c:v>
                </c:pt>
                <c:pt idx="3281">
                  <c:v>180.8660888671904</c:v>
                </c:pt>
                <c:pt idx="3282">
                  <c:v>180.51188659668</c:v>
                </c:pt>
                <c:pt idx="3283">
                  <c:v>180.5663299560504</c:v>
                </c:pt>
                <c:pt idx="3284">
                  <c:v>180.40309143066</c:v>
                </c:pt>
                <c:pt idx="3285">
                  <c:v>180.53929138183997</c:v>
                </c:pt>
                <c:pt idx="3286">
                  <c:v>180.56507873534972</c:v>
                </c:pt>
                <c:pt idx="3287">
                  <c:v>180.51272583008</c:v>
                </c:pt>
                <c:pt idx="3288">
                  <c:v>180.2683868408204</c:v>
                </c:pt>
                <c:pt idx="3289">
                  <c:v>180.24319458007992</c:v>
                </c:pt>
                <c:pt idx="3290">
                  <c:v>180.0944976806604</c:v>
                </c:pt>
                <c:pt idx="3291">
                  <c:v>179.9464263916004</c:v>
                </c:pt>
                <c:pt idx="3292">
                  <c:v>180.1210174560504</c:v>
                </c:pt>
                <c:pt idx="3293">
                  <c:v>180.10795593262</c:v>
                </c:pt>
                <c:pt idx="3294">
                  <c:v>180.10795593262</c:v>
                </c:pt>
                <c:pt idx="3295">
                  <c:v>180.2833404541</c:v>
                </c:pt>
                <c:pt idx="3296">
                  <c:v>180.25816345215</c:v>
                </c:pt>
                <c:pt idx="3297">
                  <c:v>180.26884460449</c:v>
                </c:pt>
                <c:pt idx="3298">
                  <c:v>180.2829284668</c:v>
                </c:pt>
                <c:pt idx="3299">
                  <c:v>180.28269958496</c:v>
                </c:pt>
                <c:pt idx="3300">
                  <c:v>180.26983642578</c:v>
                </c:pt>
                <c:pt idx="3301">
                  <c:v>180.2837371826204</c:v>
                </c:pt>
                <c:pt idx="3302">
                  <c:v>180.28186035156</c:v>
                </c:pt>
                <c:pt idx="3303">
                  <c:v>180.26983642578</c:v>
                </c:pt>
                <c:pt idx="3304">
                  <c:v>180.2688293457004</c:v>
                </c:pt>
                <c:pt idx="3305">
                  <c:v>180.0002441406204</c:v>
                </c:pt>
                <c:pt idx="3306">
                  <c:v>179.9464263916004</c:v>
                </c:pt>
                <c:pt idx="3307">
                  <c:v>180.05444335938043</c:v>
                </c:pt>
                <c:pt idx="3308">
                  <c:v>179.9039764404304</c:v>
                </c:pt>
                <c:pt idx="3309">
                  <c:v>179.71815490723</c:v>
                </c:pt>
                <c:pt idx="3310">
                  <c:v>179.62457275390992</c:v>
                </c:pt>
                <c:pt idx="3311">
                  <c:v>179.39486694336</c:v>
                </c:pt>
                <c:pt idx="3312">
                  <c:v>179.39356994629</c:v>
                </c:pt>
                <c:pt idx="3313">
                  <c:v>179.34213256836</c:v>
                </c:pt>
                <c:pt idx="3314">
                  <c:v>179.16947937012</c:v>
                </c:pt>
                <c:pt idx="3315">
                  <c:v>179.07130432129</c:v>
                </c:pt>
                <c:pt idx="3316">
                  <c:v>179.04173278809</c:v>
                </c:pt>
                <c:pt idx="3317">
                  <c:v>179.01858520507992</c:v>
                </c:pt>
                <c:pt idx="3318">
                  <c:v>178.95172119141</c:v>
                </c:pt>
                <c:pt idx="3319">
                  <c:v>178.8974914550808</c:v>
                </c:pt>
                <c:pt idx="3320">
                  <c:v>178.70727539063</c:v>
                </c:pt>
                <c:pt idx="3321">
                  <c:v>178.65382385254</c:v>
                </c:pt>
                <c:pt idx="3322">
                  <c:v>178.70767211913972</c:v>
                </c:pt>
                <c:pt idx="3323">
                  <c:v>178.72436523436923</c:v>
                </c:pt>
                <c:pt idx="3324">
                  <c:v>178.70780944824</c:v>
                </c:pt>
                <c:pt idx="3325">
                  <c:v>178.6275177002</c:v>
                </c:pt>
                <c:pt idx="3326">
                  <c:v>178.63923645020043</c:v>
                </c:pt>
                <c:pt idx="3327">
                  <c:v>178.45458984375</c:v>
                </c:pt>
                <c:pt idx="3328">
                  <c:v>178.40034484863079</c:v>
                </c:pt>
                <c:pt idx="3329">
                  <c:v>178.25404357909997</c:v>
                </c:pt>
                <c:pt idx="3330">
                  <c:v>178.2090911865196</c:v>
                </c:pt>
                <c:pt idx="3331">
                  <c:v>178.14233398437</c:v>
                </c:pt>
                <c:pt idx="3332">
                  <c:v>178.1088562011696</c:v>
                </c:pt>
                <c:pt idx="3333">
                  <c:v>178.09634399413997</c:v>
                </c:pt>
                <c:pt idx="3334">
                  <c:v>178.1282043457004</c:v>
                </c:pt>
                <c:pt idx="3335">
                  <c:v>178.0629272460904</c:v>
                </c:pt>
                <c:pt idx="3336">
                  <c:v>178.10717773437995</c:v>
                </c:pt>
                <c:pt idx="3337">
                  <c:v>178.04962158203</c:v>
                </c:pt>
                <c:pt idx="3338">
                  <c:v>178.06965637207</c:v>
                </c:pt>
                <c:pt idx="3339">
                  <c:v>177.99606323242</c:v>
                </c:pt>
                <c:pt idx="3340">
                  <c:v>177.94274902344</c:v>
                </c:pt>
                <c:pt idx="3341">
                  <c:v>177.94506835937</c:v>
                </c:pt>
                <c:pt idx="3342">
                  <c:v>177.8372039794904</c:v>
                </c:pt>
                <c:pt idx="3343">
                  <c:v>177.84303283691</c:v>
                </c:pt>
                <c:pt idx="3344">
                  <c:v>177.75057983398</c:v>
                </c:pt>
                <c:pt idx="3345">
                  <c:v>177.8284912109404</c:v>
                </c:pt>
                <c:pt idx="3346">
                  <c:v>177.8432312011696</c:v>
                </c:pt>
                <c:pt idx="3347">
                  <c:v>177.8500671386704</c:v>
                </c:pt>
                <c:pt idx="3348">
                  <c:v>177.8498992919896</c:v>
                </c:pt>
                <c:pt idx="3349">
                  <c:v>177.50271606445</c:v>
                </c:pt>
                <c:pt idx="3350">
                  <c:v>177.49063110352</c:v>
                </c:pt>
                <c:pt idx="3351">
                  <c:v>177.40695190429997</c:v>
                </c:pt>
                <c:pt idx="3352">
                  <c:v>177.37159729003997</c:v>
                </c:pt>
                <c:pt idx="3353">
                  <c:v>177.3579101562504</c:v>
                </c:pt>
                <c:pt idx="3354">
                  <c:v>177.48553466797</c:v>
                </c:pt>
                <c:pt idx="3355">
                  <c:v>177.49838256836</c:v>
                </c:pt>
                <c:pt idx="3356">
                  <c:v>177.4983978271504</c:v>
                </c:pt>
                <c:pt idx="3357">
                  <c:v>177.47187805176</c:v>
                </c:pt>
                <c:pt idx="3358">
                  <c:v>177.14558410644938</c:v>
                </c:pt>
                <c:pt idx="3359">
                  <c:v>177.11875915527</c:v>
                </c:pt>
                <c:pt idx="3360">
                  <c:v>176.9611206054704</c:v>
                </c:pt>
                <c:pt idx="3361">
                  <c:v>176.92166137695</c:v>
                </c:pt>
                <c:pt idx="3362">
                  <c:v>176.93872070312</c:v>
                </c:pt>
                <c:pt idx="3363">
                  <c:v>176.95112609863079</c:v>
                </c:pt>
                <c:pt idx="3364">
                  <c:v>176.93513488770043</c:v>
                </c:pt>
                <c:pt idx="3365">
                  <c:v>176.9254913330104</c:v>
                </c:pt>
                <c:pt idx="3366">
                  <c:v>176.89566040039</c:v>
                </c:pt>
                <c:pt idx="3367">
                  <c:v>176.84217834473043</c:v>
                </c:pt>
                <c:pt idx="3368">
                  <c:v>176.80265808105</c:v>
                </c:pt>
                <c:pt idx="3369">
                  <c:v>176.71684265136992</c:v>
                </c:pt>
                <c:pt idx="3370">
                  <c:v>176.68704223633</c:v>
                </c:pt>
                <c:pt idx="3371">
                  <c:v>176.5828399658204</c:v>
                </c:pt>
                <c:pt idx="3372">
                  <c:v>176.3076324462904</c:v>
                </c:pt>
                <c:pt idx="3373">
                  <c:v>176.21249389648</c:v>
                </c:pt>
                <c:pt idx="3374">
                  <c:v>176.11032104492</c:v>
                </c:pt>
                <c:pt idx="3375">
                  <c:v>176.09759521483957</c:v>
                </c:pt>
                <c:pt idx="3376">
                  <c:v>176.11032104492</c:v>
                </c:pt>
                <c:pt idx="3377">
                  <c:v>176.11032104492</c:v>
                </c:pt>
                <c:pt idx="3378">
                  <c:v>176.09759521483957</c:v>
                </c:pt>
                <c:pt idx="3379">
                  <c:v>176.11032104492</c:v>
                </c:pt>
                <c:pt idx="3380">
                  <c:v>176.15019226073997</c:v>
                </c:pt>
                <c:pt idx="3381">
                  <c:v>176.11029052733997</c:v>
                </c:pt>
                <c:pt idx="3382">
                  <c:v>176.16328430175992</c:v>
                </c:pt>
                <c:pt idx="3383">
                  <c:v>176.11135864258</c:v>
                </c:pt>
                <c:pt idx="3384">
                  <c:v>176.08403015137</c:v>
                </c:pt>
                <c:pt idx="3385">
                  <c:v>176.13513183594</c:v>
                </c:pt>
                <c:pt idx="3386">
                  <c:v>176.1103363037104</c:v>
                </c:pt>
                <c:pt idx="3387">
                  <c:v>175.80926513671992</c:v>
                </c:pt>
                <c:pt idx="3388">
                  <c:v>176.05783081055043</c:v>
                </c:pt>
                <c:pt idx="3389">
                  <c:v>176.04508972167972</c:v>
                </c:pt>
                <c:pt idx="3390">
                  <c:v>176.01884460449</c:v>
                </c:pt>
                <c:pt idx="3391">
                  <c:v>176.12426757813</c:v>
                </c:pt>
                <c:pt idx="3392">
                  <c:v>176.07135009766</c:v>
                </c:pt>
                <c:pt idx="3393">
                  <c:v>176.17437744141</c:v>
                </c:pt>
                <c:pt idx="3394">
                  <c:v>175.94058227538972</c:v>
                </c:pt>
                <c:pt idx="3395">
                  <c:v>175.79577636719</c:v>
                </c:pt>
                <c:pt idx="3396">
                  <c:v>175.79577636719</c:v>
                </c:pt>
                <c:pt idx="3397">
                  <c:v>175.8860778808604</c:v>
                </c:pt>
                <c:pt idx="3398">
                  <c:v>175.9922180175808</c:v>
                </c:pt>
                <c:pt idx="3399">
                  <c:v>175.79577636719</c:v>
                </c:pt>
                <c:pt idx="3400">
                  <c:v>175.79499816894995</c:v>
                </c:pt>
                <c:pt idx="3401">
                  <c:v>175.79577636719</c:v>
                </c:pt>
                <c:pt idx="3402">
                  <c:v>176.1103363037104</c:v>
                </c:pt>
                <c:pt idx="3403">
                  <c:v>176.20227050781</c:v>
                </c:pt>
                <c:pt idx="3404">
                  <c:v>176.20230102539</c:v>
                </c:pt>
                <c:pt idx="3405">
                  <c:v>176.20098876952972</c:v>
                </c:pt>
                <c:pt idx="3406">
                  <c:v>176.20269775391</c:v>
                </c:pt>
                <c:pt idx="3407">
                  <c:v>176.21469116210929</c:v>
                </c:pt>
                <c:pt idx="3408">
                  <c:v>175.79577636719</c:v>
                </c:pt>
                <c:pt idx="3409">
                  <c:v>175.59884643555043</c:v>
                </c:pt>
                <c:pt idx="3410">
                  <c:v>175.39004516602</c:v>
                </c:pt>
                <c:pt idx="3411">
                  <c:v>175.2604217529304</c:v>
                </c:pt>
                <c:pt idx="3412">
                  <c:v>175.1803894043</c:v>
                </c:pt>
                <c:pt idx="3413">
                  <c:v>174.98431396483997</c:v>
                </c:pt>
                <c:pt idx="3414">
                  <c:v>174.86386108398</c:v>
                </c:pt>
                <c:pt idx="3415">
                  <c:v>174.72386169433935</c:v>
                </c:pt>
                <c:pt idx="3416">
                  <c:v>174.64682006835992</c:v>
                </c:pt>
                <c:pt idx="3417">
                  <c:v>174.60284423828</c:v>
                </c:pt>
                <c:pt idx="3418">
                  <c:v>174.5520477294904</c:v>
                </c:pt>
                <c:pt idx="3419">
                  <c:v>174.44737243652</c:v>
                </c:pt>
                <c:pt idx="3420">
                  <c:v>174.26110839844</c:v>
                </c:pt>
                <c:pt idx="3421">
                  <c:v>174.20106506347992</c:v>
                </c:pt>
                <c:pt idx="3422">
                  <c:v>174.0417785644496</c:v>
                </c:pt>
                <c:pt idx="3423">
                  <c:v>173.86187744141043</c:v>
                </c:pt>
                <c:pt idx="3424">
                  <c:v>173.81024169922</c:v>
                </c:pt>
                <c:pt idx="3425">
                  <c:v>173.98960876464992</c:v>
                </c:pt>
                <c:pt idx="3426">
                  <c:v>174.0754852294896</c:v>
                </c:pt>
                <c:pt idx="3427">
                  <c:v>173.9124145507804</c:v>
                </c:pt>
                <c:pt idx="3428">
                  <c:v>173.91259765625</c:v>
                </c:pt>
                <c:pt idx="3429">
                  <c:v>173.9003601074204</c:v>
                </c:pt>
                <c:pt idx="3430">
                  <c:v>173.75819396973</c:v>
                </c:pt>
                <c:pt idx="3431">
                  <c:v>173.41966247558992</c:v>
                </c:pt>
                <c:pt idx="3432">
                  <c:v>173.2584838867204</c:v>
                </c:pt>
                <c:pt idx="3433">
                  <c:v>173.0280303955104</c:v>
                </c:pt>
                <c:pt idx="3434">
                  <c:v>173.04040527343997</c:v>
                </c:pt>
                <c:pt idx="3435">
                  <c:v>173.0280303955104</c:v>
                </c:pt>
                <c:pt idx="3436">
                  <c:v>172.84997558593997</c:v>
                </c:pt>
                <c:pt idx="3437">
                  <c:v>172.73553466796992</c:v>
                </c:pt>
                <c:pt idx="3438">
                  <c:v>172.6360473632804</c:v>
                </c:pt>
                <c:pt idx="3439">
                  <c:v>172.6360473632804</c:v>
                </c:pt>
                <c:pt idx="3440">
                  <c:v>172.35830688477083</c:v>
                </c:pt>
                <c:pt idx="3441">
                  <c:v>172.25621032715</c:v>
                </c:pt>
                <c:pt idx="3442">
                  <c:v>172.2549896240196</c:v>
                </c:pt>
                <c:pt idx="3443">
                  <c:v>172.00241088867079</c:v>
                </c:pt>
                <c:pt idx="3444">
                  <c:v>171.87580871582</c:v>
                </c:pt>
                <c:pt idx="3445">
                  <c:v>171.87580871582</c:v>
                </c:pt>
                <c:pt idx="3446">
                  <c:v>171.87580871582</c:v>
                </c:pt>
                <c:pt idx="3447">
                  <c:v>171.87580871582</c:v>
                </c:pt>
                <c:pt idx="3448">
                  <c:v>171.8884582519504</c:v>
                </c:pt>
                <c:pt idx="3449">
                  <c:v>171.87580871582</c:v>
                </c:pt>
                <c:pt idx="3450">
                  <c:v>171.9897155761696</c:v>
                </c:pt>
                <c:pt idx="3451">
                  <c:v>172.0023956298796</c:v>
                </c:pt>
                <c:pt idx="3452">
                  <c:v>172.01467895508</c:v>
                </c:pt>
                <c:pt idx="3453">
                  <c:v>172.01585388183992</c:v>
                </c:pt>
                <c:pt idx="3454">
                  <c:v>171.8631439209</c:v>
                </c:pt>
                <c:pt idx="3455">
                  <c:v>171.88807678223083</c:v>
                </c:pt>
                <c:pt idx="3456">
                  <c:v>171.8754119873004</c:v>
                </c:pt>
                <c:pt idx="3457">
                  <c:v>171.83670043945</c:v>
                </c:pt>
                <c:pt idx="3458">
                  <c:v>171.90034484863079</c:v>
                </c:pt>
                <c:pt idx="3459">
                  <c:v>171.6985473632804</c:v>
                </c:pt>
                <c:pt idx="3460">
                  <c:v>171.42068481445</c:v>
                </c:pt>
                <c:pt idx="3461">
                  <c:v>171.35391235352043</c:v>
                </c:pt>
                <c:pt idx="3462">
                  <c:v>171.31898498535</c:v>
                </c:pt>
                <c:pt idx="3463">
                  <c:v>171.0627899169904</c:v>
                </c:pt>
                <c:pt idx="3464">
                  <c:v>170.97598266601995</c:v>
                </c:pt>
                <c:pt idx="3465">
                  <c:v>170.79786682129</c:v>
                </c:pt>
                <c:pt idx="3466">
                  <c:v>170.8130340576204</c:v>
                </c:pt>
                <c:pt idx="3467">
                  <c:v>170.82307434082</c:v>
                </c:pt>
                <c:pt idx="3468">
                  <c:v>170.79028320312995</c:v>
                </c:pt>
                <c:pt idx="3469">
                  <c:v>170.70973205566</c:v>
                </c:pt>
                <c:pt idx="3470">
                  <c:v>170.50874328613</c:v>
                </c:pt>
                <c:pt idx="3471">
                  <c:v>170.53422546386992</c:v>
                </c:pt>
                <c:pt idx="3472">
                  <c:v>170.44685363769997</c:v>
                </c:pt>
                <c:pt idx="3473">
                  <c:v>170.2404785156204</c:v>
                </c:pt>
                <c:pt idx="3474">
                  <c:v>170.4831695556604</c:v>
                </c:pt>
                <c:pt idx="3475">
                  <c:v>170.21385192870929</c:v>
                </c:pt>
                <c:pt idx="3476">
                  <c:v>170.17779541015992</c:v>
                </c:pt>
                <c:pt idx="3477">
                  <c:v>170.21423339843997</c:v>
                </c:pt>
                <c:pt idx="3478">
                  <c:v>169.99656677246</c:v>
                </c:pt>
                <c:pt idx="3479">
                  <c:v>170.0022583007804</c:v>
                </c:pt>
                <c:pt idx="3480">
                  <c:v>169.9386291503904</c:v>
                </c:pt>
                <c:pt idx="3481">
                  <c:v>169.62120056152</c:v>
                </c:pt>
                <c:pt idx="3482">
                  <c:v>169.62158203124972</c:v>
                </c:pt>
                <c:pt idx="3483">
                  <c:v>169.62120056152</c:v>
                </c:pt>
                <c:pt idx="3484">
                  <c:v>169.63328552245972</c:v>
                </c:pt>
                <c:pt idx="3485">
                  <c:v>169.62120056152</c:v>
                </c:pt>
                <c:pt idx="3486">
                  <c:v>169.62158203124972</c:v>
                </c:pt>
                <c:pt idx="3487">
                  <c:v>169.63368225097992</c:v>
                </c:pt>
                <c:pt idx="3488">
                  <c:v>169.55900573729997</c:v>
                </c:pt>
                <c:pt idx="3489">
                  <c:v>169.45935058594</c:v>
                </c:pt>
                <c:pt idx="3490">
                  <c:v>169.38864135742119</c:v>
                </c:pt>
                <c:pt idx="3491">
                  <c:v>169.26048278809</c:v>
                </c:pt>
                <c:pt idx="3492">
                  <c:v>169.25175476073957</c:v>
                </c:pt>
                <c:pt idx="3493">
                  <c:v>169.23994445801</c:v>
                </c:pt>
                <c:pt idx="3494">
                  <c:v>169.25155639648</c:v>
                </c:pt>
                <c:pt idx="3495">
                  <c:v>169.26448059081972</c:v>
                </c:pt>
                <c:pt idx="3496">
                  <c:v>169.25166320800992</c:v>
                </c:pt>
                <c:pt idx="3497">
                  <c:v>169.27606201171992</c:v>
                </c:pt>
                <c:pt idx="3498">
                  <c:v>169.08030700684</c:v>
                </c:pt>
                <c:pt idx="3499">
                  <c:v>168.68281555176</c:v>
                </c:pt>
                <c:pt idx="3500">
                  <c:v>168.6591796875</c:v>
                </c:pt>
                <c:pt idx="3501">
                  <c:v>168.50949096679997</c:v>
                </c:pt>
                <c:pt idx="3502">
                  <c:v>168.5610809326204</c:v>
                </c:pt>
                <c:pt idx="3503">
                  <c:v>168.80429077148</c:v>
                </c:pt>
                <c:pt idx="3504">
                  <c:v>168.90556335449</c:v>
                </c:pt>
                <c:pt idx="3505">
                  <c:v>168.91833496094</c:v>
                </c:pt>
                <c:pt idx="3506">
                  <c:v>168.90621948242079</c:v>
                </c:pt>
                <c:pt idx="3507">
                  <c:v>168.89060974121</c:v>
                </c:pt>
                <c:pt idx="3508">
                  <c:v>168.81677246093997</c:v>
                </c:pt>
                <c:pt idx="3509">
                  <c:v>168.75682067871</c:v>
                </c:pt>
                <c:pt idx="3510">
                  <c:v>168.51100158691</c:v>
                </c:pt>
                <c:pt idx="3511">
                  <c:v>168.43655395508</c:v>
                </c:pt>
                <c:pt idx="3512">
                  <c:v>168.49632263183997</c:v>
                </c:pt>
                <c:pt idx="3513">
                  <c:v>168.52105712891</c:v>
                </c:pt>
                <c:pt idx="3514">
                  <c:v>168.52380371093997</c:v>
                </c:pt>
                <c:pt idx="3515">
                  <c:v>168.52183532715</c:v>
                </c:pt>
                <c:pt idx="3516">
                  <c:v>168.52183532715</c:v>
                </c:pt>
                <c:pt idx="3517">
                  <c:v>168.50944519043</c:v>
                </c:pt>
                <c:pt idx="3518">
                  <c:v>168.47238159179997</c:v>
                </c:pt>
                <c:pt idx="3519">
                  <c:v>168.3978271484404</c:v>
                </c:pt>
                <c:pt idx="3520">
                  <c:v>168.34884643555043</c:v>
                </c:pt>
                <c:pt idx="3521">
                  <c:v>168.3500671386704</c:v>
                </c:pt>
                <c:pt idx="3522">
                  <c:v>168.36145019531</c:v>
                </c:pt>
                <c:pt idx="3523">
                  <c:v>168.33784484863079</c:v>
                </c:pt>
                <c:pt idx="3524">
                  <c:v>168.3607788085904</c:v>
                </c:pt>
                <c:pt idx="3525">
                  <c:v>168.33631896973043</c:v>
                </c:pt>
                <c:pt idx="3526">
                  <c:v>168.2508392334</c:v>
                </c:pt>
                <c:pt idx="3527">
                  <c:v>168.17669677733997</c:v>
                </c:pt>
                <c:pt idx="3528">
                  <c:v>168.16395568847992</c:v>
                </c:pt>
                <c:pt idx="3529">
                  <c:v>168.16395568847992</c:v>
                </c:pt>
                <c:pt idx="3530">
                  <c:v>168.16394042969</c:v>
                </c:pt>
                <c:pt idx="3531">
                  <c:v>168.16395568847992</c:v>
                </c:pt>
                <c:pt idx="3532">
                  <c:v>168.16395568847992</c:v>
                </c:pt>
                <c:pt idx="3533">
                  <c:v>168.16395568847992</c:v>
                </c:pt>
                <c:pt idx="3534">
                  <c:v>168.1396484375</c:v>
                </c:pt>
                <c:pt idx="3535">
                  <c:v>168.00303649902</c:v>
                </c:pt>
                <c:pt idx="3536">
                  <c:v>167.90614318848043</c:v>
                </c:pt>
                <c:pt idx="3537">
                  <c:v>167.8438415527304</c:v>
                </c:pt>
                <c:pt idx="3538">
                  <c:v>167.8054809570308</c:v>
                </c:pt>
                <c:pt idx="3539">
                  <c:v>167.79467773436923</c:v>
                </c:pt>
                <c:pt idx="3540">
                  <c:v>167.8050384521504</c:v>
                </c:pt>
                <c:pt idx="3541">
                  <c:v>167.8050384521504</c:v>
                </c:pt>
                <c:pt idx="3542">
                  <c:v>167.8173980712904</c:v>
                </c:pt>
                <c:pt idx="3543">
                  <c:v>167.79348754883</c:v>
                </c:pt>
                <c:pt idx="3544">
                  <c:v>167.80540466309</c:v>
                </c:pt>
                <c:pt idx="3545">
                  <c:v>167.81851196289</c:v>
                </c:pt>
                <c:pt idx="3546">
                  <c:v>167.71760559081929</c:v>
                </c:pt>
                <c:pt idx="3547">
                  <c:v>167.57301330566</c:v>
                </c:pt>
                <c:pt idx="3548">
                  <c:v>167.4843902587904</c:v>
                </c:pt>
                <c:pt idx="3549">
                  <c:v>167.4712829589804</c:v>
                </c:pt>
                <c:pt idx="3550">
                  <c:v>167.3876647949196</c:v>
                </c:pt>
                <c:pt idx="3551">
                  <c:v>167.33547973633</c:v>
                </c:pt>
                <c:pt idx="3552">
                  <c:v>167.34785461425992</c:v>
                </c:pt>
                <c:pt idx="3553">
                  <c:v>167.34774780273079</c:v>
                </c:pt>
                <c:pt idx="3554">
                  <c:v>167.31126403809</c:v>
                </c:pt>
                <c:pt idx="3555">
                  <c:v>167.29849243164</c:v>
                </c:pt>
                <c:pt idx="3556">
                  <c:v>167.1794586181596</c:v>
                </c:pt>
                <c:pt idx="3557">
                  <c:v>167.15127563476995</c:v>
                </c:pt>
                <c:pt idx="3558">
                  <c:v>167.13562011719</c:v>
                </c:pt>
                <c:pt idx="3559">
                  <c:v>167.04992675781</c:v>
                </c:pt>
                <c:pt idx="3560">
                  <c:v>166.97981262206972</c:v>
                </c:pt>
                <c:pt idx="3561">
                  <c:v>166.97981262206972</c:v>
                </c:pt>
                <c:pt idx="3562">
                  <c:v>166.97943115234</c:v>
                </c:pt>
                <c:pt idx="3563">
                  <c:v>166.96757507323997</c:v>
                </c:pt>
                <c:pt idx="3564">
                  <c:v>166.9182434082004</c:v>
                </c:pt>
                <c:pt idx="3565">
                  <c:v>166.71731567382992</c:v>
                </c:pt>
                <c:pt idx="3566">
                  <c:v>166.72953796386992</c:v>
                </c:pt>
                <c:pt idx="3567">
                  <c:v>166.73066711425992</c:v>
                </c:pt>
                <c:pt idx="3568">
                  <c:v>166.71806335449</c:v>
                </c:pt>
                <c:pt idx="3569">
                  <c:v>166.65580749512</c:v>
                </c:pt>
                <c:pt idx="3570">
                  <c:v>166.67666625976995</c:v>
                </c:pt>
                <c:pt idx="3571">
                  <c:v>166.60290527343997</c:v>
                </c:pt>
                <c:pt idx="3572">
                  <c:v>166.60249328613</c:v>
                </c:pt>
                <c:pt idx="3573">
                  <c:v>166.54776000976995</c:v>
                </c:pt>
                <c:pt idx="3574">
                  <c:v>166.5119018554704</c:v>
                </c:pt>
                <c:pt idx="3575">
                  <c:v>166.22537231445</c:v>
                </c:pt>
                <c:pt idx="3576">
                  <c:v>166.28633117676</c:v>
                </c:pt>
                <c:pt idx="3577">
                  <c:v>166.29141235352043</c:v>
                </c:pt>
                <c:pt idx="3578">
                  <c:v>166.2360839843696</c:v>
                </c:pt>
                <c:pt idx="3579">
                  <c:v>166.21759033203</c:v>
                </c:pt>
                <c:pt idx="3580">
                  <c:v>166.20672607422</c:v>
                </c:pt>
                <c:pt idx="3581">
                  <c:v>166.1766815185496</c:v>
                </c:pt>
                <c:pt idx="3582">
                  <c:v>166.0586090087904</c:v>
                </c:pt>
                <c:pt idx="3583">
                  <c:v>166.21243286133</c:v>
                </c:pt>
                <c:pt idx="3584">
                  <c:v>166.02203369141</c:v>
                </c:pt>
                <c:pt idx="3585">
                  <c:v>165.92015075683997</c:v>
                </c:pt>
                <c:pt idx="3586">
                  <c:v>165.88850402832</c:v>
                </c:pt>
                <c:pt idx="3587">
                  <c:v>165.90029907227043</c:v>
                </c:pt>
                <c:pt idx="3588">
                  <c:v>165.90029907227043</c:v>
                </c:pt>
                <c:pt idx="3589">
                  <c:v>165.90765380859</c:v>
                </c:pt>
                <c:pt idx="3590">
                  <c:v>165.90765380859</c:v>
                </c:pt>
                <c:pt idx="3591">
                  <c:v>165.9001617431596</c:v>
                </c:pt>
                <c:pt idx="3592">
                  <c:v>165.90029907227043</c:v>
                </c:pt>
                <c:pt idx="3593">
                  <c:v>165.90029907227043</c:v>
                </c:pt>
                <c:pt idx="3594">
                  <c:v>165.87596130371</c:v>
                </c:pt>
                <c:pt idx="3595">
                  <c:v>165.86366271972992</c:v>
                </c:pt>
                <c:pt idx="3596">
                  <c:v>165.81475830078</c:v>
                </c:pt>
                <c:pt idx="3597">
                  <c:v>165.80296325683997</c:v>
                </c:pt>
                <c:pt idx="3598">
                  <c:v>165.78977966308992</c:v>
                </c:pt>
                <c:pt idx="3599">
                  <c:v>165.71759033203</c:v>
                </c:pt>
                <c:pt idx="3600">
                  <c:v>165.77972412108923</c:v>
                </c:pt>
                <c:pt idx="3601">
                  <c:v>165.6936340331996</c:v>
                </c:pt>
                <c:pt idx="3602">
                  <c:v>165.73005676269997</c:v>
                </c:pt>
                <c:pt idx="3603">
                  <c:v>165.7050323486304</c:v>
                </c:pt>
                <c:pt idx="3604">
                  <c:v>165.6943664550804</c:v>
                </c:pt>
                <c:pt idx="3605">
                  <c:v>165.4996032714796</c:v>
                </c:pt>
                <c:pt idx="3606">
                  <c:v>165.47578430175992</c:v>
                </c:pt>
                <c:pt idx="3607">
                  <c:v>165.54808044433997</c:v>
                </c:pt>
                <c:pt idx="3608">
                  <c:v>165.51478576659929</c:v>
                </c:pt>
                <c:pt idx="3609">
                  <c:v>165.36625671387</c:v>
                </c:pt>
                <c:pt idx="3610">
                  <c:v>165.37864685059083</c:v>
                </c:pt>
                <c:pt idx="3611">
                  <c:v>165.37171936035</c:v>
                </c:pt>
                <c:pt idx="3612">
                  <c:v>165.41795349120972</c:v>
                </c:pt>
                <c:pt idx="3613">
                  <c:v>165.34524536133</c:v>
                </c:pt>
                <c:pt idx="3614">
                  <c:v>165.35380554199</c:v>
                </c:pt>
                <c:pt idx="3615">
                  <c:v>165.4402465820308</c:v>
                </c:pt>
                <c:pt idx="3616">
                  <c:v>165.3662109375004</c:v>
                </c:pt>
                <c:pt idx="3617">
                  <c:v>165.1500091552704</c:v>
                </c:pt>
                <c:pt idx="3618">
                  <c:v>165.11566162108923</c:v>
                </c:pt>
                <c:pt idx="3619">
                  <c:v>165.15155029296992</c:v>
                </c:pt>
                <c:pt idx="3620">
                  <c:v>165.17572021483957</c:v>
                </c:pt>
                <c:pt idx="3621">
                  <c:v>165.0923004150404</c:v>
                </c:pt>
                <c:pt idx="3622">
                  <c:v>165.0300292968696</c:v>
                </c:pt>
                <c:pt idx="3623">
                  <c:v>164.9473571777304</c:v>
                </c:pt>
                <c:pt idx="3624">
                  <c:v>164.9949493408204</c:v>
                </c:pt>
                <c:pt idx="3625">
                  <c:v>164.94593811035</c:v>
                </c:pt>
                <c:pt idx="3626">
                  <c:v>164.94593811035</c:v>
                </c:pt>
                <c:pt idx="3627">
                  <c:v>165.00859069823997</c:v>
                </c:pt>
                <c:pt idx="3628">
                  <c:v>165.07908630371</c:v>
                </c:pt>
                <c:pt idx="3629">
                  <c:v>165.00866699219</c:v>
                </c:pt>
                <c:pt idx="3630">
                  <c:v>165.05493164063043</c:v>
                </c:pt>
                <c:pt idx="3631">
                  <c:v>165.07989501952972</c:v>
                </c:pt>
                <c:pt idx="3632">
                  <c:v>165.0665893554704</c:v>
                </c:pt>
                <c:pt idx="3633">
                  <c:v>165.11456298827972</c:v>
                </c:pt>
                <c:pt idx="3634">
                  <c:v>165.11529541015992</c:v>
                </c:pt>
                <c:pt idx="3635">
                  <c:v>165.14047241211</c:v>
                </c:pt>
                <c:pt idx="3636">
                  <c:v>165.1172790527304</c:v>
                </c:pt>
                <c:pt idx="3637">
                  <c:v>165.12773132324</c:v>
                </c:pt>
                <c:pt idx="3638">
                  <c:v>165.13868713379</c:v>
                </c:pt>
                <c:pt idx="3639">
                  <c:v>165.12741088867079</c:v>
                </c:pt>
                <c:pt idx="3640">
                  <c:v>165.10317993163997</c:v>
                </c:pt>
                <c:pt idx="3641">
                  <c:v>165.0567321777304</c:v>
                </c:pt>
                <c:pt idx="3642">
                  <c:v>165.06661987305</c:v>
                </c:pt>
                <c:pt idx="3643">
                  <c:v>165.1020965576208</c:v>
                </c:pt>
                <c:pt idx="3644">
                  <c:v>165.12939453124972</c:v>
                </c:pt>
                <c:pt idx="3645">
                  <c:v>164.99467468262</c:v>
                </c:pt>
                <c:pt idx="3646">
                  <c:v>164.93392944336</c:v>
                </c:pt>
                <c:pt idx="3647">
                  <c:v>164.92419433594</c:v>
                </c:pt>
                <c:pt idx="3648">
                  <c:v>165.0038757324196</c:v>
                </c:pt>
                <c:pt idx="3649">
                  <c:v>164.9841003418</c:v>
                </c:pt>
                <c:pt idx="3650">
                  <c:v>164.87442016602</c:v>
                </c:pt>
                <c:pt idx="3651">
                  <c:v>164.94699096679997</c:v>
                </c:pt>
                <c:pt idx="3652">
                  <c:v>164.94596862793</c:v>
                </c:pt>
                <c:pt idx="3653">
                  <c:v>164.94808959961</c:v>
                </c:pt>
                <c:pt idx="3654">
                  <c:v>164.94699096679997</c:v>
                </c:pt>
                <c:pt idx="3655">
                  <c:v>164.7054901123</c:v>
                </c:pt>
                <c:pt idx="3656">
                  <c:v>164.63317871093997</c:v>
                </c:pt>
                <c:pt idx="3657">
                  <c:v>164.63317871093997</c:v>
                </c:pt>
                <c:pt idx="3658">
                  <c:v>164.63317871093997</c:v>
                </c:pt>
                <c:pt idx="3659">
                  <c:v>164.63317871093997</c:v>
                </c:pt>
                <c:pt idx="3660">
                  <c:v>164.63317871093997</c:v>
                </c:pt>
                <c:pt idx="3661">
                  <c:v>164.41709899902</c:v>
                </c:pt>
                <c:pt idx="3662">
                  <c:v>164.31962585449</c:v>
                </c:pt>
                <c:pt idx="3663">
                  <c:v>164.62150573729997</c:v>
                </c:pt>
                <c:pt idx="3664">
                  <c:v>164.7178802490196</c:v>
                </c:pt>
                <c:pt idx="3665">
                  <c:v>164.48908996582</c:v>
                </c:pt>
                <c:pt idx="3666">
                  <c:v>164.40277099609</c:v>
                </c:pt>
                <c:pt idx="3667">
                  <c:v>164.62185668945</c:v>
                </c:pt>
                <c:pt idx="3668">
                  <c:v>164.6441345214796</c:v>
                </c:pt>
                <c:pt idx="3669">
                  <c:v>164.18920898437</c:v>
                </c:pt>
                <c:pt idx="3670">
                  <c:v>164.28434753418</c:v>
                </c:pt>
                <c:pt idx="3671">
                  <c:v>164.11462402343992</c:v>
                </c:pt>
                <c:pt idx="3672">
                  <c:v>164.04379272460929</c:v>
                </c:pt>
                <c:pt idx="3673">
                  <c:v>163.95675659179997</c:v>
                </c:pt>
                <c:pt idx="3674">
                  <c:v>163.77879333495972</c:v>
                </c:pt>
                <c:pt idx="3675">
                  <c:v>163.60633850098043</c:v>
                </c:pt>
                <c:pt idx="3676">
                  <c:v>163.55445861816</c:v>
                </c:pt>
                <c:pt idx="3677">
                  <c:v>163.27139282227</c:v>
                </c:pt>
                <c:pt idx="3678">
                  <c:v>163.25944519043</c:v>
                </c:pt>
                <c:pt idx="3679">
                  <c:v>163.25907897949</c:v>
                </c:pt>
                <c:pt idx="3680">
                  <c:v>163.2823791503904</c:v>
                </c:pt>
                <c:pt idx="3681">
                  <c:v>163.28257751465</c:v>
                </c:pt>
                <c:pt idx="3682">
                  <c:v>163.21061706543</c:v>
                </c:pt>
                <c:pt idx="3683">
                  <c:v>162.9316101074204</c:v>
                </c:pt>
                <c:pt idx="3684">
                  <c:v>162.92565917969</c:v>
                </c:pt>
                <c:pt idx="3685">
                  <c:v>162.92567443848</c:v>
                </c:pt>
                <c:pt idx="3686">
                  <c:v>162.83683776855</c:v>
                </c:pt>
                <c:pt idx="3687">
                  <c:v>162.62715148926</c:v>
                </c:pt>
                <c:pt idx="3688">
                  <c:v>162.52851867676</c:v>
                </c:pt>
                <c:pt idx="3689">
                  <c:v>162.42495727539</c:v>
                </c:pt>
                <c:pt idx="3690">
                  <c:v>162.2944030761696</c:v>
                </c:pt>
                <c:pt idx="3691">
                  <c:v>162.25909423827972</c:v>
                </c:pt>
                <c:pt idx="3692">
                  <c:v>162.3428039550804</c:v>
                </c:pt>
                <c:pt idx="3693">
                  <c:v>162.27066040038972</c:v>
                </c:pt>
                <c:pt idx="3694">
                  <c:v>161.93019104004</c:v>
                </c:pt>
                <c:pt idx="3695">
                  <c:v>161.8828277587908</c:v>
                </c:pt>
                <c:pt idx="3696">
                  <c:v>161.8721008300804</c:v>
                </c:pt>
                <c:pt idx="3697">
                  <c:v>161.61103820801</c:v>
                </c:pt>
                <c:pt idx="3698">
                  <c:v>161.4675445556604</c:v>
                </c:pt>
                <c:pt idx="3699">
                  <c:v>161.27052307128992</c:v>
                </c:pt>
                <c:pt idx="3700">
                  <c:v>161.27052307128992</c:v>
                </c:pt>
                <c:pt idx="3701">
                  <c:v>161.51695251464992</c:v>
                </c:pt>
                <c:pt idx="3702">
                  <c:v>161.62435913085992</c:v>
                </c:pt>
                <c:pt idx="3703">
                  <c:v>161.6231384277304</c:v>
                </c:pt>
                <c:pt idx="3704">
                  <c:v>161.9633026123</c:v>
                </c:pt>
                <c:pt idx="3705">
                  <c:v>161.99969482421992</c:v>
                </c:pt>
                <c:pt idx="3706">
                  <c:v>161.64785766601995</c:v>
                </c:pt>
                <c:pt idx="3707">
                  <c:v>161.38824462891043</c:v>
                </c:pt>
                <c:pt idx="3708">
                  <c:v>161.3772277832004</c:v>
                </c:pt>
                <c:pt idx="3709">
                  <c:v>161.38829040527079</c:v>
                </c:pt>
                <c:pt idx="3710">
                  <c:v>161.3882751464804</c:v>
                </c:pt>
                <c:pt idx="3711">
                  <c:v>161.38829040527079</c:v>
                </c:pt>
                <c:pt idx="3712">
                  <c:v>161.38874816895043</c:v>
                </c:pt>
                <c:pt idx="3713">
                  <c:v>161.63491821289</c:v>
                </c:pt>
                <c:pt idx="3714">
                  <c:v>161.58920288086</c:v>
                </c:pt>
                <c:pt idx="3715">
                  <c:v>160.97633361816</c:v>
                </c:pt>
                <c:pt idx="3716">
                  <c:v>160.91697692871</c:v>
                </c:pt>
                <c:pt idx="3717">
                  <c:v>160.69511413573997</c:v>
                </c:pt>
                <c:pt idx="3718">
                  <c:v>160.70806884766043</c:v>
                </c:pt>
                <c:pt idx="3719">
                  <c:v>160.4973449707004</c:v>
                </c:pt>
                <c:pt idx="3720">
                  <c:v>160.37577819823997</c:v>
                </c:pt>
                <c:pt idx="3721">
                  <c:v>160.31622314453</c:v>
                </c:pt>
                <c:pt idx="3722">
                  <c:v>160.2712707519496</c:v>
                </c:pt>
                <c:pt idx="3723">
                  <c:v>160.20013427733997</c:v>
                </c:pt>
                <c:pt idx="3724">
                  <c:v>160.00959777831972</c:v>
                </c:pt>
                <c:pt idx="3725">
                  <c:v>160.0613708496104</c:v>
                </c:pt>
                <c:pt idx="3726">
                  <c:v>159.9118194580104</c:v>
                </c:pt>
                <c:pt idx="3727">
                  <c:v>159.9111175537104</c:v>
                </c:pt>
                <c:pt idx="3728">
                  <c:v>159.92016601562079</c:v>
                </c:pt>
                <c:pt idx="3729">
                  <c:v>159.84558105469</c:v>
                </c:pt>
                <c:pt idx="3730">
                  <c:v>159.82841491699079</c:v>
                </c:pt>
                <c:pt idx="3731">
                  <c:v>159.72956848144995</c:v>
                </c:pt>
                <c:pt idx="3732">
                  <c:v>159.5560913085904</c:v>
                </c:pt>
                <c:pt idx="3733">
                  <c:v>159.57281494141</c:v>
                </c:pt>
                <c:pt idx="3734">
                  <c:v>159.40985107421992</c:v>
                </c:pt>
                <c:pt idx="3735">
                  <c:v>159.3864288330108</c:v>
                </c:pt>
                <c:pt idx="3736">
                  <c:v>159.14405822753992</c:v>
                </c:pt>
                <c:pt idx="3737">
                  <c:v>159.2356109619096</c:v>
                </c:pt>
                <c:pt idx="3738">
                  <c:v>159.17807006835992</c:v>
                </c:pt>
                <c:pt idx="3739">
                  <c:v>159.24612426757992</c:v>
                </c:pt>
                <c:pt idx="3740">
                  <c:v>159.22402954102</c:v>
                </c:pt>
                <c:pt idx="3741">
                  <c:v>159.00762939453</c:v>
                </c:pt>
                <c:pt idx="3742">
                  <c:v>158.99574279784972</c:v>
                </c:pt>
                <c:pt idx="3743">
                  <c:v>158.85441589355</c:v>
                </c:pt>
                <c:pt idx="3744">
                  <c:v>158.81092834473043</c:v>
                </c:pt>
                <c:pt idx="3745">
                  <c:v>158.66117858887</c:v>
                </c:pt>
                <c:pt idx="3746">
                  <c:v>158.49037170409997</c:v>
                </c:pt>
                <c:pt idx="3747">
                  <c:v>158.45367431641</c:v>
                </c:pt>
                <c:pt idx="3748">
                  <c:v>158.27008056640992</c:v>
                </c:pt>
                <c:pt idx="3749">
                  <c:v>158.06497192382992</c:v>
                </c:pt>
                <c:pt idx="3750">
                  <c:v>158.10977172851938</c:v>
                </c:pt>
                <c:pt idx="3751">
                  <c:v>158.2470245361296</c:v>
                </c:pt>
                <c:pt idx="3752">
                  <c:v>158.36250305176</c:v>
                </c:pt>
                <c:pt idx="3753">
                  <c:v>158.3981018066404</c:v>
                </c:pt>
                <c:pt idx="3754">
                  <c:v>158.40859985352043</c:v>
                </c:pt>
                <c:pt idx="3755">
                  <c:v>158.37399291992</c:v>
                </c:pt>
                <c:pt idx="3756">
                  <c:v>158.37396240233997</c:v>
                </c:pt>
                <c:pt idx="3757">
                  <c:v>158.37623596191</c:v>
                </c:pt>
                <c:pt idx="3758">
                  <c:v>158.4082489013704</c:v>
                </c:pt>
                <c:pt idx="3759">
                  <c:v>158.38662719727043</c:v>
                </c:pt>
                <c:pt idx="3760">
                  <c:v>158.38662719727043</c:v>
                </c:pt>
                <c:pt idx="3761">
                  <c:v>158.16932678223043</c:v>
                </c:pt>
                <c:pt idx="3762">
                  <c:v>158.06497192382992</c:v>
                </c:pt>
                <c:pt idx="3763">
                  <c:v>158.02978515624972</c:v>
                </c:pt>
                <c:pt idx="3764">
                  <c:v>157.9737396240196</c:v>
                </c:pt>
                <c:pt idx="3765">
                  <c:v>157.9736328125</c:v>
                </c:pt>
                <c:pt idx="3766">
                  <c:v>157.9618988037104</c:v>
                </c:pt>
                <c:pt idx="3767">
                  <c:v>157.96263122559</c:v>
                </c:pt>
                <c:pt idx="3768">
                  <c:v>157.95086669922</c:v>
                </c:pt>
                <c:pt idx="3769">
                  <c:v>157.96228027344</c:v>
                </c:pt>
                <c:pt idx="3770">
                  <c:v>157.96228027344</c:v>
                </c:pt>
                <c:pt idx="3771">
                  <c:v>157.8821105957004</c:v>
                </c:pt>
                <c:pt idx="3772">
                  <c:v>157.83769226073997</c:v>
                </c:pt>
                <c:pt idx="3773">
                  <c:v>157.7900390625</c:v>
                </c:pt>
                <c:pt idx="3774">
                  <c:v>157.70089721679997</c:v>
                </c:pt>
                <c:pt idx="3775">
                  <c:v>157.53211975098043</c:v>
                </c:pt>
                <c:pt idx="3776">
                  <c:v>157.4397125244096</c:v>
                </c:pt>
                <c:pt idx="3777">
                  <c:v>157.4510345459004</c:v>
                </c:pt>
                <c:pt idx="3778">
                  <c:v>157.4510345459004</c:v>
                </c:pt>
                <c:pt idx="3779">
                  <c:v>157.4510345459004</c:v>
                </c:pt>
                <c:pt idx="3780">
                  <c:v>157.4488983154308</c:v>
                </c:pt>
                <c:pt idx="3781">
                  <c:v>157.44891357422</c:v>
                </c:pt>
                <c:pt idx="3782">
                  <c:v>157.41450500487923</c:v>
                </c:pt>
                <c:pt idx="3783">
                  <c:v>157.44891357422</c:v>
                </c:pt>
                <c:pt idx="3784">
                  <c:v>157.3134002685496</c:v>
                </c:pt>
                <c:pt idx="3785">
                  <c:v>157.28753662109</c:v>
                </c:pt>
                <c:pt idx="3786">
                  <c:v>157.22172546386992</c:v>
                </c:pt>
                <c:pt idx="3787">
                  <c:v>157.15060424804992</c:v>
                </c:pt>
                <c:pt idx="3788">
                  <c:v>157.13951110839992</c:v>
                </c:pt>
                <c:pt idx="3789">
                  <c:v>157.14279174804992</c:v>
                </c:pt>
                <c:pt idx="3790">
                  <c:v>157.13961791992</c:v>
                </c:pt>
                <c:pt idx="3791">
                  <c:v>157.11996459960929</c:v>
                </c:pt>
                <c:pt idx="3792">
                  <c:v>156.98483276367</c:v>
                </c:pt>
                <c:pt idx="3793">
                  <c:v>156.86915588379</c:v>
                </c:pt>
                <c:pt idx="3794">
                  <c:v>156.84515380859</c:v>
                </c:pt>
                <c:pt idx="3795">
                  <c:v>156.83386230469</c:v>
                </c:pt>
                <c:pt idx="3796">
                  <c:v>156.83386230469</c:v>
                </c:pt>
                <c:pt idx="3797">
                  <c:v>156.83386230469</c:v>
                </c:pt>
                <c:pt idx="3798">
                  <c:v>156.83386230469</c:v>
                </c:pt>
                <c:pt idx="3799">
                  <c:v>156.83386230469</c:v>
                </c:pt>
                <c:pt idx="3800">
                  <c:v>156.8247833252</c:v>
                </c:pt>
                <c:pt idx="3801">
                  <c:v>156.82220458984</c:v>
                </c:pt>
                <c:pt idx="3802">
                  <c:v>156.7883453369104</c:v>
                </c:pt>
                <c:pt idx="3803">
                  <c:v>156.72122192383</c:v>
                </c:pt>
                <c:pt idx="3804">
                  <c:v>156.67559814452972</c:v>
                </c:pt>
                <c:pt idx="3805">
                  <c:v>156.59904479979957</c:v>
                </c:pt>
                <c:pt idx="3806">
                  <c:v>156.58059692383</c:v>
                </c:pt>
                <c:pt idx="3807">
                  <c:v>156.5352630615196</c:v>
                </c:pt>
                <c:pt idx="3808">
                  <c:v>156.52980041504</c:v>
                </c:pt>
                <c:pt idx="3809">
                  <c:v>156.53492736816</c:v>
                </c:pt>
                <c:pt idx="3810">
                  <c:v>156.51907348632992</c:v>
                </c:pt>
                <c:pt idx="3811">
                  <c:v>156.52398681641043</c:v>
                </c:pt>
                <c:pt idx="3812">
                  <c:v>156.52961730957</c:v>
                </c:pt>
                <c:pt idx="3813">
                  <c:v>156.5126953125</c:v>
                </c:pt>
                <c:pt idx="3814">
                  <c:v>156.48431396483997</c:v>
                </c:pt>
                <c:pt idx="3815">
                  <c:v>156.39419555664</c:v>
                </c:pt>
                <c:pt idx="3816">
                  <c:v>156.37747192383</c:v>
                </c:pt>
                <c:pt idx="3817">
                  <c:v>156.37782287598043</c:v>
                </c:pt>
                <c:pt idx="3818">
                  <c:v>156.3887176513704</c:v>
                </c:pt>
                <c:pt idx="3819">
                  <c:v>156.3883819580108</c:v>
                </c:pt>
                <c:pt idx="3820">
                  <c:v>156.35461425781</c:v>
                </c:pt>
                <c:pt idx="3821">
                  <c:v>156.3437194824204</c:v>
                </c:pt>
                <c:pt idx="3822">
                  <c:v>156.3324432373004</c:v>
                </c:pt>
                <c:pt idx="3823">
                  <c:v>156.25787353515992</c:v>
                </c:pt>
                <c:pt idx="3824">
                  <c:v>156.23126220703</c:v>
                </c:pt>
                <c:pt idx="3825">
                  <c:v>156.20986938476995</c:v>
                </c:pt>
                <c:pt idx="3826">
                  <c:v>156.2200164794904</c:v>
                </c:pt>
                <c:pt idx="3827">
                  <c:v>156.16529846191</c:v>
                </c:pt>
                <c:pt idx="3828">
                  <c:v>156.14160156249997</c:v>
                </c:pt>
                <c:pt idx="3829">
                  <c:v>155.8314819335904</c:v>
                </c:pt>
                <c:pt idx="3830">
                  <c:v>155.85212707520083</c:v>
                </c:pt>
                <c:pt idx="3831">
                  <c:v>155.8626403808604</c:v>
                </c:pt>
                <c:pt idx="3832">
                  <c:v>155.6622161865204</c:v>
                </c:pt>
                <c:pt idx="3833">
                  <c:v>155.67602539062</c:v>
                </c:pt>
                <c:pt idx="3834">
                  <c:v>155.73028564452972</c:v>
                </c:pt>
                <c:pt idx="3835">
                  <c:v>155.59730529784972</c:v>
                </c:pt>
                <c:pt idx="3836">
                  <c:v>155.50999450683992</c:v>
                </c:pt>
                <c:pt idx="3837">
                  <c:v>155.45347595215</c:v>
                </c:pt>
                <c:pt idx="3838">
                  <c:v>155.4636383056604</c:v>
                </c:pt>
                <c:pt idx="3839">
                  <c:v>155.47546386719</c:v>
                </c:pt>
                <c:pt idx="3840">
                  <c:v>155.29707336425992</c:v>
                </c:pt>
                <c:pt idx="3841">
                  <c:v>155.29640197754</c:v>
                </c:pt>
                <c:pt idx="3842">
                  <c:v>155.29708862304992</c:v>
                </c:pt>
                <c:pt idx="3843">
                  <c:v>155.2974090576208</c:v>
                </c:pt>
                <c:pt idx="3844">
                  <c:v>155.2872161865204</c:v>
                </c:pt>
                <c:pt idx="3845">
                  <c:v>155.29708862304992</c:v>
                </c:pt>
                <c:pt idx="3846">
                  <c:v>155.3180389404308</c:v>
                </c:pt>
                <c:pt idx="3847">
                  <c:v>155.31871032715</c:v>
                </c:pt>
                <c:pt idx="3848">
                  <c:v>155.32885742187</c:v>
                </c:pt>
                <c:pt idx="3849">
                  <c:v>155.29608154297</c:v>
                </c:pt>
                <c:pt idx="3850">
                  <c:v>155.28628540039</c:v>
                </c:pt>
                <c:pt idx="3851">
                  <c:v>155.31867980957</c:v>
                </c:pt>
                <c:pt idx="3852">
                  <c:v>155.3180389404308</c:v>
                </c:pt>
                <c:pt idx="3853">
                  <c:v>155.29708862304992</c:v>
                </c:pt>
                <c:pt idx="3854">
                  <c:v>155.32983398438</c:v>
                </c:pt>
                <c:pt idx="3855">
                  <c:v>155.32884216309043</c:v>
                </c:pt>
                <c:pt idx="3856">
                  <c:v>155.36268615723083</c:v>
                </c:pt>
                <c:pt idx="3857">
                  <c:v>155.6287384033204</c:v>
                </c:pt>
                <c:pt idx="3858">
                  <c:v>155.49752807617</c:v>
                </c:pt>
                <c:pt idx="3859">
                  <c:v>155.31939697266043</c:v>
                </c:pt>
                <c:pt idx="3860">
                  <c:v>155.20646667479997</c:v>
                </c:pt>
                <c:pt idx="3861">
                  <c:v>155.02917480469</c:v>
                </c:pt>
                <c:pt idx="3862">
                  <c:v>155.0288391113304</c:v>
                </c:pt>
                <c:pt idx="3863">
                  <c:v>155.03993225098</c:v>
                </c:pt>
                <c:pt idx="3864">
                  <c:v>154.74085998534972</c:v>
                </c:pt>
                <c:pt idx="3865">
                  <c:v>154.83909606933997</c:v>
                </c:pt>
                <c:pt idx="3866">
                  <c:v>154.72871398926</c:v>
                </c:pt>
                <c:pt idx="3867">
                  <c:v>154.72755432128992</c:v>
                </c:pt>
                <c:pt idx="3868">
                  <c:v>154.95043945313083</c:v>
                </c:pt>
                <c:pt idx="3869">
                  <c:v>155.05113220215</c:v>
                </c:pt>
                <c:pt idx="3870">
                  <c:v>155.33967590331972</c:v>
                </c:pt>
                <c:pt idx="3871">
                  <c:v>155.37419128417972</c:v>
                </c:pt>
                <c:pt idx="3872">
                  <c:v>155.02917480469</c:v>
                </c:pt>
                <c:pt idx="3873">
                  <c:v>155.03997802733997</c:v>
                </c:pt>
                <c:pt idx="3874">
                  <c:v>154.90646362304992</c:v>
                </c:pt>
                <c:pt idx="3875">
                  <c:v>154.6957702636696</c:v>
                </c:pt>
                <c:pt idx="3876">
                  <c:v>154.54985046386932</c:v>
                </c:pt>
                <c:pt idx="3877">
                  <c:v>154.3826904296904</c:v>
                </c:pt>
                <c:pt idx="3878">
                  <c:v>154.25880432129</c:v>
                </c:pt>
                <c:pt idx="3879">
                  <c:v>154.03694152832</c:v>
                </c:pt>
                <c:pt idx="3880">
                  <c:v>154.05133056641043</c:v>
                </c:pt>
                <c:pt idx="3881">
                  <c:v>154.04743957520043</c:v>
                </c:pt>
                <c:pt idx="3882">
                  <c:v>154.1104431152304</c:v>
                </c:pt>
                <c:pt idx="3883">
                  <c:v>154.00689697266043</c:v>
                </c:pt>
                <c:pt idx="3884">
                  <c:v>153.8807373046908</c:v>
                </c:pt>
                <c:pt idx="3885">
                  <c:v>153.91007995605</c:v>
                </c:pt>
                <c:pt idx="3886">
                  <c:v>153.81581115723043</c:v>
                </c:pt>
                <c:pt idx="3887">
                  <c:v>153.81526184082</c:v>
                </c:pt>
                <c:pt idx="3888">
                  <c:v>153.66157531738</c:v>
                </c:pt>
                <c:pt idx="3889">
                  <c:v>153.68339538574</c:v>
                </c:pt>
                <c:pt idx="3890">
                  <c:v>153.62258911133</c:v>
                </c:pt>
                <c:pt idx="3891">
                  <c:v>153.62312316894995</c:v>
                </c:pt>
                <c:pt idx="3892">
                  <c:v>153.6010284423804</c:v>
                </c:pt>
                <c:pt idx="3893">
                  <c:v>153.38140869141043</c:v>
                </c:pt>
                <c:pt idx="3894">
                  <c:v>153.43537902832</c:v>
                </c:pt>
                <c:pt idx="3895">
                  <c:v>153.24851989746</c:v>
                </c:pt>
                <c:pt idx="3896">
                  <c:v>153.29315185547</c:v>
                </c:pt>
                <c:pt idx="3897">
                  <c:v>153.42538452148</c:v>
                </c:pt>
                <c:pt idx="3898">
                  <c:v>153.31475830078</c:v>
                </c:pt>
                <c:pt idx="3899">
                  <c:v>153.20899963379</c:v>
                </c:pt>
                <c:pt idx="3900">
                  <c:v>153.20510864258</c:v>
                </c:pt>
                <c:pt idx="3901">
                  <c:v>153.20510864258</c:v>
                </c:pt>
                <c:pt idx="3902">
                  <c:v>152.73890686035</c:v>
                </c:pt>
                <c:pt idx="3903">
                  <c:v>152.5426025390596</c:v>
                </c:pt>
                <c:pt idx="3904">
                  <c:v>152.5853271484404</c:v>
                </c:pt>
                <c:pt idx="3905">
                  <c:v>152.4985198974604</c:v>
                </c:pt>
                <c:pt idx="3906">
                  <c:v>152.47601318359</c:v>
                </c:pt>
                <c:pt idx="3907">
                  <c:v>152.84680175781</c:v>
                </c:pt>
                <c:pt idx="3908">
                  <c:v>152.68521118164</c:v>
                </c:pt>
                <c:pt idx="3909">
                  <c:v>152.4889068603504</c:v>
                </c:pt>
                <c:pt idx="3910">
                  <c:v>152.46603393555</c:v>
                </c:pt>
                <c:pt idx="3911">
                  <c:v>152.4878997802704</c:v>
                </c:pt>
                <c:pt idx="3912">
                  <c:v>152.4879608154308</c:v>
                </c:pt>
                <c:pt idx="3913">
                  <c:v>152.3674621582004</c:v>
                </c:pt>
                <c:pt idx="3914">
                  <c:v>152.35688781738079</c:v>
                </c:pt>
                <c:pt idx="3915">
                  <c:v>152.30139160156</c:v>
                </c:pt>
                <c:pt idx="3916">
                  <c:v>152.12826538086</c:v>
                </c:pt>
                <c:pt idx="3917">
                  <c:v>152.12826538086</c:v>
                </c:pt>
                <c:pt idx="3918">
                  <c:v>152.16156005859</c:v>
                </c:pt>
                <c:pt idx="3919">
                  <c:v>152.22583007813</c:v>
                </c:pt>
                <c:pt idx="3920">
                  <c:v>152.24827575683992</c:v>
                </c:pt>
                <c:pt idx="3921">
                  <c:v>151.77848815918</c:v>
                </c:pt>
                <c:pt idx="3922">
                  <c:v>151.89955139159972</c:v>
                </c:pt>
                <c:pt idx="3923">
                  <c:v>151.9651489257804</c:v>
                </c:pt>
                <c:pt idx="3924">
                  <c:v>152.00837707520043</c:v>
                </c:pt>
                <c:pt idx="3925">
                  <c:v>152.10687255859</c:v>
                </c:pt>
                <c:pt idx="3926">
                  <c:v>152.0518798828104</c:v>
                </c:pt>
                <c:pt idx="3927">
                  <c:v>151.89958190917972</c:v>
                </c:pt>
                <c:pt idx="3928">
                  <c:v>151.68157958983997</c:v>
                </c:pt>
                <c:pt idx="3929">
                  <c:v>151.6373748779304</c:v>
                </c:pt>
                <c:pt idx="3930">
                  <c:v>151.6156463623</c:v>
                </c:pt>
                <c:pt idx="3931">
                  <c:v>151.66859436034972</c:v>
                </c:pt>
                <c:pt idx="3932">
                  <c:v>151.5074768066404</c:v>
                </c:pt>
                <c:pt idx="3933">
                  <c:v>151.40988159179992</c:v>
                </c:pt>
                <c:pt idx="3934">
                  <c:v>151.3882293701208</c:v>
                </c:pt>
                <c:pt idx="3935">
                  <c:v>151.38790893555043</c:v>
                </c:pt>
                <c:pt idx="3936">
                  <c:v>151.2811126709</c:v>
                </c:pt>
                <c:pt idx="3937">
                  <c:v>151.2584686279304</c:v>
                </c:pt>
                <c:pt idx="3938">
                  <c:v>151.17890930176</c:v>
                </c:pt>
                <c:pt idx="3939">
                  <c:v>151.1350555419896</c:v>
                </c:pt>
                <c:pt idx="3940">
                  <c:v>151.04942321777</c:v>
                </c:pt>
                <c:pt idx="3941">
                  <c:v>151.00656127929992</c:v>
                </c:pt>
                <c:pt idx="3942">
                  <c:v>150.95657348633</c:v>
                </c:pt>
                <c:pt idx="3943">
                  <c:v>150.8871459960904</c:v>
                </c:pt>
                <c:pt idx="3944">
                  <c:v>150.8982849121104</c:v>
                </c:pt>
                <c:pt idx="3945">
                  <c:v>150.78504943848043</c:v>
                </c:pt>
                <c:pt idx="3946">
                  <c:v>150.87637329101995</c:v>
                </c:pt>
                <c:pt idx="3947">
                  <c:v>150.70414733887</c:v>
                </c:pt>
                <c:pt idx="3948">
                  <c:v>150.7419738769496</c:v>
                </c:pt>
                <c:pt idx="3949">
                  <c:v>150.74166870116923</c:v>
                </c:pt>
                <c:pt idx="3950">
                  <c:v>150.8117065429704</c:v>
                </c:pt>
                <c:pt idx="3951">
                  <c:v>150.72601318359</c:v>
                </c:pt>
                <c:pt idx="3952">
                  <c:v>150.55485534668</c:v>
                </c:pt>
                <c:pt idx="3953">
                  <c:v>150.65998840332</c:v>
                </c:pt>
                <c:pt idx="3954">
                  <c:v>150.46105957031</c:v>
                </c:pt>
                <c:pt idx="3955">
                  <c:v>150.48802185059083</c:v>
                </c:pt>
                <c:pt idx="3956">
                  <c:v>150.4704742431596</c:v>
                </c:pt>
                <c:pt idx="3957">
                  <c:v>150.48997497559</c:v>
                </c:pt>
                <c:pt idx="3958">
                  <c:v>150.4009246826204</c:v>
                </c:pt>
                <c:pt idx="3959">
                  <c:v>150.3217468261704</c:v>
                </c:pt>
                <c:pt idx="3960">
                  <c:v>150.24740600586</c:v>
                </c:pt>
                <c:pt idx="3961">
                  <c:v>150.26849365234</c:v>
                </c:pt>
                <c:pt idx="3962">
                  <c:v>150.23027038574</c:v>
                </c:pt>
                <c:pt idx="3963">
                  <c:v>150.14015197753997</c:v>
                </c:pt>
                <c:pt idx="3964">
                  <c:v>150.1525268554708</c:v>
                </c:pt>
                <c:pt idx="3965">
                  <c:v>150.34301757812</c:v>
                </c:pt>
                <c:pt idx="3966">
                  <c:v>150.1977386474604</c:v>
                </c:pt>
                <c:pt idx="3967">
                  <c:v>149.9533691406204</c:v>
                </c:pt>
                <c:pt idx="3968">
                  <c:v>149.8557434082004</c:v>
                </c:pt>
                <c:pt idx="3969">
                  <c:v>149.89691162109</c:v>
                </c:pt>
                <c:pt idx="3970">
                  <c:v>149.84252929687995</c:v>
                </c:pt>
                <c:pt idx="3971">
                  <c:v>149.84469604492</c:v>
                </c:pt>
                <c:pt idx="3972">
                  <c:v>149.86462402343997</c:v>
                </c:pt>
                <c:pt idx="3973">
                  <c:v>149.71504211425992</c:v>
                </c:pt>
                <c:pt idx="3974">
                  <c:v>149.72856140136992</c:v>
                </c:pt>
                <c:pt idx="3975">
                  <c:v>149.53402709961</c:v>
                </c:pt>
                <c:pt idx="3976">
                  <c:v>149.53472900391</c:v>
                </c:pt>
                <c:pt idx="3977">
                  <c:v>149.53472900391</c:v>
                </c:pt>
                <c:pt idx="3978">
                  <c:v>149.53472900391</c:v>
                </c:pt>
                <c:pt idx="3979">
                  <c:v>149.53472900391</c:v>
                </c:pt>
                <c:pt idx="3980">
                  <c:v>149.53472900391</c:v>
                </c:pt>
                <c:pt idx="3981">
                  <c:v>149.53471374511992</c:v>
                </c:pt>
                <c:pt idx="3982">
                  <c:v>149.53472900391</c:v>
                </c:pt>
                <c:pt idx="3983">
                  <c:v>149.53472900391</c:v>
                </c:pt>
                <c:pt idx="3984">
                  <c:v>149.55619812012</c:v>
                </c:pt>
                <c:pt idx="3985">
                  <c:v>149.66296386719</c:v>
                </c:pt>
                <c:pt idx="3986">
                  <c:v>149.70645141602</c:v>
                </c:pt>
                <c:pt idx="3987">
                  <c:v>149.71507263183935</c:v>
                </c:pt>
                <c:pt idx="3988">
                  <c:v>149.74829101563043</c:v>
                </c:pt>
                <c:pt idx="3989">
                  <c:v>149.73606872558992</c:v>
                </c:pt>
                <c:pt idx="3990">
                  <c:v>149.71644592284972</c:v>
                </c:pt>
                <c:pt idx="3991">
                  <c:v>149.7151184082</c:v>
                </c:pt>
                <c:pt idx="3992">
                  <c:v>149.73606872558992</c:v>
                </c:pt>
                <c:pt idx="3993">
                  <c:v>149.7254333496104</c:v>
                </c:pt>
                <c:pt idx="3994">
                  <c:v>149.7178649902296</c:v>
                </c:pt>
                <c:pt idx="3995">
                  <c:v>149.73643493652</c:v>
                </c:pt>
                <c:pt idx="3996">
                  <c:v>149.7361145019496</c:v>
                </c:pt>
                <c:pt idx="3997">
                  <c:v>149.63122558594</c:v>
                </c:pt>
                <c:pt idx="3998">
                  <c:v>149.57693481445</c:v>
                </c:pt>
                <c:pt idx="3999">
                  <c:v>149.6078338623</c:v>
                </c:pt>
                <c:pt idx="4000">
                  <c:v>149.48204040527079</c:v>
                </c:pt>
                <c:pt idx="4001">
                  <c:v>149.49169921875</c:v>
                </c:pt>
                <c:pt idx="4002">
                  <c:v>149.4597320556604</c:v>
                </c:pt>
                <c:pt idx="4003">
                  <c:v>149.4064025878904</c:v>
                </c:pt>
                <c:pt idx="4004">
                  <c:v>149.35350036621</c:v>
                </c:pt>
                <c:pt idx="4005">
                  <c:v>149.4069213867204</c:v>
                </c:pt>
                <c:pt idx="4006">
                  <c:v>149.35350036621</c:v>
                </c:pt>
                <c:pt idx="4007">
                  <c:v>149.36383056641</c:v>
                </c:pt>
                <c:pt idx="4008">
                  <c:v>149.35350036621</c:v>
                </c:pt>
                <c:pt idx="4009">
                  <c:v>149.4286804199204</c:v>
                </c:pt>
                <c:pt idx="4010">
                  <c:v>149.45932006836</c:v>
                </c:pt>
                <c:pt idx="4011">
                  <c:v>149.39674377441</c:v>
                </c:pt>
                <c:pt idx="4012">
                  <c:v>149.40695190429997</c:v>
                </c:pt>
                <c:pt idx="4013">
                  <c:v>149.4070892334</c:v>
                </c:pt>
                <c:pt idx="4014">
                  <c:v>149.37480163573997</c:v>
                </c:pt>
                <c:pt idx="4015">
                  <c:v>149.36413574219</c:v>
                </c:pt>
                <c:pt idx="4016">
                  <c:v>149.35319519043</c:v>
                </c:pt>
                <c:pt idx="4017">
                  <c:v>149.3212738037104</c:v>
                </c:pt>
                <c:pt idx="4018">
                  <c:v>149.33274841309083</c:v>
                </c:pt>
                <c:pt idx="4019">
                  <c:v>149.3215484619104</c:v>
                </c:pt>
                <c:pt idx="4020">
                  <c:v>149.25773620605</c:v>
                </c:pt>
                <c:pt idx="4021">
                  <c:v>149.25776672363</c:v>
                </c:pt>
                <c:pt idx="4022">
                  <c:v>149.25779724121</c:v>
                </c:pt>
                <c:pt idx="4023">
                  <c:v>149.25772094727043</c:v>
                </c:pt>
                <c:pt idx="4024">
                  <c:v>149.2577819824204</c:v>
                </c:pt>
                <c:pt idx="4025">
                  <c:v>149.25740051270043</c:v>
                </c:pt>
                <c:pt idx="4026">
                  <c:v>149.25779724121</c:v>
                </c:pt>
                <c:pt idx="4027">
                  <c:v>149.2577819824204</c:v>
                </c:pt>
                <c:pt idx="4028">
                  <c:v>149.25772094727043</c:v>
                </c:pt>
                <c:pt idx="4029">
                  <c:v>149.2997589111296</c:v>
                </c:pt>
                <c:pt idx="4030">
                  <c:v>149.3748474121104</c:v>
                </c:pt>
                <c:pt idx="4031">
                  <c:v>149.37545776367</c:v>
                </c:pt>
                <c:pt idx="4032">
                  <c:v>149.4630279541</c:v>
                </c:pt>
                <c:pt idx="4033">
                  <c:v>149.5286254882804</c:v>
                </c:pt>
                <c:pt idx="4034">
                  <c:v>149.2581176757804</c:v>
                </c:pt>
                <c:pt idx="4035">
                  <c:v>149.23683166503997</c:v>
                </c:pt>
                <c:pt idx="4036">
                  <c:v>149.1837768554704</c:v>
                </c:pt>
                <c:pt idx="4037">
                  <c:v>148.95901489258</c:v>
                </c:pt>
                <c:pt idx="4038">
                  <c:v>148.9702911377</c:v>
                </c:pt>
                <c:pt idx="4039">
                  <c:v>148.91622924805</c:v>
                </c:pt>
                <c:pt idx="4040">
                  <c:v>149.34313964844</c:v>
                </c:pt>
                <c:pt idx="4041">
                  <c:v>148.92649841309083</c:v>
                </c:pt>
                <c:pt idx="4042">
                  <c:v>149.00085449218992</c:v>
                </c:pt>
                <c:pt idx="4043">
                  <c:v>148.96965026854923</c:v>
                </c:pt>
                <c:pt idx="4044">
                  <c:v>148.6915893554704</c:v>
                </c:pt>
                <c:pt idx="4045">
                  <c:v>148.58866882324</c:v>
                </c:pt>
                <c:pt idx="4046">
                  <c:v>148.62915039062</c:v>
                </c:pt>
                <c:pt idx="4047">
                  <c:v>148.7888488769504</c:v>
                </c:pt>
                <c:pt idx="4048">
                  <c:v>148.6378784179704</c:v>
                </c:pt>
                <c:pt idx="4049">
                  <c:v>148.62719726563043</c:v>
                </c:pt>
                <c:pt idx="4050">
                  <c:v>148.4182281494104</c:v>
                </c:pt>
                <c:pt idx="4051">
                  <c:v>148.5007324218696</c:v>
                </c:pt>
                <c:pt idx="4052">
                  <c:v>148.45892333984</c:v>
                </c:pt>
                <c:pt idx="4053">
                  <c:v>148.3325958252</c:v>
                </c:pt>
                <c:pt idx="4054">
                  <c:v>148.22335815429997</c:v>
                </c:pt>
                <c:pt idx="4055">
                  <c:v>148.2167663574204</c:v>
                </c:pt>
                <c:pt idx="4056">
                  <c:v>148.20158386229997</c:v>
                </c:pt>
                <c:pt idx="4057">
                  <c:v>148.11119079589992</c:v>
                </c:pt>
                <c:pt idx="4058">
                  <c:v>147.9055480957</c:v>
                </c:pt>
                <c:pt idx="4059">
                  <c:v>148.1383514404304</c:v>
                </c:pt>
                <c:pt idx="4060">
                  <c:v>147.70349121093997</c:v>
                </c:pt>
                <c:pt idx="4061">
                  <c:v>147.76969909667972</c:v>
                </c:pt>
                <c:pt idx="4062">
                  <c:v>147.66065979003992</c:v>
                </c:pt>
                <c:pt idx="4063">
                  <c:v>147.49972534179997</c:v>
                </c:pt>
                <c:pt idx="4064">
                  <c:v>147.32803344727083</c:v>
                </c:pt>
                <c:pt idx="4065">
                  <c:v>147.22784423828</c:v>
                </c:pt>
                <c:pt idx="4066">
                  <c:v>147.25012207031</c:v>
                </c:pt>
                <c:pt idx="4067">
                  <c:v>146.8201293945304</c:v>
                </c:pt>
                <c:pt idx="4068">
                  <c:v>146.9678039550804</c:v>
                </c:pt>
                <c:pt idx="4069">
                  <c:v>146.8326873779308</c:v>
                </c:pt>
                <c:pt idx="4070">
                  <c:v>147.11424255371</c:v>
                </c:pt>
                <c:pt idx="4071">
                  <c:v>147.37464904785</c:v>
                </c:pt>
                <c:pt idx="4072">
                  <c:v>147.39639282227043</c:v>
                </c:pt>
                <c:pt idx="4073">
                  <c:v>147.13455200194923</c:v>
                </c:pt>
                <c:pt idx="4074">
                  <c:v>147.1142272949196</c:v>
                </c:pt>
                <c:pt idx="4075">
                  <c:v>147.11627197266</c:v>
                </c:pt>
                <c:pt idx="4076">
                  <c:v>147.13287353515992</c:v>
                </c:pt>
                <c:pt idx="4077">
                  <c:v>146.47761535645</c:v>
                </c:pt>
                <c:pt idx="4078">
                  <c:v>146.30097961426</c:v>
                </c:pt>
                <c:pt idx="4079">
                  <c:v>146.5079193115204</c:v>
                </c:pt>
                <c:pt idx="4080">
                  <c:v>146.06033325195</c:v>
                </c:pt>
                <c:pt idx="4081">
                  <c:v>146.01937866210992</c:v>
                </c:pt>
                <c:pt idx="4082">
                  <c:v>146.2595214843696</c:v>
                </c:pt>
                <c:pt idx="4083">
                  <c:v>146.22773742676</c:v>
                </c:pt>
                <c:pt idx="4084">
                  <c:v>146.07304382323997</c:v>
                </c:pt>
                <c:pt idx="4085">
                  <c:v>145.60075378417929</c:v>
                </c:pt>
                <c:pt idx="4086">
                  <c:v>145.8294067382804</c:v>
                </c:pt>
                <c:pt idx="4087">
                  <c:v>145.3882141113304</c:v>
                </c:pt>
                <c:pt idx="4088">
                  <c:v>145.20834350586</c:v>
                </c:pt>
                <c:pt idx="4089">
                  <c:v>145.40815734863079</c:v>
                </c:pt>
                <c:pt idx="4090">
                  <c:v>144.7834777832</c:v>
                </c:pt>
                <c:pt idx="4091">
                  <c:v>144.8837127685496</c:v>
                </c:pt>
                <c:pt idx="4092">
                  <c:v>144.96105957031</c:v>
                </c:pt>
                <c:pt idx="4093">
                  <c:v>144.99136352539</c:v>
                </c:pt>
                <c:pt idx="4094">
                  <c:v>144.9876098632804</c:v>
                </c:pt>
                <c:pt idx="4095">
                  <c:v>144.9876098632804</c:v>
                </c:pt>
                <c:pt idx="4096">
                  <c:v>144.98390197754</c:v>
                </c:pt>
                <c:pt idx="4097">
                  <c:v>144.9876098632804</c:v>
                </c:pt>
                <c:pt idx="4098">
                  <c:v>144.36459350585992</c:v>
                </c:pt>
                <c:pt idx="4099">
                  <c:v>144.30305480956972</c:v>
                </c:pt>
                <c:pt idx="4100">
                  <c:v>144.30490112304992</c:v>
                </c:pt>
                <c:pt idx="4101">
                  <c:v>144.5685424804704</c:v>
                </c:pt>
                <c:pt idx="4102">
                  <c:v>144.19259643555</c:v>
                </c:pt>
                <c:pt idx="4103">
                  <c:v>144.3747711181596</c:v>
                </c:pt>
                <c:pt idx="4104">
                  <c:v>143.94464111328</c:v>
                </c:pt>
                <c:pt idx="4105">
                  <c:v>144.08125305176</c:v>
                </c:pt>
                <c:pt idx="4106">
                  <c:v>143.6498565673796</c:v>
                </c:pt>
                <c:pt idx="4107">
                  <c:v>143.4972076416004</c:v>
                </c:pt>
                <c:pt idx="4108">
                  <c:v>143.4474029541</c:v>
                </c:pt>
                <c:pt idx="4109">
                  <c:v>143.26155090331972</c:v>
                </c:pt>
                <c:pt idx="4110">
                  <c:v>143.23973083495972</c:v>
                </c:pt>
                <c:pt idx="4111">
                  <c:v>143.25495910644995</c:v>
                </c:pt>
                <c:pt idx="4112">
                  <c:v>143.16934204102</c:v>
                </c:pt>
                <c:pt idx="4113">
                  <c:v>143.0703430175804</c:v>
                </c:pt>
                <c:pt idx="4114">
                  <c:v>142.9394378662104</c:v>
                </c:pt>
                <c:pt idx="4115">
                  <c:v>142.68319702148</c:v>
                </c:pt>
                <c:pt idx="4116">
                  <c:v>142.62376403808992</c:v>
                </c:pt>
                <c:pt idx="4117">
                  <c:v>142.61381530762</c:v>
                </c:pt>
                <c:pt idx="4118">
                  <c:v>142.5248260498</c:v>
                </c:pt>
                <c:pt idx="4119">
                  <c:v>142.44381713867</c:v>
                </c:pt>
                <c:pt idx="4120">
                  <c:v>142.27494812011992</c:v>
                </c:pt>
                <c:pt idx="4121">
                  <c:v>142.20684814453</c:v>
                </c:pt>
                <c:pt idx="4122">
                  <c:v>142.11628723144995</c:v>
                </c:pt>
                <c:pt idx="4123">
                  <c:v>142.1766204834</c:v>
                </c:pt>
                <c:pt idx="4124">
                  <c:v>141.84033203125</c:v>
                </c:pt>
                <c:pt idx="4125">
                  <c:v>141.83984375</c:v>
                </c:pt>
                <c:pt idx="4126">
                  <c:v>141.85929870605</c:v>
                </c:pt>
                <c:pt idx="4127">
                  <c:v>141.84996032714992</c:v>
                </c:pt>
                <c:pt idx="4128">
                  <c:v>141.84967041015992</c:v>
                </c:pt>
                <c:pt idx="4129">
                  <c:v>141.84974670409997</c:v>
                </c:pt>
                <c:pt idx="4130">
                  <c:v>141.84944152832</c:v>
                </c:pt>
                <c:pt idx="4131">
                  <c:v>141.84912109374972</c:v>
                </c:pt>
                <c:pt idx="4132">
                  <c:v>141.74038696289</c:v>
                </c:pt>
                <c:pt idx="4133">
                  <c:v>141.73973083495972</c:v>
                </c:pt>
                <c:pt idx="4134">
                  <c:v>141.71148681641043</c:v>
                </c:pt>
                <c:pt idx="4135">
                  <c:v>141.71148681641043</c:v>
                </c:pt>
                <c:pt idx="4136">
                  <c:v>141.72050476073957</c:v>
                </c:pt>
                <c:pt idx="4137">
                  <c:v>141.73973083495972</c:v>
                </c:pt>
                <c:pt idx="4138">
                  <c:v>141.7394409179704</c:v>
                </c:pt>
                <c:pt idx="4139">
                  <c:v>141.45144653320079</c:v>
                </c:pt>
                <c:pt idx="4140">
                  <c:v>141.34541320801</c:v>
                </c:pt>
                <c:pt idx="4141">
                  <c:v>141.33341979979997</c:v>
                </c:pt>
                <c:pt idx="4142">
                  <c:v>141.35322570801</c:v>
                </c:pt>
                <c:pt idx="4143">
                  <c:v>141.24432373046992</c:v>
                </c:pt>
                <c:pt idx="4144">
                  <c:v>141.17608642578</c:v>
                </c:pt>
                <c:pt idx="4145">
                  <c:v>141.0377197265596</c:v>
                </c:pt>
                <c:pt idx="4146">
                  <c:v>141.07652282714992</c:v>
                </c:pt>
                <c:pt idx="4147">
                  <c:v>140.98551940918</c:v>
                </c:pt>
                <c:pt idx="4148">
                  <c:v>141.0269470214804</c:v>
                </c:pt>
                <c:pt idx="4149">
                  <c:v>140.82675170898</c:v>
                </c:pt>
                <c:pt idx="4150">
                  <c:v>140.7674560546904</c:v>
                </c:pt>
                <c:pt idx="4151">
                  <c:v>140.8071746826204</c:v>
                </c:pt>
                <c:pt idx="4152">
                  <c:v>140.6884613037104</c:v>
                </c:pt>
                <c:pt idx="4153">
                  <c:v>140.61982727050992</c:v>
                </c:pt>
                <c:pt idx="4154">
                  <c:v>140.5515136718696</c:v>
                </c:pt>
                <c:pt idx="4155">
                  <c:v>140.45808410645</c:v>
                </c:pt>
                <c:pt idx="4156">
                  <c:v>140.43492126464992</c:v>
                </c:pt>
                <c:pt idx="4157">
                  <c:v>140.5266418457004</c:v>
                </c:pt>
                <c:pt idx="4158">
                  <c:v>140.32057189941</c:v>
                </c:pt>
                <c:pt idx="4159">
                  <c:v>140.28121948242079</c:v>
                </c:pt>
                <c:pt idx="4160">
                  <c:v>140.28121948242079</c:v>
                </c:pt>
                <c:pt idx="4161">
                  <c:v>140.27110290527</c:v>
                </c:pt>
                <c:pt idx="4162">
                  <c:v>140.19285583495972</c:v>
                </c:pt>
                <c:pt idx="4163">
                  <c:v>140.2023468017604</c:v>
                </c:pt>
                <c:pt idx="4164">
                  <c:v>140.1769409179704</c:v>
                </c:pt>
                <c:pt idx="4165">
                  <c:v>139.91975402831929</c:v>
                </c:pt>
                <c:pt idx="4166">
                  <c:v>139.79612731934</c:v>
                </c:pt>
                <c:pt idx="4167">
                  <c:v>139.88285827637</c:v>
                </c:pt>
                <c:pt idx="4168">
                  <c:v>139.8221130371104</c:v>
                </c:pt>
                <c:pt idx="4169">
                  <c:v>139.6870269775404</c:v>
                </c:pt>
                <c:pt idx="4170">
                  <c:v>139.5127868652304</c:v>
                </c:pt>
                <c:pt idx="4171">
                  <c:v>139.62950134277</c:v>
                </c:pt>
                <c:pt idx="4172">
                  <c:v>139.5124664306604</c:v>
                </c:pt>
                <c:pt idx="4173">
                  <c:v>139.51248168945</c:v>
                </c:pt>
                <c:pt idx="4174">
                  <c:v>139.5124664306604</c:v>
                </c:pt>
                <c:pt idx="4175">
                  <c:v>139.5990905761696</c:v>
                </c:pt>
                <c:pt idx="4176">
                  <c:v>139.60086059569997</c:v>
                </c:pt>
                <c:pt idx="4177">
                  <c:v>139.61000061034972</c:v>
                </c:pt>
                <c:pt idx="4178">
                  <c:v>139.6586456298796</c:v>
                </c:pt>
                <c:pt idx="4179">
                  <c:v>139.74610900879</c:v>
                </c:pt>
                <c:pt idx="4180">
                  <c:v>139.69555664062</c:v>
                </c:pt>
                <c:pt idx="4181">
                  <c:v>139.67817687988</c:v>
                </c:pt>
                <c:pt idx="4182">
                  <c:v>139.59968566894938</c:v>
                </c:pt>
                <c:pt idx="4183">
                  <c:v>139.5614013671904</c:v>
                </c:pt>
                <c:pt idx="4184">
                  <c:v>139.4441986084</c:v>
                </c:pt>
                <c:pt idx="4185">
                  <c:v>139.3960113525404</c:v>
                </c:pt>
                <c:pt idx="4186">
                  <c:v>139.3960113525404</c:v>
                </c:pt>
                <c:pt idx="4187">
                  <c:v>139.3960113525404</c:v>
                </c:pt>
                <c:pt idx="4188">
                  <c:v>139.3960113525404</c:v>
                </c:pt>
                <c:pt idx="4189">
                  <c:v>139.31004333496</c:v>
                </c:pt>
                <c:pt idx="4190">
                  <c:v>139.38662719727043</c:v>
                </c:pt>
                <c:pt idx="4191">
                  <c:v>139.44520568848</c:v>
                </c:pt>
                <c:pt idx="4192">
                  <c:v>139.4345397949196</c:v>
                </c:pt>
                <c:pt idx="4193">
                  <c:v>139.15315246581972</c:v>
                </c:pt>
                <c:pt idx="4194">
                  <c:v>139.1146850585896</c:v>
                </c:pt>
                <c:pt idx="4195">
                  <c:v>139.1822357177704</c:v>
                </c:pt>
                <c:pt idx="4196">
                  <c:v>139.01599121093997</c:v>
                </c:pt>
                <c:pt idx="4197">
                  <c:v>139.01594543456972</c:v>
                </c:pt>
                <c:pt idx="4198">
                  <c:v>138.48016357422</c:v>
                </c:pt>
                <c:pt idx="4199">
                  <c:v>138.62875366210992</c:v>
                </c:pt>
                <c:pt idx="4200">
                  <c:v>138.28727722168</c:v>
                </c:pt>
                <c:pt idx="4201">
                  <c:v>138.10813903809043</c:v>
                </c:pt>
                <c:pt idx="4202">
                  <c:v>137.9035797119096</c:v>
                </c:pt>
                <c:pt idx="4203">
                  <c:v>137.61192321777</c:v>
                </c:pt>
                <c:pt idx="4204">
                  <c:v>137.19097900391</c:v>
                </c:pt>
                <c:pt idx="4205">
                  <c:v>137.17163085938</c:v>
                </c:pt>
                <c:pt idx="4206">
                  <c:v>137.16239929199</c:v>
                </c:pt>
                <c:pt idx="4207">
                  <c:v>137.18962097168</c:v>
                </c:pt>
                <c:pt idx="4208">
                  <c:v>136.79100036621</c:v>
                </c:pt>
                <c:pt idx="4209">
                  <c:v>136.54458618163997</c:v>
                </c:pt>
                <c:pt idx="4210">
                  <c:v>136.25736999512</c:v>
                </c:pt>
                <c:pt idx="4211">
                  <c:v>136.04385375976938</c:v>
                </c:pt>
                <c:pt idx="4212">
                  <c:v>135.6859588623</c:v>
                </c:pt>
                <c:pt idx="4213">
                  <c:v>135.71507263183935</c:v>
                </c:pt>
                <c:pt idx="4214">
                  <c:v>135.3697204589804</c:v>
                </c:pt>
                <c:pt idx="4215">
                  <c:v>135.3790893554704</c:v>
                </c:pt>
                <c:pt idx="4216">
                  <c:v>135.01498413085929</c:v>
                </c:pt>
                <c:pt idx="4217">
                  <c:v>134.3990173339804</c:v>
                </c:pt>
                <c:pt idx="4218">
                  <c:v>134.01365661620972</c:v>
                </c:pt>
                <c:pt idx="4219">
                  <c:v>133.78134155273079</c:v>
                </c:pt>
                <c:pt idx="4220">
                  <c:v>133.42535400391</c:v>
                </c:pt>
                <c:pt idx="4221">
                  <c:v>133.02145385742079</c:v>
                </c:pt>
                <c:pt idx="4222">
                  <c:v>132.94802856445</c:v>
                </c:pt>
                <c:pt idx="4223">
                  <c:v>132.79228210449</c:v>
                </c:pt>
                <c:pt idx="4224">
                  <c:v>132.9210815429704</c:v>
                </c:pt>
                <c:pt idx="4225">
                  <c:v>132.46122741699079</c:v>
                </c:pt>
                <c:pt idx="4226">
                  <c:v>132.16659545898</c:v>
                </c:pt>
                <c:pt idx="4227">
                  <c:v>132.0212554931596</c:v>
                </c:pt>
                <c:pt idx="4228">
                  <c:v>131.68589782715</c:v>
                </c:pt>
                <c:pt idx="4229">
                  <c:v>131.3263549804704</c:v>
                </c:pt>
                <c:pt idx="4230">
                  <c:v>131.12791442871</c:v>
                </c:pt>
                <c:pt idx="4231">
                  <c:v>131.11959838867</c:v>
                </c:pt>
                <c:pt idx="4232">
                  <c:v>130.9669189453104</c:v>
                </c:pt>
                <c:pt idx="4233">
                  <c:v>130.90446472167972</c:v>
                </c:pt>
                <c:pt idx="4234">
                  <c:v>130.66932678223043</c:v>
                </c:pt>
                <c:pt idx="4235">
                  <c:v>130.58708190918</c:v>
                </c:pt>
                <c:pt idx="4236">
                  <c:v>130.21873474120972</c:v>
                </c:pt>
                <c:pt idx="4237">
                  <c:v>130.02229309082</c:v>
                </c:pt>
                <c:pt idx="4238">
                  <c:v>129.84367370604923</c:v>
                </c:pt>
                <c:pt idx="4239">
                  <c:v>129.5803833007804</c:v>
                </c:pt>
                <c:pt idx="4240">
                  <c:v>129.0401611328096</c:v>
                </c:pt>
                <c:pt idx="4241">
                  <c:v>129.0401611328096</c:v>
                </c:pt>
                <c:pt idx="4242">
                  <c:v>129.0401611328096</c:v>
                </c:pt>
                <c:pt idx="4243">
                  <c:v>129.0401611328096</c:v>
                </c:pt>
                <c:pt idx="4244">
                  <c:v>129.0401611328096</c:v>
                </c:pt>
                <c:pt idx="4245">
                  <c:v>129.04846191406</c:v>
                </c:pt>
                <c:pt idx="4246">
                  <c:v>129.04951477050932</c:v>
                </c:pt>
                <c:pt idx="4247">
                  <c:v>128.34379577636932</c:v>
                </c:pt>
                <c:pt idx="4248">
                  <c:v>128.44764709473</c:v>
                </c:pt>
                <c:pt idx="4249">
                  <c:v>128.18536376952972</c:v>
                </c:pt>
                <c:pt idx="4250">
                  <c:v>128.06016540527</c:v>
                </c:pt>
                <c:pt idx="4251">
                  <c:v>127.86895751952962</c:v>
                </c:pt>
                <c:pt idx="4252">
                  <c:v>127.7344970703102</c:v>
                </c:pt>
                <c:pt idx="4253">
                  <c:v>127.5094299316402</c:v>
                </c:pt>
                <c:pt idx="4254">
                  <c:v>127.4162292480504</c:v>
                </c:pt>
                <c:pt idx="4255">
                  <c:v>127.4233245849602</c:v>
                </c:pt>
                <c:pt idx="4256">
                  <c:v>127.40580749512</c:v>
                </c:pt>
                <c:pt idx="4257">
                  <c:v>127.3539276123</c:v>
                </c:pt>
                <c:pt idx="4258">
                  <c:v>127.2943878173798</c:v>
                </c:pt>
                <c:pt idx="4259">
                  <c:v>127.20031738281</c:v>
                </c:pt>
                <c:pt idx="4260">
                  <c:v>127.27774047851995</c:v>
                </c:pt>
                <c:pt idx="4261">
                  <c:v>127.18333435058948</c:v>
                </c:pt>
                <c:pt idx="4262">
                  <c:v>126.9678955078102</c:v>
                </c:pt>
                <c:pt idx="4263">
                  <c:v>126.7375946044902</c:v>
                </c:pt>
                <c:pt idx="4264">
                  <c:v>126.60580444336</c:v>
                </c:pt>
                <c:pt idx="4265">
                  <c:v>126.42407226562</c:v>
                </c:pt>
                <c:pt idx="4266">
                  <c:v>126.3723754882798</c:v>
                </c:pt>
                <c:pt idx="4267">
                  <c:v>126.3680877685498</c:v>
                </c:pt>
                <c:pt idx="4268">
                  <c:v>126.28721618652</c:v>
                </c:pt>
                <c:pt idx="4269">
                  <c:v>126.1465148925798</c:v>
                </c:pt>
                <c:pt idx="4270">
                  <c:v>125.9132843017602</c:v>
                </c:pt>
                <c:pt idx="4271">
                  <c:v>125.71138000488</c:v>
                </c:pt>
                <c:pt idx="4272">
                  <c:v>125.70314025879</c:v>
                </c:pt>
                <c:pt idx="4273">
                  <c:v>125.69293212890965</c:v>
                </c:pt>
                <c:pt idx="4274">
                  <c:v>125.63623046875</c:v>
                </c:pt>
                <c:pt idx="4275">
                  <c:v>125.58464050293</c:v>
                </c:pt>
                <c:pt idx="4276">
                  <c:v>125.60133361816</c:v>
                </c:pt>
                <c:pt idx="4277">
                  <c:v>125.5846557617202</c:v>
                </c:pt>
                <c:pt idx="4278">
                  <c:v>125.57649230956962</c:v>
                </c:pt>
                <c:pt idx="4279">
                  <c:v>125.5103302002</c:v>
                </c:pt>
                <c:pt idx="4280">
                  <c:v>125.52545166016</c:v>
                </c:pt>
                <c:pt idx="4281">
                  <c:v>125.4833221435498</c:v>
                </c:pt>
                <c:pt idx="4282">
                  <c:v>125.52500915527</c:v>
                </c:pt>
                <c:pt idx="4283">
                  <c:v>125.53398132324</c:v>
                </c:pt>
                <c:pt idx="4284">
                  <c:v>125.53398132324</c:v>
                </c:pt>
                <c:pt idx="4285">
                  <c:v>125.1901550293002</c:v>
                </c:pt>
                <c:pt idx="4286">
                  <c:v>125.1448059082002</c:v>
                </c:pt>
                <c:pt idx="4287">
                  <c:v>125.10325622559</c:v>
                </c:pt>
                <c:pt idx="4288">
                  <c:v>125.00086975098</c:v>
                </c:pt>
                <c:pt idx="4289">
                  <c:v>124.9097442627</c:v>
                </c:pt>
                <c:pt idx="4290">
                  <c:v>124.77610778809</c:v>
                </c:pt>
                <c:pt idx="4291">
                  <c:v>124.75621032715</c:v>
                </c:pt>
                <c:pt idx="4292">
                  <c:v>124.6982269287102</c:v>
                </c:pt>
                <c:pt idx="4293">
                  <c:v>124.53866577148</c:v>
                </c:pt>
                <c:pt idx="4294">
                  <c:v>124.64743041992</c:v>
                </c:pt>
                <c:pt idx="4295">
                  <c:v>124.57655334473</c:v>
                </c:pt>
                <c:pt idx="4296">
                  <c:v>124.48768615723</c:v>
                </c:pt>
                <c:pt idx="4297">
                  <c:v>124.4143371582</c:v>
                </c:pt>
                <c:pt idx="4298">
                  <c:v>124.2579956054702</c:v>
                </c:pt>
                <c:pt idx="4299">
                  <c:v>124.36602783202962</c:v>
                </c:pt>
                <c:pt idx="4300">
                  <c:v>124.36627197265965</c:v>
                </c:pt>
                <c:pt idx="4301">
                  <c:v>124.3632202148402</c:v>
                </c:pt>
                <c:pt idx="4302">
                  <c:v>124.3822479248</c:v>
                </c:pt>
                <c:pt idx="4303">
                  <c:v>123.94238281249943</c:v>
                </c:pt>
                <c:pt idx="4304">
                  <c:v>123.94238281249943</c:v>
                </c:pt>
                <c:pt idx="4305">
                  <c:v>123.9335937500002</c:v>
                </c:pt>
                <c:pt idx="4306">
                  <c:v>123.9345550537102</c:v>
                </c:pt>
                <c:pt idx="4307">
                  <c:v>123.9413757324198</c:v>
                </c:pt>
                <c:pt idx="4308">
                  <c:v>123.92546081542962</c:v>
                </c:pt>
                <c:pt idx="4309">
                  <c:v>123.9345550537102</c:v>
                </c:pt>
                <c:pt idx="4310">
                  <c:v>123.9333496093704</c:v>
                </c:pt>
                <c:pt idx="4311">
                  <c:v>123.94943237304985</c:v>
                </c:pt>
                <c:pt idx="4312">
                  <c:v>123.9413604736302</c:v>
                </c:pt>
                <c:pt idx="4313">
                  <c:v>123.9504699707002</c:v>
                </c:pt>
                <c:pt idx="4314">
                  <c:v>123.84271240234</c:v>
                </c:pt>
                <c:pt idx="4315">
                  <c:v>123.65161132812</c:v>
                </c:pt>
                <c:pt idx="4316">
                  <c:v>123.67553710936961</c:v>
                </c:pt>
                <c:pt idx="4317">
                  <c:v>123.36959838867</c:v>
                </c:pt>
                <c:pt idx="4318">
                  <c:v>123.2043609619104</c:v>
                </c:pt>
                <c:pt idx="4319">
                  <c:v>123.2038116455102</c:v>
                </c:pt>
                <c:pt idx="4320">
                  <c:v>123.17802429199</c:v>
                </c:pt>
                <c:pt idx="4321">
                  <c:v>123.04676818847985</c:v>
                </c:pt>
                <c:pt idx="4322">
                  <c:v>123.0601806640602</c:v>
                </c:pt>
                <c:pt idx="4323">
                  <c:v>123.0145721435498</c:v>
                </c:pt>
                <c:pt idx="4324">
                  <c:v>122.89579772948962</c:v>
                </c:pt>
                <c:pt idx="4325">
                  <c:v>122.86950683594</c:v>
                </c:pt>
                <c:pt idx="4326">
                  <c:v>122.75592041016</c:v>
                </c:pt>
                <c:pt idx="4327">
                  <c:v>122.7972564697304</c:v>
                </c:pt>
                <c:pt idx="4328">
                  <c:v>122.7636260986302</c:v>
                </c:pt>
                <c:pt idx="4329">
                  <c:v>122.59077453612962</c:v>
                </c:pt>
                <c:pt idx="4330">
                  <c:v>122.53433227539</c:v>
                </c:pt>
                <c:pt idx="4331">
                  <c:v>122.38078308105</c:v>
                </c:pt>
                <c:pt idx="4332">
                  <c:v>122.4369354248002</c:v>
                </c:pt>
                <c:pt idx="4333">
                  <c:v>122.1835632324198</c:v>
                </c:pt>
                <c:pt idx="4334">
                  <c:v>122.48667907715</c:v>
                </c:pt>
                <c:pt idx="4335">
                  <c:v>122.16792297363</c:v>
                </c:pt>
                <c:pt idx="4336">
                  <c:v>122.20800781249943</c:v>
                </c:pt>
                <c:pt idx="4337">
                  <c:v>122.2080230712902</c:v>
                </c:pt>
                <c:pt idx="4338">
                  <c:v>122.2572631835902</c:v>
                </c:pt>
                <c:pt idx="4339">
                  <c:v>122.27389526367</c:v>
                </c:pt>
                <c:pt idx="4340">
                  <c:v>122.2095336914102</c:v>
                </c:pt>
                <c:pt idx="4341">
                  <c:v>122.07780456543</c:v>
                </c:pt>
                <c:pt idx="4342">
                  <c:v>122.13484191894995</c:v>
                </c:pt>
                <c:pt idx="4343">
                  <c:v>122.3077850341798</c:v>
                </c:pt>
                <c:pt idx="4344">
                  <c:v>122.07780456543</c:v>
                </c:pt>
                <c:pt idx="4345">
                  <c:v>121.68759155272961</c:v>
                </c:pt>
                <c:pt idx="4346">
                  <c:v>121.84893798828</c:v>
                </c:pt>
                <c:pt idx="4347">
                  <c:v>121.70254516601995</c:v>
                </c:pt>
                <c:pt idx="4348">
                  <c:v>121.75103759765965</c:v>
                </c:pt>
                <c:pt idx="4349">
                  <c:v>121.67890930175963</c:v>
                </c:pt>
                <c:pt idx="4350">
                  <c:v>121.65534973144966</c:v>
                </c:pt>
                <c:pt idx="4351">
                  <c:v>121.52445983887</c:v>
                </c:pt>
                <c:pt idx="4352">
                  <c:v>121.58079528809</c:v>
                </c:pt>
                <c:pt idx="4353">
                  <c:v>121.48054504395</c:v>
                </c:pt>
                <c:pt idx="4354">
                  <c:v>121.4519500732402</c:v>
                </c:pt>
                <c:pt idx="4355">
                  <c:v>121.3227539062498</c:v>
                </c:pt>
                <c:pt idx="4356">
                  <c:v>121.3860168457</c:v>
                </c:pt>
                <c:pt idx="4357">
                  <c:v>121.2712554931602</c:v>
                </c:pt>
                <c:pt idx="4358">
                  <c:v>121.24577331542962</c:v>
                </c:pt>
                <c:pt idx="4359">
                  <c:v>121.4360809326198</c:v>
                </c:pt>
                <c:pt idx="4360">
                  <c:v>121.55419921875</c:v>
                </c:pt>
                <c:pt idx="4361">
                  <c:v>121.54615783691</c:v>
                </c:pt>
                <c:pt idx="4362">
                  <c:v>121.4543762207</c:v>
                </c:pt>
                <c:pt idx="4363">
                  <c:v>121.16888427734</c:v>
                </c:pt>
                <c:pt idx="4364">
                  <c:v>121.01223754883</c:v>
                </c:pt>
                <c:pt idx="4365">
                  <c:v>120.87760925293</c:v>
                </c:pt>
                <c:pt idx="4366">
                  <c:v>120.66046142578</c:v>
                </c:pt>
                <c:pt idx="4367">
                  <c:v>120.7001037597702</c:v>
                </c:pt>
                <c:pt idx="4368">
                  <c:v>120.49247741698962</c:v>
                </c:pt>
                <c:pt idx="4369">
                  <c:v>120.50028991699</c:v>
                </c:pt>
                <c:pt idx="4370">
                  <c:v>120.4842224121102</c:v>
                </c:pt>
                <c:pt idx="4371">
                  <c:v>120.4842224121102</c:v>
                </c:pt>
                <c:pt idx="4372">
                  <c:v>120.53221130371</c:v>
                </c:pt>
                <c:pt idx="4373">
                  <c:v>120.5326995849602</c:v>
                </c:pt>
                <c:pt idx="4374">
                  <c:v>120.62905883788942</c:v>
                </c:pt>
                <c:pt idx="4375">
                  <c:v>120.6042938232402</c:v>
                </c:pt>
                <c:pt idx="4376">
                  <c:v>120.5729370117196</c:v>
                </c:pt>
                <c:pt idx="4377">
                  <c:v>120.6203613281198</c:v>
                </c:pt>
                <c:pt idx="4378">
                  <c:v>120.77297973632963</c:v>
                </c:pt>
                <c:pt idx="4379">
                  <c:v>120.77293395996</c:v>
                </c:pt>
                <c:pt idx="4380">
                  <c:v>120.77195739745962</c:v>
                </c:pt>
                <c:pt idx="4381">
                  <c:v>120.7582244873004</c:v>
                </c:pt>
                <c:pt idx="4382">
                  <c:v>120.7744140625</c:v>
                </c:pt>
                <c:pt idx="4383">
                  <c:v>120.7329559326198</c:v>
                </c:pt>
                <c:pt idx="4384">
                  <c:v>120.6125793457</c:v>
                </c:pt>
                <c:pt idx="4385">
                  <c:v>120.5479888916</c:v>
                </c:pt>
                <c:pt idx="4386">
                  <c:v>120.4839782714798</c:v>
                </c:pt>
                <c:pt idx="4387">
                  <c:v>120.5479736328102</c:v>
                </c:pt>
                <c:pt idx="4388">
                  <c:v>120.34834289550963</c:v>
                </c:pt>
                <c:pt idx="4389">
                  <c:v>120.38764953613</c:v>
                </c:pt>
                <c:pt idx="4390">
                  <c:v>120.32301330566</c:v>
                </c:pt>
                <c:pt idx="4391">
                  <c:v>120.2679901123</c:v>
                </c:pt>
                <c:pt idx="4392">
                  <c:v>120.2995147705102</c:v>
                </c:pt>
                <c:pt idx="4393">
                  <c:v>120.2917633056602</c:v>
                </c:pt>
                <c:pt idx="4394">
                  <c:v>120.18782043457</c:v>
                </c:pt>
                <c:pt idx="4395">
                  <c:v>120.2682037353502</c:v>
                </c:pt>
                <c:pt idx="4396">
                  <c:v>120.19453430176</c:v>
                </c:pt>
                <c:pt idx="4397">
                  <c:v>120.09031677245962</c:v>
                </c:pt>
                <c:pt idx="4398">
                  <c:v>120.0979156494104</c:v>
                </c:pt>
                <c:pt idx="4399">
                  <c:v>120.05194091797</c:v>
                </c:pt>
                <c:pt idx="4400">
                  <c:v>119.99674987793</c:v>
                </c:pt>
                <c:pt idx="4401">
                  <c:v>119.95394897461</c:v>
                </c:pt>
                <c:pt idx="4402">
                  <c:v>119.89851379395</c:v>
                </c:pt>
                <c:pt idx="4403">
                  <c:v>119.90657043457</c:v>
                </c:pt>
                <c:pt idx="4404">
                  <c:v>119.91371154785</c:v>
                </c:pt>
                <c:pt idx="4405">
                  <c:v>119.8475036621104</c:v>
                </c:pt>
                <c:pt idx="4406">
                  <c:v>119.9062194824202</c:v>
                </c:pt>
                <c:pt idx="4407">
                  <c:v>119.88977050780962</c:v>
                </c:pt>
                <c:pt idx="4408">
                  <c:v>119.9139709472702</c:v>
                </c:pt>
                <c:pt idx="4409">
                  <c:v>119.9141082763702</c:v>
                </c:pt>
                <c:pt idx="4410">
                  <c:v>119.86610412598</c:v>
                </c:pt>
                <c:pt idx="4411">
                  <c:v>119.8900146484402</c:v>
                </c:pt>
                <c:pt idx="4412">
                  <c:v>119.8583679199198</c:v>
                </c:pt>
                <c:pt idx="4413">
                  <c:v>119.80236816405962</c:v>
                </c:pt>
                <c:pt idx="4414">
                  <c:v>119.77923583984</c:v>
                </c:pt>
                <c:pt idx="4415">
                  <c:v>119.8021087646498</c:v>
                </c:pt>
                <c:pt idx="4416">
                  <c:v>119.76309204102</c:v>
                </c:pt>
                <c:pt idx="4417">
                  <c:v>119.77082824707</c:v>
                </c:pt>
                <c:pt idx="4418">
                  <c:v>119.72677612304963</c:v>
                </c:pt>
                <c:pt idx="4419">
                  <c:v>119.79513549805</c:v>
                </c:pt>
                <c:pt idx="4420">
                  <c:v>119.81796264648</c:v>
                </c:pt>
                <c:pt idx="4421">
                  <c:v>119.79515075684</c:v>
                </c:pt>
                <c:pt idx="4422">
                  <c:v>119.71879577637</c:v>
                </c:pt>
                <c:pt idx="4423">
                  <c:v>119.8262634277302</c:v>
                </c:pt>
                <c:pt idx="4424">
                  <c:v>119.7320251464798</c:v>
                </c:pt>
                <c:pt idx="4425">
                  <c:v>119.64872741698962</c:v>
                </c:pt>
                <c:pt idx="4426">
                  <c:v>119.6191406250002</c:v>
                </c:pt>
                <c:pt idx="4427">
                  <c:v>119.61947631835963</c:v>
                </c:pt>
                <c:pt idx="4428">
                  <c:v>119.63777160644966</c:v>
                </c:pt>
                <c:pt idx="4429">
                  <c:v>119.75483703612962</c:v>
                </c:pt>
                <c:pt idx="4430">
                  <c:v>119.62405395508</c:v>
                </c:pt>
                <c:pt idx="4431">
                  <c:v>119.67167663574</c:v>
                </c:pt>
                <c:pt idx="4432">
                  <c:v>119.6904296875002</c:v>
                </c:pt>
                <c:pt idx="4433">
                  <c:v>119.6554412841798</c:v>
                </c:pt>
                <c:pt idx="4434">
                  <c:v>119.66314697265965</c:v>
                </c:pt>
                <c:pt idx="4435">
                  <c:v>119.6351165771498</c:v>
                </c:pt>
                <c:pt idx="4436">
                  <c:v>119.54515075684</c:v>
                </c:pt>
                <c:pt idx="4437">
                  <c:v>119.62693786620962</c:v>
                </c:pt>
                <c:pt idx="4438">
                  <c:v>119.52153015137</c:v>
                </c:pt>
                <c:pt idx="4439">
                  <c:v>119.6083221435496</c:v>
                </c:pt>
                <c:pt idx="4440">
                  <c:v>119.5916442871104</c:v>
                </c:pt>
                <c:pt idx="4441">
                  <c:v>119.56739807129</c:v>
                </c:pt>
                <c:pt idx="4442">
                  <c:v>119.5596008300798</c:v>
                </c:pt>
                <c:pt idx="4443">
                  <c:v>119.54023742676</c:v>
                </c:pt>
                <c:pt idx="4444">
                  <c:v>119.59938049316</c:v>
                </c:pt>
                <c:pt idx="4445">
                  <c:v>119.5966644287104</c:v>
                </c:pt>
                <c:pt idx="4446">
                  <c:v>119.58372497559</c:v>
                </c:pt>
                <c:pt idx="4447">
                  <c:v>119.5325775146496</c:v>
                </c:pt>
                <c:pt idx="4448">
                  <c:v>119.52005004883</c:v>
                </c:pt>
                <c:pt idx="4449">
                  <c:v>119.4250640869102</c:v>
                </c:pt>
                <c:pt idx="4450">
                  <c:v>119.4890899658202</c:v>
                </c:pt>
                <c:pt idx="4451">
                  <c:v>119.4129638671902</c:v>
                </c:pt>
                <c:pt idx="4452">
                  <c:v>119.33807373046963</c:v>
                </c:pt>
                <c:pt idx="4453">
                  <c:v>119.40844726563</c:v>
                </c:pt>
                <c:pt idx="4454">
                  <c:v>119.31404113769966</c:v>
                </c:pt>
                <c:pt idx="4455">
                  <c:v>119.2428894043002</c:v>
                </c:pt>
                <c:pt idx="4456">
                  <c:v>119.2421264648404</c:v>
                </c:pt>
                <c:pt idx="4457">
                  <c:v>119.25743103027</c:v>
                </c:pt>
                <c:pt idx="4458">
                  <c:v>119.2196655273404</c:v>
                </c:pt>
                <c:pt idx="4459">
                  <c:v>119.2579345703102</c:v>
                </c:pt>
                <c:pt idx="4460">
                  <c:v>119.23591613769966</c:v>
                </c:pt>
                <c:pt idx="4461">
                  <c:v>119.22677612304963</c:v>
                </c:pt>
                <c:pt idx="4462">
                  <c:v>119.2030639648404</c:v>
                </c:pt>
                <c:pt idx="4463">
                  <c:v>119.14830017089963</c:v>
                </c:pt>
                <c:pt idx="4464">
                  <c:v>119.15570068358961</c:v>
                </c:pt>
                <c:pt idx="4465">
                  <c:v>119.15527343749962</c:v>
                </c:pt>
                <c:pt idx="4466">
                  <c:v>119.15573120116962</c:v>
                </c:pt>
                <c:pt idx="4467">
                  <c:v>119.14071655272961</c:v>
                </c:pt>
                <c:pt idx="4468">
                  <c:v>119.15661621094</c:v>
                </c:pt>
                <c:pt idx="4469">
                  <c:v>119.0929107666</c:v>
                </c:pt>
                <c:pt idx="4470">
                  <c:v>119.08546447754</c:v>
                </c:pt>
                <c:pt idx="4471">
                  <c:v>119.09245300293</c:v>
                </c:pt>
                <c:pt idx="4472">
                  <c:v>119.0852355957</c:v>
                </c:pt>
                <c:pt idx="4473">
                  <c:v>119.08448791504</c:v>
                </c:pt>
                <c:pt idx="4474">
                  <c:v>119.11506652832</c:v>
                </c:pt>
                <c:pt idx="4475">
                  <c:v>119.10026550293</c:v>
                </c:pt>
                <c:pt idx="4476">
                  <c:v>119.11715698242</c:v>
                </c:pt>
                <c:pt idx="4477">
                  <c:v>119.0845184326198</c:v>
                </c:pt>
                <c:pt idx="4478">
                  <c:v>119.08525085448962</c:v>
                </c:pt>
                <c:pt idx="4479">
                  <c:v>119.1083679199198</c:v>
                </c:pt>
                <c:pt idx="4480">
                  <c:v>119.11669921875</c:v>
                </c:pt>
                <c:pt idx="4481">
                  <c:v>119.1404571533198</c:v>
                </c:pt>
                <c:pt idx="4482">
                  <c:v>119.1313476562498</c:v>
                </c:pt>
                <c:pt idx="4483">
                  <c:v>119.12367248535</c:v>
                </c:pt>
                <c:pt idx="4484">
                  <c:v>119.11581420898</c:v>
                </c:pt>
                <c:pt idx="4485">
                  <c:v>119.10932922363</c:v>
                </c:pt>
                <c:pt idx="4486">
                  <c:v>119.13919067383</c:v>
                </c:pt>
                <c:pt idx="4487">
                  <c:v>119.18827819823962</c:v>
                </c:pt>
                <c:pt idx="4488">
                  <c:v>119.2196350097702</c:v>
                </c:pt>
                <c:pt idx="4489">
                  <c:v>119.2037963867198</c:v>
                </c:pt>
                <c:pt idx="4490">
                  <c:v>119.2031555175798</c:v>
                </c:pt>
                <c:pt idx="4491">
                  <c:v>119.53309631347963</c:v>
                </c:pt>
                <c:pt idx="4492">
                  <c:v>119.5200653076198</c:v>
                </c:pt>
                <c:pt idx="4493">
                  <c:v>119.2502288818402</c:v>
                </c:pt>
                <c:pt idx="4494">
                  <c:v>118.9428710937498</c:v>
                </c:pt>
                <c:pt idx="4495">
                  <c:v>118.9428710937498</c:v>
                </c:pt>
                <c:pt idx="4496">
                  <c:v>118.9428710937498</c:v>
                </c:pt>
                <c:pt idx="4497">
                  <c:v>118.9428710937498</c:v>
                </c:pt>
                <c:pt idx="4498">
                  <c:v>118.99053955078</c:v>
                </c:pt>
                <c:pt idx="4499">
                  <c:v>119.10026550293</c:v>
                </c:pt>
                <c:pt idx="4500">
                  <c:v>119.09339904785</c:v>
                </c:pt>
                <c:pt idx="4501">
                  <c:v>119.07038879394966</c:v>
                </c:pt>
                <c:pt idx="4502">
                  <c:v>118.9428710937498</c:v>
                </c:pt>
                <c:pt idx="4503">
                  <c:v>119.0849609375</c:v>
                </c:pt>
                <c:pt idx="4504">
                  <c:v>119.10813903808965</c:v>
                </c:pt>
                <c:pt idx="4505">
                  <c:v>118.9428710937498</c:v>
                </c:pt>
                <c:pt idx="4506">
                  <c:v>119.1952209472702</c:v>
                </c:pt>
                <c:pt idx="4507">
                  <c:v>119.17265319824</c:v>
                </c:pt>
                <c:pt idx="4508">
                  <c:v>119.0608520507798</c:v>
                </c:pt>
                <c:pt idx="4509">
                  <c:v>119.09336853027</c:v>
                </c:pt>
                <c:pt idx="4510">
                  <c:v>119.13177490234</c:v>
                </c:pt>
                <c:pt idx="4511">
                  <c:v>119.08520507813</c:v>
                </c:pt>
                <c:pt idx="4512">
                  <c:v>119.10873413085943</c:v>
                </c:pt>
                <c:pt idx="4513">
                  <c:v>119.17913818358942</c:v>
                </c:pt>
                <c:pt idx="4514">
                  <c:v>119.72245788574</c:v>
                </c:pt>
                <c:pt idx="4515">
                  <c:v>119.32965087891</c:v>
                </c:pt>
                <c:pt idx="4516">
                  <c:v>119.04536437988</c:v>
                </c:pt>
                <c:pt idx="4517">
                  <c:v>118.9428710937498</c:v>
                </c:pt>
                <c:pt idx="4518">
                  <c:v>118.9428710937498</c:v>
                </c:pt>
                <c:pt idx="4519">
                  <c:v>118.9428710937498</c:v>
                </c:pt>
                <c:pt idx="4520">
                  <c:v>118.9428710937498</c:v>
                </c:pt>
                <c:pt idx="4521">
                  <c:v>118.94337463379</c:v>
                </c:pt>
                <c:pt idx="4522">
                  <c:v>119.0377349853502</c:v>
                </c:pt>
                <c:pt idx="4523">
                  <c:v>119.03004455566</c:v>
                </c:pt>
                <c:pt idx="4524">
                  <c:v>119.00578308105</c:v>
                </c:pt>
                <c:pt idx="4525">
                  <c:v>119.07684326172</c:v>
                </c:pt>
                <c:pt idx="4526">
                  <c:v>119.1475524902302</c:v>
                </c:pt>
                <c:pt idx="4527">
                  <c:v>118.9428710937498</c:v>
                </c:pt>
                <c:pt idx="4528">
                  <c:v>118.9428710937498</c:v>
                </c:pt>
                <c:pt idx="4529">
                  <c:v>118.9897460937498</c:v>
                </c:pt>
                <c:pt idx="4530">
                  <c:v>119.02236938477</c:v>
                </c:pt>
                <c:pt idx="4531">
                  <c:v>119.23567199707</c:v>
                </c:pt>
                <c:pt idx="4532">
                  <c:v>119.08403015137</c:v>
                </c:pt>
                <c:pt idx="4533">
                  <c:v>119.03700256347985</c:v>
                </c:pt>
                <c:pt idx="4534">
                  <c:v>118.9978942871104</c:v>
                </c:pt>
                <c:pt idx="4535">
                  <c:v>119.02981567383</c:v>
                </c:pt>
                <c:pt idx="4536">
                  <c:v>118.99003601074</c:v>
                </c:pt>
                <c:pt idx="4537">
                  <c:v>119.01470947266</c:v>
                </c:pt>
                <c:pt idx="4538">
                  <c:v>119.12414550781</c:v>
                </c:pt>
                <c:pt idx="4539">
                  <c:v>119.11715698242</c:v>
                </c:pt>
                <c:pt idx="4540">
                  <c:v>119.2977294921902</c:v>
                </c:pt>
                <c:pt idx="4541">
                  <c:v>119.2740020752</c:v>
                </c:pt>
                <c:pt idx="4542">
                  <c:v>119.09976196289</c:v>
                </c:pt>
                <c:pt idx="4543">
                  <c:v>118.9426422119102</c:v>
                </c:pt>
                <c:pt idx="4544">
                  <c:v>118.9428710937498</c:v>
                </c:pt>
                <c:pt idx="4545">
                  <c:v>118.93527221679965</c:v>
                </c:pt>
                <c:pt idx="4546">
                  <c:v>118.73017883300963</c:v>
                </c:pt>
                <c:pt idx="4547">
                  <c:v>118.9428710937498</c:v>
                </c:pt>
                <c:pt idx="4548">
                  <c:v>118.9428710937498</c:v>
                </c:pt>
                <c:pt idx="4549">
                  <c:v>118.9428710937498</c:v>
                </c:pt>
                <c:pt idx="4550">
                  <c:v>118.9428710937498</c:v>
                </c:pt>
                <c:pt idx="4551">
                  <c:v>118.9818878173798</c:v>
                </c:pt>
                <c:pt idx="4552">
                  <c:v>118.98240661621</c:v>
                </c:pt>
                <c:pt idx="4553">
                  <c:v>118.8243560791</c:v>
                </c:pt>
                <c:pt idx="4554">
                  <c:v>118.88073730468945</c:v>
                </c:pt>
                <c:pt idx="4555">
                  <c:v>118.9033660888702</c:v>
                </c:pt>
                <c:pt idx="4556">
                  <c:v>118.77685546875</c:v>
                </c:pt>
                <c:pt idx="4557">
                  <c:v>118.7527923583996</c:v>
                </c:pt>
                <c:pt idx="4558">
                  <c:v>118.7540283203102</c:v>
                </c:pt>
                <c:pt idx="4559">
                  <c:v>118.72181701659962</c:v>
                </c:pt>
                <c:pt idx="4560">
                  <c:v>118.66638183593963</c:v>
                </c:pt>
                <c:pt idx="4561">
                  <c:v>118.65992736816</c:v>
                </c:pt>
                <c:pt idx="4562">
                  <c:v>118.63587951659942</c:v>
                </c:pt>
                <c:pt idx="4563">
                  <c:v>118.5810699462902</c:v>
                </c:pt>
                <c:pt idx="4564">
                  <c:v>118.5398406982402</c:v>
                </c:pt>
                <c:pt idx="4565">
                  <c:v>118.55015563965</c:v>
                </c:pt>
                <c:pt idx="4566">
                  <c:v>118.4695434570302</c:v>
                </c:pt>
                <c:pt idx="4567">
                  <c:v>118.4929046630902</c:v>
                </c:pt>
                <c:pt idx="4568">
                  <c:v>118.57179260253963</c:v>
                </c:pt>
                <c:pt idx="4569">
                  <c:v>118.5238494873002</c:v>
                </c:pt>
                <c:pt idx="4570">
                  <c:v>118.5789337158198</c:v>
                </c:pt>
                <c:pt idx="4571">
                  <c:v>118.56556701659962</c:v>
                </c:pt>
                <c:pt idx="4572">
                  <c:v>118.55557250976966</c:v>
                </c:pt>
                <c:pt idx="4573">
                  <c:v>118.55557250976966</c:v>
                </c:pt>
                <c:pt idx="4574">
                  <c:v>118.55557250976966</c:v>
                </c:pt>
                <c:pt idx="4575">
                  <c:v>118.5400695800802</c:v>
                </c:pt>
                <c:pt idx="4576">
                  <c:v>118.52642822265965</c:v>
                </c:pt>
                <c:pt idx="4577">
                  <c:v>118.60336303711</c:v>
                </c:pt>
                <c:pt idx="4578">
                  <c:v>118.78616333008</c:v>
                </c:pt>
                <c:pt idx="4579">
                  <c:v>118.5372314453104</c:v>
                </c:pt>
                <c:pt idx="4580">
                  <c:v>118.7125854492202</c:v>
                </c:pt>
                <c:pt idx="4581">
                  <c:v>118.4144439697304</c:v>
                </c:pt>
                <c:pt idx="4582">
                  <c:v>118.36486816406</c:v>
                </c:pt>
                <c:pt idx="4583">
                  <c:v>118.2806549072302</c:v>
                </c:pt>
                <c:pt idx="4584">
                  <c:v>118.19503784179965</c:v>
                </c:pt>
                <c:pt idx="4585">
                  <c:v>118.1947784423798</c:v>
                </c:pt>
                <c:pt idx="4586">
                  <c:v>118.1947784423798</c:v>
                </c:pt>
                <c:pt idx="4587">
                  <c:v>118.1872253418002</c:v>
                </c:pt>
                <c:pt idx="4588">
                  <c:v>118.17930603026961</c:v>
                </c:pt>
                <c:pt idx="4589">
                  <c:v>118.15141296387</c:v>
                </c:pt>
                <c:pt idx="4590">
                  <c:v>118.11613464355</c:v>
                </c:pt>
                <c:pt idx="4591">
                  <c:v>118.1947784423798</c:v>
                </c:pt>
                <c:pt idx="4592">
                  <c:v>118.1872253418002</c:v>
                </c:pt>
                <c:pt idx="4593">
                  <c:v>118.19111633301</c:v>
                </c:pt>
                <c:pt idx="4594">
                  <c:v>118.19111633301</c:v>
                </c:pt>
                <c:pt idx="4595">
                  <c:v>118.1872253418002</c:v>
                </c:pt>
                <c:pt idx="4596">
                  <c:v>118.1872253418002</c:v>
                </c:pt>
                <c:pt idx="4597">
                  <c:v>118.2106628418002</c:v>
                </c:pt>
                <c:pt idx="4598">
                  <c:v>118.21115112305</c:v>
                </c:pt>
                <c:pt idx="4599">
                  <c:v>118.23373413085963</c:v>
                </c:pt>
                <c:pt idx="4600">
                  <c:v>118.2416687011704</c:v>
                </c:pt>
                <c:pt idx="4601">
                  <c:v>118.2415466308602</c:v>
                </c:pt>
                <c:pt idx="4602">
                  <c:v>118.24157714844</c:v>
                </c:pt>
                <c:pt idx="4603">
                  <c:v>118.23802185058965</c:v>
                </c:pt>
                <c:pt idx="4604">
                  <c:v>118.2649993896502</c:v>
                </c:pt>
                <c:pt idx="4605">
                  <c:v>118.2496032714802</c:v>
                </c:pt>
                <c:pt idx="4606">
                  <c:v>118.2613372802702</c:v>
                </c:pt>
                <c:pt idx="4607">
                  <c:v>118.2694396972702</c:v>
                </c:pt>
                <c:pt idx="4608">
                  <c:v>118.25718688965</c:v>
                </c:pt>
                <c:pt idx="4609">
                  <c:v>118.2575683593702</c:v>
                </c:pt>
                <c:pt idx="4610">
                  <c:v>118.2649993896502</c:v>
                </c:pt>
                <c:pt idx="4611">
                  <c:v>118.2418060302702</c:v>
                </c:pt>
                <c:pt idx="4612">
                  <c:v>118.25660705566</c:v>
                </c:pt>
                <c:pt idx="4613">
                  <c:v>118.26181030273</c:v>
                </c:pt>
                <c:pt idx="4614">
                  <c:v>118.26522827148</c:v>
                </c:pt>
                <c:pt idx="4615">
                  <c:v>118.25433349609</c:v>
                </c:pt>
                <c:pt idx="4616">
                  <c:v>118.2891998291002</c:v>
                </c:pt>
                <c:pt idx="4617">
                  <c:v>118.2651367187498</c:v>
                </c:pt>
                <c:pt idx="4618">
                  <c:v>118.26498413086</c:v>
                </c:pt>
                <c:pt idx="4619">
                  <c:v>118.17495727539</c:v>
                </c:pt>
                <c:pt idx="4620">
                  <c:v>118.17941284179965</c:v>
                </c:pt>
                <c:pt idx="4621">
                  <c:v>118.13558959961</c:v>
                </c:pt>
                <c:pt idx="4622">
                  <c:v>118.08831787108961</c:v>
                </c:pt>
                <c:pt idx="4623">
                  <c:v>118.06581115722965</c:v>
                </c:pt>
                <c:pt idx="4624">
                  <c:v>118.0154876709</c:v>
                </c:pt>
                <c:pt idx="4625">
                  <c:v>117.72096252441</c:v>
                </c:pt>
                <c:pt idx="4626">
                  <c:v>118.09004211425963</c:v>
                </c:pt>
                <c:pt idx="4627">
                  <c:v>118.12480163574</c:v>
                </c:pt>
                <c:pt idx="4628">
                  <c:v>117.84008789062966</c:v>
                </c:pt>
                <c:pt idx="4629">
                  <c:v>118.00018310547</c:v>
                </c:pt>
                <c:pt idx="4630">
                  <c:v>118.51643371582</c:v>
                </c:pt>
                <c:pt idx="4631">
                  <c:v>117.4512634277304</c:v>
                </c:pt>
                <c:pt idx="4632">
                  <c:v>111.15403747558965</c:v>
                </c:pt>
                <c:pt idx="4633">
                  <c:v>94.365249633788949</c:v>
                </c:pt>
                <c:pt idx="4634">
                  <c:v>93.267120361328338</c:v>
                </c:pt>
                <c:pt idx="4635">
                  <c:v>94.49234008789098</c:v>
                </c:pt>
                <c:pt idx="4636">
                  <c:v>95.567703247070199</c:v>
                </c:pt>
                <c:pt idx="4637">
                  <c:v>96.127441406249858</c:v>
                </c:pt>
                <c:pt idx="4638">
                  <c:v>96.995788574218949</c:v>
                </c:pt>
                <c:pt idx="4639">
                  <c:v>97.284927368164006</c:v>
                </c:pt>
                <c:pt idx="4640">
                  <c:v>97.796707153319858</c:v>
                </c:pt>
                <c:pt idx="4641">
                  <c:v>97.203170776367003</c:v>
                </c:pt>
                <c:pt idx="4642">
                  <c:v>95.609756469727003</c:v>
                </c:pt>
                <c:pt idx="4643">
                  <c:v>94.220962524413949</c:v>
                </c:pt>
                <c:pt idx="4644">
                  <c:v>93.904190063477245</c:v>
                </c:pt>
                <c:pt idx="4645">
                  <c:v>93.42779541015598</c:v>
                </c:pt>
                <c:pt idx="4646">
                  <c:v>93.572036743163665</c:v>
                </c:pt>
                <c:pt idx="4647">
                  <c:v>93.949127197265994</c:v>
                </c:pt>
                <c:pt idx="4648">
                  <c:v>93.971237182617003</c:v>
                </c:pt>
                <c:pt idx="4649">
                  <c:v>94.99298095703098</c:v>
                </c:pt>
                <c:pt idx="4650">
                  <c:v>95.055450439452756</c:v>
                </c:pt>
                <c:pt idx="4651">
                  <c:v>95.54531860351598</c:v>
                </c:pt>
                <c:pt idx="4652">
                  <c:v>96.313690185547244</c:v>
                </c:pt>
                <c:pt idx="4653">
                  <c:v>96.30801391601598</c:v>
                </c:pt>
                <c:pt idx="4654">
                  <c:v>96.30801391601598</c:v>
                </c:pt>
                <c:pt idx="4655">
                  <c:v>96.366180419922003</c:v>
                </c:pt>
                <c:pt idx="4656">
                  <c:v>95.958679199219006</c:v>
                </c:pt>
                <c:pt idx="4657">
                  <c:v>95.47557067871098</c:v>
                </c:pt>
                <c:pt idx="4658">
                  <c:v>95.308639526367003</c:v>
                </c:pt>
                <c:pt idx="4659">
                  <c:v>94.602493286132983</c:v>
                </c:pt>
                <c:pt idx="4660">
                  <c:v>94.407867431640994</c:v>
                </c:pt>
                <c:pt idx="4661">
                  <c:v>94.094818115233949</c:v>
                </c:pt>
                <c:pt idx="4662">
                  <c:v>93.987731933593665</c:v>
                </c:pt>
                <c:pt idx="4663">
                  <c:v>93.903579711914006</c:v>
                </c:pt>
                <c:pt idx="4664">
                  <c:v>93.971054077147997</c:v>
                </c:pt>
                <c:pt idx="4665">
                  <c:v>94.402526855468949</c:v>
                </c:pt>
                <c:pt idx="4666">
                  <c:v>94.464553833007997</c:v>
                </c:pt>
                <c:pt idx="4667">
                  <c:v>94.663192749022983</c:v>
                </c:pt>
                <c:pt idx="4668">
                  <c:v>95.035690307617003</c:v>
                </c:pt>
                <c:pt idx="4669">
                  <c:v>95.48631286621098</c:v>
                </c:pt>
                <c:pt idx="4670">
                  <c:v>95.597412109375199</c:v>
                </c:pt>
                <c:pt idx="4671">
                  <c:v>95.775741577147741</c:v>
                </c:pt>
                <c:pt idx="4672">
                  <c:v>95.84536743164098</c:v>
                </c:pt>
                <c:pt idx="4673">
                  <c:v>95.785217285155994</c:v>
                </c:pt>
                <c:pt idx="4674">
                  <c:v>95.596893310547003</c:v>
                </c:pt>
                <c:pt idx="4675">
                  <c:v>95.596542358397983</c:v>
                </c:pt>
                <c:pt idx="4676">
                  <c:v>95.234695434570199</c:v>
                </c:pt>
                <c:pt idx="4677">
                  <c:v>94.890777587890653</c:v>
                </c:pt>
                <c:pt idx="4678">
                  <c:v>94.539093017577983</c:v>
                </c:pt>
                <c:pt idx="4679">
                  <c:v>94.332412719726676</c:v>
                </c:pt>
                <c:pt idx="4680">
                  <c:v>94.213119506835994</c:v>
                </c:pt>
                <c:pt idx="4681">
                  <c:v>93.870162963867003</c:v>
                </c:pt>
                <c:pt idx="4682">
                  <c:v>93.870162963867003</c:v>
                </c:pt>
                <c:pt idx="4683">
                  <c:v>93.740753173827983</c:v>
                </c:pt>
                <c:pt idx="4684">
                  <c:v>93.920928955077997</c:v>
                </c:pt>
                <c:pt idx="4685">
                  <c:v>94.009216308593949</c:v>
                </c:pt>
                <c:pt idx="4686">
                  <c:v>94.37654113769446</c:v>
                </c:pt>
                <c:pt idx="4687">
                  <c:v>94.725784301757756</c:v>
                </c:pt>
                <c:pt idx="4688">
                  <c:v>94.946823120117458</c:v>
                </c:pt>
                <c:pt idx="4689">
                  <c:v>95.50846862793</c:v>
                </c:pt>
                <c:pt idx="4690">
                  <c:v>95.80841064453098</c:v>
                </c:pt>
                <c:pt idx="4691">
                  <c:v>95.717727661133338</c:v>
                </c:pt>
                <c:pt idx="4692">
                  <c:v>95.642578124999645</c:v>
                </c:pt>
                <c:pt idx="4693">
                  <c:v>95.642715454102003</c:v>
                </c:pt>
                <c:pt idx="4694">
                  <c:v>95.614028930663949</c:v>
                </c:pt>
                <c:pt idx="4695">
                  <c:v>95.504714965820199</c:v>
                </c:pt>
                <c:pt idx="4696">
                  <c:v>95.470169067382997</c:v>
                </c:pt>
                <c:pt idx="4697">
                  <c:v>94.777603149414006</c:v>
                </c:pt>
                <c:pt idx="4698">
                  <c:v>94.623229980469006</c:v>
                </c:pt>
                <c:pt idx="4699">
                  <c:v>94.334869384765994</c:v>
                </c:pt>
                <c:pt idx="4700">
                  <c:v>94.19189453125</c:v>
                </c:pt>
                <c:pt idx="4701">
                  <c:v>93.937561035155994</c:v>
                </c:pt>
                <c:pt idx="4702">
                  <c:v>93.875900268554659</c:v>
                </c:pt>
                <c:pt idx="4703">
                  <c:v>93.713226318359006</c:v>
                </c:pt>
                <c:pt idx="4704">
                  <c:v>93.775466918945</c:v>
                </c:pt>
                <c:pt idx="4705">
                  <c:v>93.960556030272997</c:v>
                </c:pt>
                <c:pt idx="4706">
                  <c:v>93.971069335937997</c:v>
                </c:pt>
                <c:pt idx="4707">
                  <c:v>94.309112548827983</c:v>
                </c:pt>
                <c:pt idx="4708">
                  <c:v>94.822158813476477</c:v>
                </c:pt>
                <c:pt idx="4709">
                  <c:v>94.827346801757756</c:v>
                </c:pt>
                <c:pt idx="4710">
                  <c:v>95.146942138671676</c:v>
                </c:pt>
                <c:pt idx="4711">
                  <c:v>95.544647216797003</c:v>
                </c:pt>
                <c:pt idx="4712">
                  <c:v>95.739639282227245</c:v>
                </c:pt>
                <c:pt idx="4713">
                  <c:v>96.028244018554659</c:v>
                </c:pt>
                <c:pt idx="4714">
                  <c:v>96.471313476562983</c:v>
                </c:pt>
                <c:pt idx="4715">
                  <c:v>96.43064880371098</c:v>
                </c:pt>
                <c:pt idx="4716">
                  <c:v>96.401763916015994</c:v>
                </c:pt>
                <c:pt idx="4717">
                  <c:v>96.384338378905639</c:v>
                </c:pt>
                <c:pt idx="4718">
                  <c:v>96.30801391601598</c:v>
                </c:pt>
                <c:pt idx="4719">
                  <c:v>96.296401977538949</c:v>
                </c:pt>
                <c:pt idx="4720">
                  <c:v>96.017181396483664</c:v>
                </c:pt>
                <c:pt idx="4721">
                  <c:v>95.648498535155639</c:v>
                </c:pt>
                <c:pt idx="4722">
                  <c:v>95.590820312499645</c:v>
                </c:pt>
                <c:pt idx="4723">
                  <c:v>95.110427856444645</c:v>
                </c:pt>
                <c:pt idx="4724">
                  <c:v>94.663192749022983</c:v>
                </c:pt>
                <c:pt idx="4725">
                  <c:v>94.447784423827997</c:v>
                </c:pt>
                <c:pt idx="4726">
                  <c:v>94.329223632812244</c:v>
                </c:pt>
                <c:pt idx="4727">
                  <c:v>94.185104370117003</c:v>
                </c:pt>
                <c:pt idx="4728">
                  <c:v>94.185104370117003</c:v>
                </c:pt>
                <c:pt idx="4729">
                  <c:v>93.758483886718949</c:v>
                </c:pt>
                <c:pt idx="4730">
                  <c:v>93.593627929687244</c:v>
                </c:pt>
                <c:pt idx="4731">
                  <c:v>93.70872497558598</c:v>
                </c:pt>
                <c:pt idx="4732">
                  <c:v>94.127029418945199</c:v>
                </c:pt>
                <c:pt idx="4733">
                  <c:v>94.08372497558598</c:v>
                </c:pt>
                <c:pt idx="4734">
                  <c:v>94.044296264648338</c:v>
                </c:pt>
                <c:pt idx="4735">
                  <c:v>94.049758911132983</c:v>
                </c:pt>
                <c:pt idx="4736">
                  <c:v>94.349365234375199</c:v>
                </c:pt>
                <c:pt idx="4737">
                  <c:v>94.719757080077997</c:v>
                </c:pt>
                <c:pt idx="4738">
                  <c:v>94.782119750977245</c:v>
                </c:pt>
                <c:pt idx="4739">
                  <c:v>95.240600585938338</c:v>
                </c:pt>
                <c:pt idx="4740">
                  <c:v>95.54937744140598</c:v>
                </c:pt>
                <c:pt idx="4741">
                  <c:v>95.671478271483522</c:v>
                </c:pt>
                <c:pt idx="4742">
                  <c:v>95.938568115233949</c:v>
                </c:pt>
                <c:pt idx="4743">
                  <c:v>96.325637817382542</c:v>
                </c:pt>
                <c:pt idx="4744">
                  <c:v>96.366561889647997</c:v>
                </c:pt>
                <c:pt idx="4745">
                  <c:v>96.377822875977003</c:v>
                </c:pt>
                <c:pt idx="4746">
                  <c:v>96.395477294921676</c:v>
                </c:pt>
                <c:pt idx="4747">
                  <c:v>96.471130371093949</c:v>
                </c:pt>
                <c:pt idx="4748">
                  <c:v>96.203002929687003</c:v>
                </c:pt>
                <c:pt idx="4749">
                  <c:v>95.793502807617003</c:v>
                </c:pt>
                <c:pt idx="4750">
                  <c:v>95.642730712890526</c:v>
                </c:pt>
                <c:pt idx="4751">
                  <c:v>95.296600341797244</c:v>
                </c:pt>
                <c:pt idx="4752">
                  <c:v>94.963821411132997</c:v>
                </c:pt>
                <c:pt idx="4753">
                  <c:v>94.663192749022983</c:v>
                </c:pt>
                <c:pt idx="4754">
                  <c:v>94.413833618164006</c:v>
                </c:pt>
                <c:pt idx="4755">
                  <c:v>94.258743286132983</c:v>
                </c:pt>
                <c:pt idx="4756">
                  <c:v>93.870162963867003</c:v>
                </c:pt>
                <c:pt idx="4757">
                  <c:v>93.752365112304673</c:v>
                </c:pt>
                <c:pt idx="4758">
                  <c:v>93.646484375</c:v>
                </c:pt>
                <c:pt idx="4759">
                  <c:v>93.667831420897983</c:v>
                </c:pt>
                <c:pt idx="4760">
                  <c:v>93.650680541992003</c:v>
                </c:pt>
                <c:pt idx="4761">
                  <c:v>93.870162963867003</c:v>
                </c:pt>
                <c:pt idx="4762">
                  <c:v>93.870162963867003</c:v>
                </c:pt>
                <c:pt idx="4763">
                  <c:v>94.032699584960994</c:v>
                </c:pt>
                <c:pt idx="4764">
                  <c:v>94.250244140625</c:v>
                </c:pt>
                <c:pt idx="4765">
                  <c:v>94.354354858397983</c:v>
                </c:pt>
                <c:pt idx="4766">
                  <c:v>94.481033325195199</c:v>
                </c:pt>
                <c:pt idx="4767">
                  <c:v>94.783294677734006</c:v>
                </c:pt>
                <c:pt idx="4768">
                  <c:v>94.777236938477003</c:v>
                </c:pt>
                <c:pt idx="4769">
                  <c:v>95.060852050780639</c:v>
                </c:pt>
                <c:pt idx="4770">
                  <c:v>95.365753173827756</c:v>
                </c:pt>
                <c:pt idx="4771">
                  <c:v>95.47557067871098</c:v>
                </c:pt>
                <c:pt idx="4772">
                  <c:v>95.762344360352003</c:v>
                </c:pt>
                <c:pt idx="4773">
                  <c:v>96.063278198242003</c:v>
                </c:pt>
                <c:pt idx="4774">
                  <c:v>96.186355590819858</c:v>
                </c:pt>
                <c:pt idx="4775">
                  <c:v>96.35455322265598</c:v>
                </c:pt>
                <c:pt idx="4776">
                  <c:v>96.360366821288949</c:v>
                </c:pt>
                <c:pt idx="4777">
                  <c:v>96.290237426757983</c:v>
                </c:pt>
                <c:pt idx="4778">
                  <c:v>96.063262939452983</c:v>
                </c:pt>
                <c:pt idx="4779">
                  <c:v>95.883819580077997</c:v>
                </c:pt>
                <c:pt idx="4780">
                  <c:v>95.562118530272983</c:v>
                </c:pt>
                <c:pt idx="4781">
                  <c:v>95.241500854492003</c:v>
                </c:pt>
                <c:pt idx="4782">
                  <c:v>94.930130004882983</c:v>
                </c:pt>
                <c:pt idx="4783">
                  <c:v>94.709106445312457</c:v>
                </c:pt>
                <c:pt idx="4784">
                  <c:v>94.372283935547003</c:v>
                </c:pt>
                <c:pt idx="4785">
                  <c:v>94.301162719727003</c:v>
                </c:pt>
                <c:pt idx="4786">
                  <c:v>93.870162963867003</c:v>
                </c:pt>
                <c:pt idx="4787">
                  <c:v>93.72412109375</c:v>
                </c:pt>
                <c:pt idx="4788">
                  <c:v>93.383834838866676</c:v>
                </c:pt>
                <c:pt idx="4789">
                  <c:v>93.491653442383338</c:v>
                </c:pt>
                <c:pt idx="4790">
                  <c:v>93.617218017577983</c:v>
                </c:pt>
                <c:pt idx="4791">
                  <c:v>93.932220458984006</c:v>
                </c:pt>
                <c:pt idx="4792">
                  <c:v>93.926193237305199</c:v>
                </c:pt>
                <c:pt idx="4793">
                  <c:v>94.111373901367244</c:v>
                </c:pt>
                <c:pt idx="4794">
                  <c:v>94.247573852538949</c:v>
                </c:pt>
                <c:pt idx="4795">
                  <c:v>94.314971923827983</c:v>
                </c:pt>
                <c:pt idx="4796">
                  <c:v>94.309478759765653</c:v>
                </c:pt>
                <c:pt idx="4797">
                  <c:v>94.315155029297244</c:v>
                </c:pt>
                <c:pt idx="4798">
                  <c:v>94.453247070312997</c:v>
                </c:pt>
                <c:pt idx="4799">
                  <c:v>94.554718017577756</c:v>
                </c:pt>
                <c:pt idx="4800">
                  <c:v>94.765090942382983</c:v>
                </c:pt>
                <c:pt idx="4801">
                  <c:v>94.731094360352245</c:v>
                </c:pt>
                <c:pt idx="4802">
                  <c:v>95.119216918945199</c:v>
                </c:pt>
                <c:pt idx="4803">
                  <c:v>95.35293579101598</c:v>
                </c:pt>
                <c:pt idx="4804">
                  <c:v>96.09185791015598</c:v>
                </c:pt>
                <c:pt idx="4805">
                  <c:v>95.809127807617003</c:v>
                </c:pt>
                <c:pt idx="4806">
                  <c:v>95.802642822265653</c:v>
                </c:pt>
                <c:pt idx="4807">
                  <c:v>95.912368774413949</c:v>
                </c:pt>
                <c:pt idx="4808">
                  <c:v>95.988006591797003</c:v>
                </c:pt>
                <c:pt idx="4809">
                  <c:v>96.045700073242003</c:v>
                </c:pt>
                <c:pt idx="4810">
                  <c:v>95.77993774414098</c:v>
                </c:pt>
                <c:pt idx="4811">
                  <c:v>95.503967285155994</c:v>
                </c:pt>
                <c:pt idx="4812">
                  <c:v>95.47557067871098</c:v>
                </c:pt>
                <c:pt idx="4813">
                  <c:v>95.090530395507983</c:v>
                </c:pt>
                <c:pt idx="4814">
                  <c:v>94.697372436522528</c:v>
                </c:pt>
                <c:pt idx="4815">
                  <c:v>94.66819763183598</c:v>
                </c:pt>
                <c:pt idx="4816">
                  <c:v>94.391098022460639</c:v>
                </c:pt>
                <c:pt idx="4817">
                  <c:v>94.145217895507983</c:v>
                </c:pt>
                <c:pt idx="4818">
                  <c:v>93.998443603515994</c:v>
                </c:pt>
                <c:pt idx="4819">
                  <c:v>93.62881469726598</c:v>
                </c:pt>
                <c:pt idx="4820">
                  <c:v>93.433868408202997</c:v>
                </c:pt>
                <c:pt idx="4821">
                  <c:v>93.648605346679958</c:v>
                </c:pt>
                <c:pt idx="4822">
                  <c:v>93.595077514647741</c:v>
                </c:pt>
                <c:pt idx="4823">
                  <c:v>93.937393188477245</c:v>
                </c:pt>
                <c:pt idx="4824">
                  <c:v>93.949844360352245</c:v>
                </c:pt>
                <c:pt idx="4825">
                  <c:v>94.111740112304673</c:v>
                </c:pt>
                <c:pt idx="4826">
                  <c:v>94.128448486327756</c:v>
                </c:pt>
                <c:pt idx="4827">
                  <c:v>94.258453369140994</c:v>
                </c:pt>
                <c:pt idx="4828">
                  <c:v>94.343536376952756</c:v>
                </c:pt>
                <c:pt idx="4829">
                  <c:v>94.378768920897741</c:v>
                </c:pt>
                <c:pt idx="4830">
                  <c:v>94.37467956543</c:v>
                </c:pt>
                <c:pt idx="4831">
                  <c:v>94.408203125000199</c:v>
                </c:pt>
                <c:pt idx="4832">
                  <c:v>94.422821044922003</c:v>
                </c:pt>
                <c:pt idx="4833">
                  <c:v>94.532531738280639</c:v>
                </c:pt>
                <c:pt idx="4834">
                  <c:v>94.633712768554673</c:v>
                </c:pt>
                <c:pt idx="4835">
                  <c:v>95.453842163085639</c:v>
                </c:pt>
                <c:pt idx="4836">
                  <c:v>95.366500854491676</c:v>
                </c:pt>
                <c:pt idx="4837">
                  <c:v>95.198776245117003</c:v>
                </c:pt>
                <c:pt idx="4838">
                  <c:v>95.032608032226676</c:v>
                </c:pt>
                <c:pt idx="4839">
                  <c:v>95.475402832030525</c:v>
                </c:pt>
                <c:pt idx="4840">
                  <c:v>95.47557067871098</c:v>
                </c:pt>
                <c:pt idx="4841">
                  <c:v>95.47575378418</c:v>
                </c:pt>
                <c:pt idx="4842">
                  <c:v>95.60179138183598</c:v>
                </c:pt>
                <c:pt idx="4843">
                  <c:v>95.591293334960994</c:v>
                </c:pt>
                <c:pt idx="4844">
                  <c:v>95.549911499022997</c:v>
                </c:pt>
                <c:pt idx="4845">
                  <c:v>95.49876403808598</c:v>
                </c:pt>
                <c:pt idx="4846">
                  <c:v>95.256118774413949</c:v>
                </c:pt>
                <c:pt idx="4847">
                  <c:v>94.912887573242003</c:v>
                </c:pt>
                <c:pt idx="4848">
                  <c:v>94.663192749022983</c:v>
                </c:pt>
                <c:pt idx="4849">
                  <c:v>94.396728515624645</c:v>
                </c:pt>
                <c:pt idx="4850">
                  <c:v>94.39483642578098</c:v>
                </c:pt>
                <c:pt idx="4851">
                  <c:v>94.25015258789098</c:v>
                </c:pt>
                <c:pt idx="4852">
                  <c:v>94.039215087890994</c:v>
                </c:pt>
                <c:pt idx="4853">
                  <c:v>93.870162963867003</c:v>
                </c:pt>
                <c:pt idx="4854">
                  <c:v>93.741668701172458</c:v>
                </c:pt>
                <c:pt idx="4855">
                  <c:v>93.79205322265598</c:v>
                </c:pt>
                <c:pt idx="4856">
                  <c:v>93.870162963867003</c:v>
                </c:pt>
                <c:pt idx="4857">
                  <c:v>93.870162963867003</c:v>
                </c:pt>
                <c:pt idx="4858">
                  <c:v>94.129318237304673</c:v>
                </c:pt>
                <c:pt idx="4859">
                  <c:v>94.278442382811676</c:v>
                </c:pt>
                <c:pt idx="4860">
                  <c:v>94.419326782227245</c:v>
                </c:pt>
                <c:pt idx="4861">
                  <c:v>94.420028686522983</c:v>
                </c:pt>
                <c:pt idx="4862">
                  <c:v>94.663375854491477</c:v>
                </c:pt>
                <c:pt idx="4863">
                  <c:v>94.651992797851676</c:v>
                </c:pt>
                <c:pt idx="4864">
                  <c:v>94.668884277343949</c:v>
                </c:pt>
                <c:pt idx="4865">
                  <c:v>94.989349365234006</c:v>
                </c:pt>
                <c:pt idx="4866">
                  <c:v>95.204559326172244</c:v>
                </c:pt>
                <c:pt idx="4867">
                  <c:v>95.47557067871098</c:v>
                </c:pt>
                <c:pt idx="4868">
                  <c:v>95.47557067871098</c:v>
                </c:pt>
                <c:pt idx="4869">
                  <c:v>95.877151489257997</c:v>
                </c:pt>
                <c:pt idx="4870">
                  <c:v>96.094146728515994</c:v>
                </c:pt>
                <c:pt idx="4871">
                  <c:v>96.372177124022528</c:v>
                </c:pt>
                <c:pt idx="4872">
                  <c:v>96.394393920897997</c:v>
                </c:pt>
                <c:pt idx="4873">
                  <c:v>96.866058349608949</c:v>
                </c:pt>
                <c:pt idx="4874">
                  <c:v>97.195266723632983</c:v>
                </c:pt>
                <c:pt idx="4875">
                  <c:v>97.191055297852003</c:v>
                </c:pt>
                <c:pt idx="4876">
                  <c:v>97.449523925781307</c:v>
                </c:pt>
                <c:pt idx="4877">
                  <c:v>97.720458984375199</c:v>
                </c:pt>
                <c:pt idx="4878">
                  <c:v>97.91081237793</c:v>
                </c:pt>
                <c:pt idx="4879">
                  <c:v>98.112945556640653</c:v>
                </c:pt>
                <c:pt idx="4880">
                  <c:v>98.227279663085994</c:v>
                </c:pt>
                <c:pt idx="4881">
                  <c:v>98.752105712890653</c:v>
                </c:pt>
                <c:pt idx="4882">
                  <c:v>98.756958007812003</c:v>
                </c:pt>
                <c:pt idx="4883">
                  <c:v>98.758132934569645</c:v>
                </c:pt>
                <c:pt idx="4884">
                  <c:v>98.75088500976598</c:v>
                </c:pt>
                <c:pt idx="4885">
                  <c:v>98.67210388183598</c:v>
                </c:pt>
                <c:pt idx="4886">
                  <c:v>98.356689453125</c:v>
                </c:pt>
                <c:pt idx="4887">
                  <c:v>97.781280517577983</c:v>
                </c:pt>
                <c:pt idx="4888">
                  <c:v>97.220092773437756</c:v>
                </c:pt>
                <c:pt idx="4889">
                  <c:v>96.592086791992003</c:v>
                </c:pt>
                <c:pt idx="4890">
                  <c:v>96.057662963867244</c:v>
                </c:pt>
                <c:pt idx="4891">
                  <c:v>95.567718505858949</c:v>
                </c:pt>
                <c:pt idx="4892">
                  <c:v>94.743698120117244</c:v>
                </c:pt>
                <c:pt idx="4893">
                  <c:v>94.445724487305398</c:v>
                </c:pt>
                <c:pt idx="4894">
                  <c:v>94.315216064452983</c:v>
                </c:pt>
                <c:pt idx="4895">
                  <c:v>93.870162963867003</c:v>
                </c:pt>
                <c:pt idx="4896">
                  <c:v>93.483734130858664</c:v>
                </c:pt>
                <c:pt idx="4897">
                  <c:v>93.140518188477003</c:v>
                </c:pt>
                <c:pt idx="4898">
                  <c:v>93.162399291992003</c:v>
                </c:pt>
                <c:pt idx="4899">
                  <c:v>93.361358642577983</c:v>
                </c:pt>
                <c:pt idx="4900">
                  <c:v>93.539047241210994</c:v>
                </c:pt>
                <c:pt idx="4901">
                  <c:v>93.88117980957</c:v>
                </c:pt>
                <c:pt idx="4902">
                  <c:v>93.914978027344006</c:v>
                </c:pt>
                <c:pt idx="4903">
                  <c:v>93.960372924805</c:v>
                </c:pt>
                <c:pt idx="4904">
                  <c:v>94.02165222168</c:v>
                </c:pt>
                <c:pt idx="4905">
                  <c:v>94.089401245117244</c:v>
                </c:pt>
                <c:pt idx="4906">
                  <c:v>94.14550781249946</c:v>
                </c:pt>
                <c:pt idx="4907">
                  <c:v>94.17910766601598</c:v>
                </c:pt>
                <c:pt idx="4908">
                  <c:v>94.244628906250199</c:v>
                </c:pt>
                <c:pt idx="4909">
                  <c:v>94.286972045897983</c:v>
                </c:pt>
                <c:pt idx="4910">
                  <c:v>94.332580566405639</c:v>
                </c:pt>
                <c:pt idx="4911">
                  <c:v>94.332855224608949</c:v>
                </c:pt>
                <c:pt idx="4912">
                  <c:v>94.343872070312003</c:v>
                </c:pt>
                <c:pt idx="4913">
                  <c:v>94.394714355468949</c:v>
                </c:pt>
                <c:pt idx="4914">
                  <c:v>94.372131347655525</c:v>
                </c:pt>
                <c:pt idx="4915">
                  <c:v>94.390518188477003</c:v>
                </c:pt>
                <c:pt idx="4916">
                  <c:v>94.343765258788949</c:v>
                </c:pt>
                <c:pt idx="4917">
                  <c:v>94.402206420897997</c:v>
                </c:pt>
                <c:pt idx="4918">
                  <c:v>94.448120117187003</c:v>
                </c:pt>
                <c:pt idx="4919">
                  <c:v>94.52685546875</c:v>
                </c:pt>
                <c:pt idx="4920">
                  <c:v>94.714263916016321</c:v>
                </c:pt>
                <c:pt idx="4921">
                  <c:v>94.71499633789098</c:v>
                </c:pt>
                <c:pt idx="4922">
                  <c:v>94.702621459960994</c:v>
                </c:pt>
                <c:pt idx="4923">
                  <c:v>94.93682861328098</c:v>
                </c:pt>
                <c:pt idx="4924">
                  <c:v>95.141540527344006</c:v>
                </c:pt>
                <c:pt idx="4925">
                  <c:v>95.26203918457</c:v>
                </c:pt>
                <c:pt idx="4926">
                  <c:v>95.223266601562244</c:v>
                </c:pt>
                <c:pt idx="4927">
                  <c:v>95.153930664062983</c:v>
                </c:pt>
                <c:pt idx="4928">
                  <c:v>95.09536743164098</c:v>
                </c:pt>
                <c:pt idx="4929">
                  <c:v>94.862503051757983</c:v>
                </c:pt>
                <c:pt idx="4930">
                  <c:v>94.663192749022983</c:v>
                </c:pt>
                <c:pt idx="4931">
                  <c:v>94.396728515624645</c:v>
                </c:pt>
                <c:pt idx="4932">
                  <c:v>94.315155029297244</c:v>
                </c:pt>
                <c:pt idx="4933">
                  <c:v>94.173263549805199</c:v>
                </c:pt>
                <c:pt idx="4934">
                  <c:v>94.379440307616676</c:v>
                </c:pt>
                <c:pt idx="4935">
                  <c:v>93.474395751952983</c:v>
                </c:pt>
                <c:pt idx="4936">
                  <c:v>93.391983032227003</c:v>
                </c:pt>
                <c:pt idx="4937">
                  <c:v>93.360794067382983</c:v>
                </c:pt>
                <c:pt idx="4938">
                  <c:v>93.640182495117244</c:v>
                </c:pt>
                <c:pt idx="4939">
                  <c:v>93.874938964843949</c:v>
                </c:pt>
                <c:pt idx="4940">
                  <c:v>93.925994873047003</c:v>
                </c:pt>
                <c:pt idx="4941">
                  <c:v>94.155960083007983</c:v>
                </c:pt>
                <c:pt idx="4942">
                  <c:v>93.971572875977003</c:v>
                </c:pt>
                <c:pt idx="4943">
                  <c:v>94.139694213867003</c:v>
                </c:pt>
                <c:pt idx="4944">
                  <c:v>94.038497924805</c:v>
                </c:pt>
                <c:pt idx="4945">
                  <c:v>94.071945190429673</c:v>
                </c:pt>
                <c:pt idx="4946">
                  <c:v>94.089172363280639</c:v>
                </c:pt>
                <c:pt idx="4947">
                  <c:v>94.289093017577983</c:v>
                </c:pt>
                <c:pt idx="4948">
                  <c:v>94.20571899414098</c:v>
                </c:pt>
                <c:pt idx="4949">
                  <c:v>94.299499511719006</c:v>
                </c:pt>
                <c:pt idx="4950">
                  <c:v>94.312133789062244</c:v>
                </c:pt>
                <c:pt idx="4951">
                  <c:v>94.289978027343949</c:v>
                </c:pt>
                <c:pt idx="4952">
                  <c:v>94.338043212890653</c:v>
                </c:pt>
                <c:pt idx="4953">
                  <c:v>94.374313354491676</c:v>
                </c:pt>
                <c:pt idx="4954">
                  <c:v>94.511703491211321</c:v>
                </c:pt>
                <c:pt idx="4955">
                  <c:v>95.475036621093949</c:v>
                </c:pt>
                <c:pt idx="4956">
                  <c:v>95.290298461914261</c:v>
                </c:pt>
                <c:pt idx="4957">
                  <c:v>95.18765258789098</c:v>
                </c:pt>
                <c:pt idx="4958">
                  <c:v>95.066925048827997</c:v>
                </c:pt>
                <c:pt idx="4959">
                  <c:v>95.066925048827997</c:v>
                </c:pt>
                <c:pt idx="4960">
                  <c:v>95.066925048827997</c:v>
                </c:pt>
                <c:pt idx="4961">
                  <c:v>95.066925048827997</c:v>
                </c:pt>
                <c:pt idx="4962">
                  <c:v>95.155014038085639</c:v>
                </c:pt>
                <c:pt idx="4963">
                  <c:v>95.301635742187983</c:v>
                </c:pt>
                <c:pt idx="4964">
                  <c:v>95.44108581543</c:v>
                </c:pt>
                <c:pt idx="4965">
                  <c:v>95.487060546875199</c:v>
                </c:pt>
                <c:pt idx="4966">
                  <c:v>95.664764404297244</c:v>
                </c:pt>
                <c:pt idx="4967">
                  <c:v>95.849166870117244</c:v>
                </c:pt>
                <c:pt idx="4968">
                  <c:v>95.894851684570199</c:v>
                </c:pt>
                <c:pt idx="4969">
                  <c:v>96.114089965820199</c:v>
                </c:pt>
                <c:pt idx="4970">
                  <c:v>96.296768188477003</c:v>
                </c:pt>
                <c:pt idx="4971">
                  <c:v>96.389297485352245</c:v>
                </c:pt>
                <c:pt idx="4972">
                  <c:v>96.576400756835639</c:v>
                </c:pt>
                <c:pt idx="4973">
                  <c:v>96.732437133788522</c:v>
                </c:pt>
                <c:pt idx="4974">
                  <c:v>96.854537963867003</c:v>
                </c:pt>
                <c:pt idx="4975">
                  <c:v>97.031829833983949</c:v>
                </c:pt>
                <c:pt idx="4976">
                  <c:v>97.161285400390994</c:v>
                </c:pt>
                <c:pt idx="4977">
                  <c:v>95.888885498047003</c:v>
                </c:pt>
                <c:pt idx="4978">
                  <c:v>95.637145996093949</c:v>
                </c:pt>
                <c:pt idx="4979">
                  <c:v>95.532958984375199</c:v>
                </c:pt>
                <c:pt idx="4980">
                  <c:v>95.376968383788665</c:v>
                </c:pt>
                <c:pt idx="4981">
                  <c:v>95.073181152343665</c:v>
                </c:pt>
                <c:pt idx="4982">
                  <c:v>94.777404785155994</c:v>
                </c:pt>
                <c:pt idx="4983">
                  <c:v>94.725433349608949</c:v>
                </c:pt>
                <c:pt idx="4984">
                  <c:v>94.567276000977245</c:v>
                </c:pt>
                <c:pt idx="4985">
                  <c:v>94.527389526367003</c:v>
                </c:pt>
                <c:pt idx="4986">
                  <c:v>94.327423095702997</c:v>
                </c:pt>
                <c:pt idx="4987">
                  <c:v>94.005279541015994</c:v>
                </c:pt>
                <c:pt idx="4988">
                  <c:v>93.690429687500199</c:v>
                </c:pt>
                <c:pt idx="4989">
                  <c:v>93.505859375</c:v>
                </c:pt>
                <c:pt idx="4990">
                  <c:v>93.516738891601676</c:v>
                </c:pt>
                <c:pt idx="4991">
                  <c:v>93.779739379882756</c:v>
                </c:pt>
                <c:pt idx="4992">
                  <c:v>93.870162963867003</c:v>
                </c:pt>
                <c:pt idx="4993">
                  <c:v>94.038330078124645</c:v>
                </c:pt>
                <c:pt idx="4994">
                  <c:v>94.190567016601676</c:v>
                </c:pt>
                <c:pt idx="4995">
                  <c:v>94.258453369140994</c:v>
                </c:pt>
                <c:pt idx="4996">
                  <c:v>94.323364257812983</c:v>
                </c:pt>
                <c:pt idx="4997">
                  <c:v>94.343231201172244</c:v>
                </c:pt>
                <c:pt idx="4998">
                  <c:v>94.286987304686676</c:v>
                </c:pt>
                <c:pt idx="4999">
                  <c:v>94.362869262695</c:v>
                </c:pt>
                <c:pt idx="5000">
                  <c:v>94.435821533202983</c:v>
                </c:pt>
                <c:pt idx="5001">
                  <c:v>94.41178894043</c:v>
                </c:pt>
                <c:pt idx="5002">
                  <c:v>94.462844848632983</c:v>
                </c:pt>
                <c:pt idx="5003">
                  <c:v>94.475708007811676</c:v>
                </c:pt>
                <c:pt idx="5004">
                  <c:v>94.525726318358664</c:v>
                </c:pt>
                <c:pt idx="5005">
                  <c:v>94.549545288085994</c:v>
                </c:pt>
                <c:pt idx="5006">
                  <c:v>94.550079345702983</c:v>
                </c:pt>
                <c:pt idx="5007">
                  <c:v>94.594955444336321</c:v>
                </c:pt>
                <c:pt idx="5008">
                  <c:v>94.714447021483949</c:v>
                </c:pt>
                <c:pt idx="5009">
                  <c:v>94.663192749022983</c:v>
                </c:pt>
                <c:pt idx="5010">
                  <c:v>94.663192749022983</c:v>
                </c:pt>
                <c:pt idx="5011">
                  <c:v>94.702896118163665</c:v>
                </c:pt>
                <c:pt idx="5012">
                  <c:v>94.941024780273452</c:v>
                </c:pt>
                <c:pt idx="5013">
                  <c:v>95.066421508788949</c:v>
                </c:pt>
                <c:pt idx="5014">
                  <c:v>95.221740722655639</c:v>
                </c:pt>
                <c:pt idx="5015">
                  <c:v>95.452621459960994</c:v>
                </c:pt>
                <c:pt idx="5016">
                  <c:v>95.510955810547003</c:v>
                </c:pt>
                <c:pt idx="5017">
                  <c:v>95.492523193359006</c:v>
                </c:pt>
                <c:pt idx="5018">
                  <c:v>95.669281005858949</c:v>
                </c:pt>
                <c:pt idx="5019">
                  <c:v>95.744369506835994</c:v>
                </c:pt>
                <c:pt idx="5020">
                  <c:v>95.773651123047003</c:v>
                </c:pt>
                <c:pt idx="5021">
                  <c:v>96.706344604492003</c:v>
                </c:pt>
                <c:pt idx="5022">
                  <c:v>95.689010620117244</c:v>
                </c:pt>
                <c:pt idx="5023">
                  <c:v>95.516555786132997</c:v>
                </c:pt>
                <c:pt idx="5024">
                  <c:v>95.47557067871098</c:v>
                </c:pt>
                <c:pt idx="5025">
                  <c:v>95.349487304687756</c:v>
                </c:pt>
                <c:pt idx="5026">
                  <c:v>95.146896362305</c:v>
                </c:pt>
                <c:pt idx="5027">
                  <c:v>94.822006225585639</c:v>
                </c:pt>
                <c:pt idx="5028">
                  <c:v>94.663192749022983</c:v>
                </c:pt>
                <c:pt idx="5029">
                  <c:v>94.515716552733664</c:v>
                </c:pt>
                <c:pt idx="5030">
                  <c:v>94.459091186522741</c:v>
                </c:pt>
                <c:pt idx="5031">
                  <c:v>94.16299438476598</c:v>
                </c:pt>
                <c:pt idx="5032">
                  <c:v>93.937561035155994</c:v>
                </c:pt>
                <c:pt idx="5033">
                  <c:v>93.494781494140994</c:v>
                </c:pt>
                <c:pt idx="5034">
                  <c:v>93.351882934569645</c:v>
                </c:pt>
                <c:pt idx="5035">
                  <c:v>93.480377197265653</c:v>
                </c:pt>
                <c:pt idx="5036">
                  <c:v>93.975997924805</c:v>
                </c:pt>
                <c:pt idx="5037">
                  <c:v>93.870162963867003</c:v>
                </c:pt>
                <c:pt idx="5038">
                  <c:v>93.858810424805</c:v>
                </c:pt>
                <c:pt idx="5039">
                  <c:v>93.870162963867003</c:v>
                </c:pt>
                <c:pt idx="5040">
                  <c:v>93.870162963867003</c:v>
                </c:pt>
                <c:pt idx="5041">
                  <c:v>94.039184570312244</c:v>
                </c:pt>
                <c:pt idx="5042">
                  <c:v>94.14573669433598</c:v>
                </c:pt>
                <c:pt idx="5043">
                  <c:v>94.128982543944645</c:v>
                </c:pt>
                <c:pt idx="5044">
                  <c:v>94.19390869140598</c:v>
                </c:pt>
                <c:pt idx="5045">
                  <c:v>94.34014892578098</c:v>
                </c:pt>
                <c:pt idx="5046">
                  <c:v>94.470397949219006</c:v>
                </c:pt>
                <c:pt idx="5047">
                  <c:v>94.629409790038949</c:v>
                </c:pt>
                <c:pt idx="5048">
                  <c:v>94.775558471679958</c:v>
                </c:pt>
                <c:pt idx="5049">
                  <c:v>94.931762695313338</c:v>
                </c:pt>
                <c:pt idx="5050">
                  <c:v>95.027114868164006</c:v>
                </c:pt>
                <c:pt idx="5051">
                  <c:v>94.748718261719006</c:v>
                </c:pt>
                <c:pt idx="5052">
                  <c:v>94.390914916992003</c:v>
                </c:pt>
                <c:pt idx="5053">
                  <c:v>94.411895751952997</c:v>
                </c:pt>
                <c:pt idx="5054">
                  <c:v>94.413513183594006</c:v>
                </c:pt>
                <c:pt idx="5055">
                  <c:v>94.377792358397741</c:v>
                </c:pt>
                <c:pt idx="5056">
                  <c:v>94.379638671875</c:v>
                </c:pt>
                <c:pt idx="5057">
                  <c:v>94.40802001953098</c:v>
                </c:pt>
                <c:pt idx="5058">
                  <c:v>94.417465209961321</c:v>
                </c:pt>
                <c:pt idx="5059">
                  <c:v>94.457458496093949</c:v>
                </c:pt>
                <c:pt idx="5060">
                  <c:v>94.423339843749858</c:v>
                </c:pt>
                <c:pt idx="5061">
                  <c:v>94.447265625000554</c:v>
                </c:pt>
                <c:pt idx="5062">
                  <c:v>94.453079223632983</c:v>
                </c:pt>
                <c:pt idx="5063">
                  <c:v>94.441421508789006</c:v>
                </c:pt>
                <c:pt idx="5064">
                  <c:v>94.441741943359006</c:v>
                </c:pt>
                <c:pt idx="5065">
                  <c:v>94.385269165039006</c:v>
                </c:pt>
                <c:pt idx="5066">
                  <c:v>94.419342041015994</c:v>
                </c:pt>
                <c:pt idx="5067">
                  <c:v>94.419158935547244</c:v>
                </c:pt>
                <c:pt idx="5068">
                  <c:v>94.396560668945369</c:v>
                </c:pt>
                <c:pt idx="5069">
                  <c:v>94.385620117186676</c:v>
                </c:pt>
                <c:pt idx="5070">
                  <c:v>94.379577636718665</c:v>
                </c:pt>
                <c:pt idx="5071">
                  <c:v>94.379791259765653</c:v>
                </c:pt>
                <c:pt idx="5072">
                  <c:v>94.377853393554673</c:v>
                </c:pt>
                <c:pt idx="5073">
                  <c:v>94.383361816405525</c:v>
                </c:pt>
                <c:pt idx="5074">
                  <c:v>94.385437011718665</c:v>
                </c:pt>
                <c:pt idx="5075">
                  <c:v>94.379928588867003</c:v>
                </c:pt>
                <c:pt idx="5076">
                  <c:v>94.379745483397983</c:v>
                </c:pt>
                <c:pt idx="5077">
                  <c:v>94.379791259765653</c:v>
                </c:pt>
                <c:pt idx="5078">
                  <c:v>94.430633544922244</c:v>
                </c:pt>
                <c:pt idx="5079">
                  <c:v>94.379974365233949</c:v>
                </c:pt>
                <c:pt idx="5080">
                  <c:v>94.385192871093665</c:v>
                </c:pt>
                <c:pt idx="5081">
                  <c:v>94.368698120117003</c:v>
                </c:pt>
                <c:pt idx="5082">
                  <c:v>94.368515014647983</c:v>
                </c:pt>
                <c:pt idx="5083">
                  <c:v>94.389038085937003</c:v>
                </c:pt>
                <c:pt idx="5084">
                  <c:v>94.391265869141321</c:v>
                </c:pt>
                <c:pt idx="5085">
                  <c:v>94.413848876952756</c:v>
                </c:pt>
                <c:pt idx="5086">
                  <c:v>94.407974243164006</c:v>
                </c:pt>
                <c:pt idx="5087">
                  <c:v>94.436111450195199</c:v>
                </c:pt>
                <c:pt idx="5088">
                  <c:v>94.48118591308598</c:v>
                </c:pt>
                <c:pt idx="5089">
                  <c:v>94.710220336914006</c:v>
                </c:pt>
                <c:pt idx="5090">
                  <c:v>94.40803527832</c:v>
                </c:pt>
                <c:pt idx="5091">
                  <c:v>94.436309814452756</c:v>
                </c:pt>
                <c:pt idx="5092">
                  <c:v>94.407989501952997</c:v>
                </c:pt>
                <c:pt idx="5093">
                  <c:v>94.521759033202983</c:v>
                </c:pt>
                <c:pt idx="5094">
                  <c:v>94.46450805664098</c:v>
                </c:pt>
                <c:pt idx="5095">
                  <c:v>94.436065673827997</c:v>
                </c:pt>
                <c:pt idx="5096">
                  <c:v>94.442474365234006</c:v>
                </c:pt>
                <c:pt idx="5097">
                  <c:v>94.476409912108949</c:v>
                </c:pt>
                <c:pt idx="5098">
                  <c:v>94.481719970702997</c:v>
                </c:pt>
                <c:pt idx="5099">
                  <c:v>94.605804443358949</c:v>
                </c:pt>
                <c:pt idx="5100">
                  <c:v>94.629440307616676</c:v>
                </c:pt>
                <c:pt idx="5101">
                  <c:v>94.544052124022983</c:v>
                </c:pt>
                <c:pt idx="5102">
                  <c:v>94.589447021483664</c:v>
                </c:pt>
                <c:pt idx="5103">
                  <c:v>94.663192749022983</c:v>
                </c:pt>
                <c:pt idx="5104">
                  <c:v>94.719940185547244</c:v>
                </c:pt>
                <c:pt idx="5105">
                  <c:v>94.862991333007756</c:v>
                </c:pt>
                <c:pt idx="5106">
                  <c:v>95.000747680663949</c:v>
                </c:pt>
                <c:pt idx="5107">
                  <c:v>95.084167480469006</c:v>
                </c:pt>
                <c:pt idx="5108">
                  <c:v>95.290832519530639</c:v>
                </c:pt>
                <c:pt idx="5109">
                  <c:v>95.452407836913665</c:v>
                </c:pt>
                <c:pt idx="5110">
                  <c:v>95.47557067871098</c:v>
                </c:pt>
                <c:pt idx="5111">
                  <c:v>95.47557067871098</c:v>
                </c:pt>
                <c:pt idx="5112">
                  <c:v>95.47575378418</c:v>
                </c:pt>
                <c:pt idx="5113">
                  <c:v>95.504333496093949</c:v>
                </c:pt>
                <c:pt idx="5114">
                  <c:v>95.475585937499645</c:v>
                </c:pt>
                <c:pt idx="5115">
                  <c:v>95.47557067871098</c:v>
                </c:pt>
                <c:pt idx="5116">
                  <c:v>95.47557067871098</c:v>
                </c:pt>
                <c:pt idx="5117">
                  <c:v>95.550247192382756</c:v>
                </c:pt>
                <c:pt idx="5118">
                  <c:v>95.424438476561676</c:v>
                </c:pt>
                <c:pt idx="5119">
                  <c:v>95.189895629882983</c:v>
                </c:pt>
                <c:pt idx="5120">
                  <c:v>94.986938476562756</c:v>
                </c:pt>
                <c:pt idx="5121">
                  <c:v>94.793472290038949</c:v>
                </c:pt>
                <c:pt idx="5122">
                  <c:v>94.663192749022983</c:v>
                </c:pt>
                <c:pt idx="5123">
                  <c:v>94.515548706054659</c:v>
                </c:pt>
                <c:pt idx="5124">
                  <c:v>94.406219482422244</c:v>
                </c:pt>
                <c:pt idx="5125">
                  <c:v>94.261489868164006</c:v>
                </c:pt>
                <c:pt idx="5126">
                  <c:v>94.016708374022741</c:v>
                </c:pt>
                <c:pt idx="5127">
                  <c:v>93.870162963867003</c:v>
                </c:pt>
                <c:pt idx="5128">
                  <c:v>93.500106811522741</c:v>
                </c:pt>
                <c:pt idx="5129">
                  <c:v>93.377792358397741</c:v>
                </c:pt>
                <c:pt idx="5130">
                  <c:v>93.483291625977458</c:v>
                </c:pt>
                <c:pt idx="5131">
                  <c:v>93.706909179687983</c:v>
                </c:pt>
                <c:pt idx="5132">
                  <c:v>93.903930664062997</c:v>
                </c:pt>
                <c:pt idx="5133">
                  <c:v>93.870162963867003</c:v>
                </c:pt>
                <c:pt idx="5134">
                  <c:v>93.897811889647997</c:v>
                </c:pt>
                <c:pt idx="5135">
                  <c:v>94.009857177733664</c:v>
                </c:pt>
                <c:pt idx="5136">
                  <c:v>94.154708862304673</c:v>
                </c:pt>
                <c:pt idx="5137">
                  <c:v>94.185134887694645</c:v>
                </c:pt>
                <c:pt idx="5138">
                  <c:v>94.264114379882997</c:v>
                </c:pt>
                <c:pt idx="5139">
                  <c:v>94.323425292968949</c:v>
                </c:pt>
                <c:pt idx="5140">
                  <c:v>94.345947265625</c:v>
                </c:pt>
                <c:pt idx="5141">
                  <c:v>94.320632934569645</c:v>
                </c:pt>
                <c:pt idx="5142">
                  <c:v>94.312133789062244</c:v>
                </c:pt>
                <c:pt idx="5143">
                  <c:v>94.303985595702983</c:v>
                </c:pt>
                <c:pt idx="5144">
                  <c:v>94.42463684082</c:v>
                </c:pt>
                <c:pt idx="5145">
                  <c:v>94.424621582030994</c:v>
                </c:pt>
                <c:pt idx="5146">
                  <c:v>94.400421142577983</c:v>
                </c:pt>
                <c:pt idx="5147">
                  <c:v>94.389572143554474</c:v>
                </c:pt>
                <c:pt idx="5148">
                  <c:v>94.446075439452983</c:v>
                </c:pt>
                <c:pt idx="5149">
                  <c:v>94.481536865234006</c:v>
                </c:pt>
                <c:pt idx="5150">
                  <c:v>94.368621826172003</c:v>
                </c:pt>
                <c:pt idx="5151">
                  <c:v>94.373321533202756</c:v>
                </c:pt>
                <c:pt idx="5152">
                  <c:v>94.35528564453098</c:v>
                </c:pt>
                <c:pt idx="5153">
                  <c:v>94.346313476562003</c:v>
                </c:pt>
                <c:pt idx="5154">
                  <c:v>94.318328857421477</c:v>
                </c:pt>
                <c:pt idx="5155">
                  <c:v>94.355117797851676</c:v>
                </c:pt>
                <c:pt idx="5156">
                  <c:v>94.33821105957</c:v>
                </c:pt>
                <c:pt idx="5157">
                  <c:v>94.386703491210994</c:v>
                </c:pt>
                <c:pt idx="5158">
                  <c:v>94.318130493163949</c:v>
                </c:pt>
                <c:pt idx="5159">
                  <c:v>94.298217773437983</c:v>
                </c:pt>
                <c:pt idx="5160">
                  <c:v>94.337127685547458</c:v>
                </c:pt>
                <c:pt idx="5161">
                  <c:v>94.320739746093665</c:v>
                </c:pt>
                <c:pt idx="5162">
                  <c:v>94.344619750977458</c:v>
                </c:pt>
                <c:pt idx="5163">
                  <c:v>94.75325012207</c:v>
                </c:pt>
                <c:pt idx="5164">
                  <c:v>94.521392822265653</c:v>
                </c:pt>
                <c:pt idx="5165">
                  <c:v>94.389160156249858</c:v>
                </c:pt>
                <c:pt idx="5166">
                  <c:v>94.311965942382997</c:v>
                </c:pt>
                <c:pt idx="5167">
                  <c:v>94.318054199219006</c:v>
                </c:pt>
                <c:pt idx="5168">
                  <c:v>94.351699829102245</c:v>
                </c:pt>
                <c:pt idx="5169">
                  <c:v>94.368270874022741</c:v>
                </c:pt>
                <c:pt idx="5170">
                  <c:v>94.366256713867003</c:v>
                </c:pt>
                <c:pt idx="5171">
                  <c:v>94.371994018554659</c:v>
                </c:pt>
                <c:pt idx="5172">
                  <c:v>94.37760925293</c:v>
                </c:pt>
                <c:pt idx="5173">
                  <c:v>94.377853393554673</c:v>
                </c:pt>
                <c:pt idx="5174">
                  <c:v>94.385269165039006</c:v>
                </c:pt>
                <c:pt idx="5175">
                  <c:v>94.385620117186676</c:v>
                </c:pt>
                <c:pt idx="5176">
                  <c:v>94.385391235351676</c:v>
                </c:pt>
                <c:pt idx="5177">
                  <c:v>94.430450439452983</c:v>
                </c:pt>
                <c:pt idx="5178">
                  <c:v>94.464569091797458</c:v>
                </c:pt>
                <c:pt idx="5179">
                  <c:v>94.470352172851477</c:v>
                </c:pt>
                <c:pt idx="5180">
                  <c:v>94.583435058593665</c:v>
                </c:pt>
                <c:pt idx="5181">
                  <c:v>94.663192749022983</c:v>
                </c:pt>
                <c:pt idx="5182">
                  <c:v>94.663192749022983</c:v>
                </c:pt>
                <c:pt idx="5183">
                  <c:v>94.669082641602003</c:v>
                </c:pt>
                <c:pt idx="5184">
                  <c:v>94.663192749022983</c:v>
                </c:pt>
                <c:pt idx="5185">
                  <c:v>94.855911254882756</c:v>
                </c:pt>
                <c:pt idx="5186">
                  <c:v>95.084594726562983</c:v>
                </c:pt>
                <c:pt idx="5187">
                  <c:v>95.095642089844006</c:v>
                </c:pt>
                <c:pt idx="5188">
                  <c:v>95.29693603515598</c:v>
                </c:pt>
                <c:pt idx="5189">
                  <c:v>95.504333496093949</c:v>
                </c:pt>
                <c:pt idx="5190">
                  <c:v>95.53311157226598</c:v>
                </c:pt>
                <c:pt idx="5191">
                  <c:v>95.510101318358949</c:v>
                </c:pt>
                <c:pt idx="5192">
                  <c:v>95.47557067871098</c:v>
                </c:pt>
                <c:pt idx="5193">
                  <c:v>95.550415039062003</c:v>
                </c:pt>
                <c:pt idx="5194">
                  <c:v>95.706680297852003</c:v>
                </c:pt>
                <c:pt idx="5195">
                  <c:v>95.762115478515994</c:v>
                </c:pt>
                <c:pt idx="5196">
                  <c:v>95.776046752929673</c:v>
                </c:pt>
                <c:pt idx="5197">
                  <c:v>95.781463623047458</c:v>
                </c:pt>
                <c:pt idx="5198">
                  <c:v>95.716796875</c:v>
                </c:pt>
                <c:pt idx="5199">
                  <c:v>95.642547607421676</c:v>
                </c:pt>
                <c:pt idx="5200">
                  <c:v>95.47557067871098</c:v>
                </c:pt>
                <c:pt idx="5201">
                  <c:v>95.47557067871098</c:v>
                </c:pt>
                <c:pt idx="5202">
                  <c:v>95.34268188476598</c:v>
                </c:pt>
                <c:pt idx="5203">
                  <c:v>95.061386108397983</c:v>
                </c:pt>
                <c:pt idx="5204">
                  <c:v>94.834564208984006</c:v>
                </c:pt>
                <c:pt idx="5205">
                  <c:v>94.663192749022983</c:v>
                </c:pt>
                <c:pt idx="5206">
                  <c:v>94.487045288085994</c:v>
                </c:pt>
                <c:pt idx="5207">
                  <c:v>94.333984375</c:v>
                </c:pt>
                <c:pt idx="5208">
                  <c:v>94.185653686522983</c:v>
                </c:pt>
                <c:pt idx="5209">
                  <c:v>93.875747680663665</c:v>
                </c:pt>
                <c:pt idx="5210">
                  <c:v>93.572036743163665</c:v>
                </c:pt>
                <c:pt idx="5211">
                  <c:v>93.101516723632983</c:v>
                </c:pt>
                <c:pt idx="5212">
                  <c:v>93.095779418945</c:v>
                </c:pt>
                <c:pt idx="5213">
                  <c:v>93.255950927733949</c:v>
                </c:pt>
                <c:pt idx="5214">
                  <c:v>93.522506713866676</c:v>
                </c:pt>
                <c:pt idx="5215">
                  <c:v>93.323913574219006</c:v>
                </c:pt>
                <c:pt idx="5216">
                  <c:v>93.391113281250369</c:v>
                </c:pt>
                <c:pt idx="5217">
                  <c:v>93.60049438476598</c:v>
                </c:pt>
                <c:pt idx="5218">
                  <c:v>93.909378051757756</c:v>
                </c:pt>
                <c:pt idx="5219">
                  <c:v>93.926742553710639</c:v>
                </c:pt>
                <c:pt idx="5220">
                  <c:v>94.028366088867003</c:v>
                </c:pt>
                <c:pt idx="5221">
                  <c:v>93.926025390625</c:v>
                </c:pt>
                <c:pt idx="5222">
                  <c:v>93.897827148437983</c:v>
                </c:pt>
                <c:pt idx="5223">
                  <c:v>93.937377929687003</c:v>
                </c:pt>
                <c:pt idx="5224">
                  <c:v>93.915496826172003</c:v>
                </c:pt>
                <c:pt idx="5225">
                  <c:v>93.882125854491676</c:v>
                </c:pt>
                <c:pt idx="5226">
                  <c:v>93.937408447265994</c:v>
                </c:pt>
                <c:pt idx="5227">
                  <c:v>93.987548828125</c:v>
                </c:pt>
                <c:pt idx="5228">
                  <c:v>93.943176269530994</c:v>
                </c:pt>
                <c:pt idx="5229">
                  <c:v>94.045349121093949</c:v>
                </c:pt>
                <c:pt idx="5230">
                  <c:v>94.049758911132983</c:v>
                </c:pt>
                <c:pt idx="5231">
                  <c:v>94.065948486327983</c:v>
                </c:pt>
                <c:pt idx="5232">
                  <c:v>94.044128417969006</c:v>
                </c:pt>
                <c:pt idx="5233">
                  <c:v>94.111267089844262</c:v>
                </c:pt>
                <c:pt idx="5234">
                  <c:v>94.106079101561676</c:v>
                </c:pt>
                <c:pt idx="5235">
                  <c:v>94.138061523436676</c:v>
                </c:pt>
                <c:pt idx="5236">
                  <c:v>94.145401000977003</c:v>
                </c:pt>
                <c:pt idx="5237">
                  <c:v>94.146179199219006</c:v>
                </c:pt>
                <c:pt idx="5238">
                  <c:v>94.292373657227003</c:v>
                </c:pt>
                <c:pt idx="5239">
                  <c:v>94.179443359375</c:v>
                </c:pt>
                <c:pt idx="5240">
                  <c:v>94.123001098632756</c:v>
                </c:pt>
                <c:pt idx="5241">
                  <c:v>94.139862060547003</c:v>
                </c:pt>
                <c:pt idx="5242">
                  <c:v>94.123016357421477</c:v>
                </c:pt>
                <c:pt idx="5243">
                  <c:v>94.162155151367003</c:v>
                </c:pt>
                <c:pt idx="5244">
                  <c:v>94.162780761718949</c:v>
                </c:pt>
                <c:pt idx="5245">
                  <c:v>94.168090820312003</c:v>
                </c:pt>
                <c:pt idx="5246">
                  <c:v>94.156982421875</c:v>
                </c:pt>
                <c:pt idx="5247">
                  <c:v>94.160308837890526</c:v>
                </c:pt>
                <c:pt idx="5248">
                  <c:v>94.17927551269446</c:v>
                </c:pt>
                <c:pt idx="5249">
                  <c:v>94.199584960937997</c:v>
                </c:pt>
                <c:pt idx="5250">
                  <c:v>94.168334960937983</c:v>
                </c:pt>
                <c:pt idx="5251">
                  <c:v>94.154876708983664</c:v>
                </c:pt>
                <c:pt idx="5252">
                  <c:v>94.162673950195</c:v>
                </c:pt>
                <c:pt idx="5253">
                  <c:v>94.156860351562756</c:v>
                </c:pt>
                <c:pt idx="5254">
                  <c:v>94.154708862304673</c:v>
                </c:pt>
                <c:pt idx="5255">
                  <c:v>94.151214599609006</c:v>
                </c:pt>
                <c:pt idx="5256">
                  <c:v>94.15103149414098</c:v>
                </c:pt>
                <c:pt idx="5257">
                  <c:v>94.15119934082</c:v>
                </c:pt>
                <c:pt idx="5258">
                  <c:v>94.151214599609006</c:v>
                </c:pt>
                <c:pt idx="5259">
                  <c:v>94.139923095702997</c:v>
                </c:pt>
                <c:pt idx="5260">
                  <c:v>94.139923095702997</c:v>
                </c:pt>
                <c:pt idx="5261">
                  <c:v>94.134277343749858</c:v>
                </c:pt>
                <c:pt idx="5262">
                  <c:v>94.128463745117244</c:v>
                </c:pt>
                <c:pt idx="5263">
                  <c:v>94.162338256835525</c:v>
                </c:pt>
                <c:pt idx="5264">
                  <c:v>94.156860351562756</c:v>
                </c:pt>
                <c:pt idx="5265">
                  <c:v>94.14567565918</c:v>
                </c:pt>
                <c:pt idx="5266">
                  <c:v>94.145568847655639</c:v>
                </c:pt>
                <c:pt idx="5267">
                  <c:v>94.14567565918</c:v>
                </c:pt>
                <c:pt idx="5268">
                  <c:v>94.145568847655639</c:v>
                </c:pt>
                <c:pt idx="5269">
                  <c:v>94.134292602538949</c:v>
                </c:pt>
                <c:pt idx="5270">
                  <c:v>94.134292602538949</c:v>
                </c:pt>
                <c:pt idx="5271">
                  <c:v>94.134460449219262</c:v>
                </c:pt>
                <c:pt idx="5272">
                  <c:v>94.112075805663665</c:v>
                </c:pt>
                <c:pt idx="5273">
                  <c:v>94.10626220703098</c:v>
                </c:pt>
                <c:pt idx="5274">
                  <c:v>94.139739990233949</c:v>
                </c:pt>
                <c:pt idx="5275">
                  <c:v>94.133926391602003</c:v>
                </c:pt>
                <c:pt idx="5276">
                  <c:v>94.083541870117003</c:v>
                </c:pt>
                <c:pt idx="5277">
                  <c:v>94.078079223632756</c:v>
                </c:pt>
                <c:pt idx="5278">
                  <c:v>94.06680297851598</c:v>
                </c:pt>
                <c:pt idx="5279">
                  <c:v>94.10026550293</c:v>
                </c:pt>
                <c:pt idx="5280">
                  <c:v>94.083541870117003</c:v>
                </c:pt>
                <c:pt idx="5281">
                  <c:v>94.11100769043</c:v>
                </c:pt>
                <c:pt idx="5282">
                  <c:v>94.083541870117003</c:v>
                </c:pt>
                <c:pt idx="5283">
                  <c:v>94.105911254882756</c:v>
                </c:pt>
                <c:pt idx="5284">
                  <c:v>94.236251831055</c:v>
                </c:pt>
                <c:pt idx="5285">
                  <c:v>94.10644531249946</c:v>
                </c:pt>
                <c:pt idx="5286">
                  <c:v>94.072265625000199</c:v>
                </c:pt>
                <c:pt idx="5287">
                  <c:v>94.077377319335639</c:v>
                </c:pt>
                <c:pt idx="5288">
                  <c:v>94.05084228515598</c:v>
                </c:pt>
                <c:pt idx="5289">
                  <c:v>94.055206298827983</c:v>
                </c:pt>
                <c:pt idx="5290">
                  <c:v>94.078079223632756</c:v>
                </c:pt>
                <c:pt idx="5291">
                  <c:v>94.083541870117003</c:v>
                </c:pt>
                <c:pt idx="5292">
                  <c:v>94.090209960937457</c:v>
                </c:pt>
                <c:pt idx="5293">
                  <c:v>94.105926513671676</c:v>
                </c:pt>
                <c:pt idx="5294">
                  <c:v>94.089157104491676</c:v>
                </c:pt>
                <c:pt idx="5295">
                  <c:v>94.055389404297003</c:v>
                </c:pt>
                <c:pt idx="5296">
                  <c:v>94.29473876953098</c:v>
                </c:pt>
                <c:pt idx="5297">
                  <c:v>94.134460449219262</c:v>
                </c:pt>
                <c:pt idx="5298">
                  <c:v>94.100448608397983</c:v>
                </c:pt>
                <c:pt idx="5299">
                  <c:v>94.095153808593949</c:v>
                </c:pt>
                <c:pt idx="5300">
                  <c:v>94.14550781249946</c:v>
                </c:pt>
                <c:pt idx="5301">
                  <c:v>94.185272216796477</c:v>
                </c:pt>
                <c:pt idx="5302">
                  <c:v>94.239196777344006</c:v>
                </c:pt>
                <c:pt idx="5303">
                  <c:v>94.271942138671676</c:v>
                </c:pt>
                <c:pt idx="5304">
                  <c:v>94.170471191405525</c:v>
                </c:pt>
                <c:pt idx="5305">
                  <c:v>94.073104858397983</c:v>
                </c:pt>
                <c:pt idx="5306">
                  <c:v>94.06852722168</c:v>
                </c:pt>
                <c:pt idx="5307">
                  <c:v>94.038681030272983</c:v>
                </c:pt>
                <c:pt idx="5308">
                  <c:v>94.021820068359006</c:v>
                </c:pt>
                <c:pt idx="5309">
                  <c:v>94.066131591797003</c:v>
                </c:pt>
                <c:pt idx="5310">
                  <c:v>94.055557250977003</c:v>
                </c:pt>
                <c:pt idx="5311">
                  <c:v>93.998626708984006</c:v>
                </c:pt>
                <c:pt idx="5312">
                  <c:v>93.944046020507997</c:v>
                </c:pt>
                <c:pt idx="5313">
                  <c:v>94.016006469727245</c:v>
                </c:pt>
                <c:pt idx="5314">
                  <c:v>93.932418823242003</c:v>
                </c:pt>
                <c:pt idx="5315">
                  <c:v>93.977783203125</c:v>
                </c:pt>
                <c:pt idx="5316">
                  <c:v>93.954574584960994</c:v>
                </c:pt>
                <c:pt idx="5317">
                  <c:v>93.999145507812997</c:v>
                </c:pt>
                <c:pt idx="5318">
                  <c:v>93.982635498047244</c:v>
                </c:pt>
                <c:pt idx="5319">
                  <c:v>93.998458862305</c:v>
                </c:pt>
                <c:pt idx="5320">
                  <c:v>93.977249145507997</c:v>
                </c:pt>
                <c:pt idx="5321">
                  <c:v>93.970550537108949</c:v>
                </c:pt>
                <c:pt idx="5322">
                  <c:v>93.955841064452756</c:v>
                </c:pt>
                <c:pt idx="5323">
                  <c:v>93.955490112304673</c:v>
                </c:pt>
                <c:pt idx="5324">
                  <c:v>93.94384765625</c:v>
                </c:pt>
                <c:pt idx="5325">
                  <c:v>93.94877624511723</c:v>
                </c:pt>
                <c:pt idx="5326">
                  <c:v>93.921264648438338</c:v>
                </c:pt>
                <c:pt idx="5327">
                  <c:v>93.926681518554673</c:v>
                </c:pt>
                <c:pt idx="5328">
                  <c:v>93.93707275390598</c:v>
                </c:pt>
                <c:pt idx="5329">
                  <c:v>93.915618896483664</c:v>
                </c:pt>
                <c:pt idx="5330">
                  <c:v>93.914459228516321</c:v>
                </c:pt>
                <c:pt idx="5331">
                  <c:v>93.898193359375199</c:v>
                </c:pt>
                <c:pt idx="5332">
                  <c:v>93.898162841797003</c:v>
                </c:pt>
                <c:pt idx="5333">
                  <c:v>93.920593261719262</c:v>
                </c:pt>
                <c:pt idx="5334">
                  <c:v>93.909545898437003</c:v>
                </c:pt>
                <c:pt idx="5335">
                  <c:v>93.914794921875369</c:v>
                </c:pt>
                <c:pt idx="5336">
                  <c:v>93.887069702147997</c:v>
                </c:pt>
                <c:pt idx="5337">
                  <c:v>93.887130737305</c:v>
                </c:pt>
                <c:pt idx="5338">
                  <c:v>93.875778198241477</c:v>
                </c:pt>
                <c:pt idx="5339">
                  <c:v>93.886566162108949</c:v>
                </c:pt>
                <c:pt idx="5340">
                  <c:v>93.898162841797003</c:v>
                </c:pt>
                <c:pt idx="5341">
                  <c:v>93.89256286621098</c:v>
                </c:pt>
                <c:pt idx="5342">
                  <c:v>93.903991699219262</c:v>
                </c:pt>
                <c:pt idx="5343">
                  <c:v>93.881759643555</c:v>
                </c:pt>
                <c:pt idx="5344">
                  <c:v>93.881958007812983</c:v>
                </c:pt>
                <c:pt idx="5345">
                  <c:v>93.909362792968949</c:v>
                </c:pt>
                <c:pt idx="5346">
                  <c:v>94.123001098632756</c:v>
                </c:pt>
                <c:pt idx="5347">
                  <c:v>94.111404418945199</c:v>
                </c:pt>
                <c:pt idx="5348">
                  <c:v>94.077896118163665</c:v>
                </c:pt>
                <c:pt idx="5349">
                  <c:v>93.870162963867003</c:v>
                </c:pt>
                <c:pt idx="5350">
                  <c:v>93.870162963867003</c:v>
                </c:pt>
                <c:pt idx="5351">
                  <c:v>93.847595214844006</c:v>
                </c:pt>
                <c:pt idx="5352">
                  <c:v>93.746551513672003</c:v>
                </c:pt>
                <c:pt idx="5353">
                  <c:v>93.790817260742244</c:v>
                </c:pt>
                <c:pt idx="5354">
                  <c:v>93.668014526367003</c:v>
                </c:pt>
                <c:pt idx="5355">
                  <c:v>93.645614624022997</c:v>
                </c:pt>
                <c:pt idx="5356">
                  <c:v>93.544921875000199</c:v>
                </c:pt>
                <c:pt idx="5357">
                  <c:v>93.503387451172003</c:v>
                </c:pt>
                <c:pt idx="5358">
                  <c:v>93.48345947265598</c:v>
                </c:pt>
                <c:pt idx="5359">
                  <c:v>93.472335815429474</c:v>
                </c:pt>
                <c:pt idx="5360">
                  <c:v>93.394515991211321</c:v>
                </c:pt>
                <c:pt idx="5361">
                  <c:v>93.32963562011723</c:v>
                </c:pt>
                <c:pt idx="5362">
                  <c:v>93.273849487305199</c:v>
                </c:pt>
                <c:pt idx="5363">
                  <c:v>93.212265014647997</c:v>
                </c:pt>
                <c:pt idx="5364">
                  <c:v>93.117813110352003</c:v>
                </c:pt>
                <c:pt idx="5365">
                  <c:v>93.101165771483949</c:v>
                </c:pt>
                <c:pt idx="5366">
                  <c:v>93.095779418945</c:v>
                </c:pt>
                <c:pt idx="5367">
                  <c:v>93.095779418945</c:v>
                </c:pt>
                <c:pt idx="5368">
                  <c:v>93.095779418945</c:v>
                </c:pt>
                <c:pt idx="5369">
                  <c:v>93.095779418945</c:v>
                </c:pt>
                <c:pt idx="5370">
                  <c:v>93.089889526367003</c:v>
                </c:pt>
                <c:pt idx="5371">
                  <c:v>93.335098266601676</c:v>
                </c:pt>
                <c:pt idx="5372">
                  <c:v>93.090026855468949</c:v>
                </c:pt>
                <c:pt idx="5373">
                  <c:v>93.090576171875</c:v>
                </c:pt>
                <c:pt idx="5374">
                  <c:v>93.040390014647983</c:v>
                </c:pt>
                <c:pt idx="5375">
                  <c:v>92.862197875977003</c:v>
                </c:pt>
                <c:pt idx="5376">
                  <c:v>92.863876342772741</c:v>
                </c:pt>
                <c:pt idx="5377">
                  <c:v>92.84527587890598</c:v>
                </c:pt>
                <c:pt idx="5378">
                  <c:v>92.829101562499645</c:v>
                </c:pt>
                <c:pt idx="5379">
                  <c:v>92.797622680664261</c:v>
                </c:pt>
                <c:pt idx="5380">
                  <c:v>92.740249633789006</c:v>
                </c:pt>
                <c:pt idx="5381">
                  <c:v>92.745864868164006</c:v>
                </c:pt>
                <c:pt idx="5382">
                  <c:v>92.797790527344006</c:v>
                </c:pt>
                <c:pt idx="5383">
                  <c:v>92.641525268555199</c:v>
                </c:pt>
                <c:pt idx="5384">
                  <c:v>92.657623291016321</c:v>
                </c:pt>
                <c:pt idx="5385">
                  <c:v>92.609100341797003</c:v>
                </c:pt>
                <c:pt idx="5386">
                  <c:v>92.493057250977245</c:v>
                </c:pt>
                <c:pt idx="5387">
                  <c:v>92.399749755858949</c:v>
                </c:pt>
                <c:pt idx="5388">
                  <c:v>92.388229370117244</c:v>
                </c:pt>
                <c:pt idx="5389">
                  <c:v>92.493759155272997</c:v>
                </c:pt>
                <c:pt idx="5390">
                  <c:v>92.33941650390598</c:v>
                </c:pt>
                <c:pt idx="5391">
                  <c:v>92.33941650390598</c:v>
                </c:pt>
                <c:pt idx="5392">
                  <c:v>92.33941650390598</c:v>
                </c:pt>
                <c:pt idx="5393">
                  <c:v>92.33941650390598</c:v>
                </c:pt>
                <c:pt idx="5394">
                  <c:v>92.333740234375</c:v>
                </c:pt>
                <c:pt idx="5395">
                  <c:v>92.333923339844006</c:v>
                </c:pt>
                <c:pt idx="5396">
                  <c:v>92.33941650390598</c:v>
                </c:pt>
                <c:pt idx="5397">
                  <c:v>92.153350830077756</c:v>
                </c:pt>
                <c:pt idx="5398">
                  <c:v>92.069442749022983</c:v>
                </c:pt>
                <c:pt idx="5399">
                  <c:v>92.054611206055</c:v>
                </c:pt>
                <c:pt idx="5400">
                  <c:v>91.986953735352245</c:v>
                </c:pt>
                <c:pt idx="5401">
                  <c:v>91.967864990234261</c:v>
                </c:pt>
                <c:pt idx="5402">
                  <c:v>91.916000366210994</c:v>
                </c:pt>
                <c:pt idx="5403">
                  <c:v>91.853881835936676</c:v>
                </c:pt>
                <c:pt idx="5404">
                  <c:v>91.622085571288665</c:v>
                </c:pt>
                <c:pt idx="5405">
                  <c:v>91.600433349608949</c:v>
                </c:pt>
                <c:pt idx="5406">
                  <c:v>91.600433349608949</c:v>
                </c:pt>
                <c:pt idx="5407">
                  <c:v>91.600433349608949</c:v>
                </c:pt>
                <c:pt idx="5408">
                  <c:v>91.600433349608949</c:v>
                </c:pt>
                <c:pt idx="5409">
                  <c:v>91.568161010742003</c:v>
                </c:pt>
                <c:pt idx="5410">
                  <c:v>91.595016479492003</c:v>
                </c:pt>
                <c:pt idx="5411">
                  <c:v>91.30743408203098</c:v>
                </c:pt>
                <c:pt idx="5412">
                  <c:v>91.269622802733949</c:v>
                </c:pt>
                <c:pt idx="5413">
                  <c:v>91.237274169922244</c:v>
                </c:pt>
                <c:pt idx="5414">
                  <c:v>91.232055664062997</c:v>
                </c:pt>
                <c:pt idx="5415">
                  <c:v>91.259185791015994</c:v>
                </c:pt>
                <c:pt idx="5416">
                  <c:v>91.237442016601676</c:v>
                </c:pt>
                <c:pt idx="5417">
                  <c:v>91.237274169922244</c:v>
                </c:pt>
                <c:pt idx="5418">
                  <c:v>91.237289428711321</c:v>
                </c:pt>
                <c:pt idx="5419">
                  <c:v>91.194183349609006</c:v>
                </c:pt>
                <c:pt idx="5420">
                  <c:v>91.039688110351676</c:v>
                </c:pt>
                <c:pt idx="5421">
                  <c:v>91.001235961914261</c:v>
                </c:pt>
                <c:pt idx="5422">
                  <c:v>90.931427001952997</c:v>
                </c:pt>
                <c:pt idx="5423">
                  <c:v>90.878417968749858</c:v>
                </c:pt>
                <c:pt idx="5424">
                  <c:v>90.878250122069645</c:v>
                </c:pt>
                <c:pt idx="5425">
                  <c:v>90.878250122069645</c:v>
                </c:pt>
                <c:pt idx="5426">
                  <c:v>90.878250122069645</c:v>
                </c:pt>
                <c:pt idx="5427">
                  <c:v>90.878250122069645</c:v>
                </c:pt>
                <c:pt idx="5428">
                  <c:v>90.750335693358949</c:v>
                </c:pt>
                <c:pt idx="5429">
                  <c:v>90.662353515624645</c:v>
                </c:pt>
                <c:pt idx="5430">
                  <c:v>90.552322387694645</c:v>
                </c:pt>
                <c:pt idx="5431">
                  <c:v>90.523269653320199</c:v>
                </c:pt>
                <c:pt idx="5432">
                  <c:v>90.400283813477003</c:v>
                </c:pt>
                <c:pt idx="5433">
                  <c:v>90.267639160155994</c:v>
                </c:pt>
                <c:pt idx="5434">
                  <c:v>90.209487915038949</c:v>
                </c:pt>
                <c:pt idx="5435">
                  <c:v>90.172286987305</c:v>
                </c:pt>
                <c:pt idx="5436">
                  <c:v>90.172286987305</c:v>
                </c:pt>
                <c:pt idx="5437">
                  <c:v>90.120117187499645</c:v>
                </c:pt>
                <c:pt idx="5438">
                  <c:v>89.954315185547244</c:v>
                </c:pt>
                <c:pt idx="5439">
                  <c:v>89.912292480469006</c:v>
                </c:pt>
                <c:pt idx="5440">
                  <c:v>89.822601318358664</c:v>
                </c:pt>
                <c:pt idx="5441">
                  <c:v>89.722335815429474</c:v>
                </c:pt>
                <c:pt idx="5442">
                  <c:v>89.644470214843949</c:v>
                </c:pt>
                <c:pt idx="5443">
                  <c:v>89.545410156249858</c:v>
                </c:pt>
                <c:pt idx="5444">
                  <c:v>89.487411499022997</c:v>
                </c:pt>
                <c:pt idx="5445">
                  <c:v>89.482025146483664</c:v>
                </c:pt>
                <c:pt idx="5446">
                  <c:v>89.482025146483664</c:v>
                </c:pt>
                <c:pt idx="5447">
                  <c:v>89.476943969727245</c:v>
                </c:pt>
                <c:pt idx="5448">
                  <c:v>89.476608276367003</c:v>
                </c:pt>
                <c:pt idx="5449">
                  <c:v>89.382583618163949</c:v>
                </c:pt>
                <c:pt idx="5450">
                  <c:v>89.351043701172244</c:v>
                </c:pt>
                <c:pt idx="5451">
                  <c:v>89.277923583984006</c:v>
                </c:pt>
                <c:pt idx="5452">
                  <c:v>89.223739624022983</c:v>
                </c:pt>
                <c:pt idx="5453">
                  <c:v>89.182067871093665</c:v>
                </c:pt>
                <c:pt idx="5454">
                  <c:v>89.158126831054673</c:v>
                </c:pt>
                <c:pt idx="5455">
                  <c:v>89.168670654297003</c:v>
                </c:pt>
                <c:pt idx="5456">
                  <c:v>89.168594360352003</c:v>
                </c:pt>
                <c:pt idx="5457">
                  <c:v>89.121932983397983</c:v>
                </c:pt>
                <c:pt idx="5458">
                  <c:v>89.147644042969006</c:v>
                </c:pt>
                <c:pt idx="5459">
                  <c:v>89.132308959960639</c:v>
                </c:pt>
                <c:pt idx="5460">
                  <c:v>89.13459777832</c:v>
                </c:pt>
                <c:pt idx="5461">
                  <c:v>89.108459472655639</c:v>
                </c:pt>
                <c:pt idx="5462">
                  <c:v>89.139999389647997</c:v>
                </c:pt>
                <c:pt idx="5463">
                  <c:v>89.101089477538949</c:v>
                </c:pt>
                <c:pt idx="5464">
                  <c:v>89.119476318358664</c:v>
                </c:pt>
                <c:pt idx="5465">
                  <c:v>89.140151977538949</c:v>
                </c:pt>
                <c:pt idx="5466">
                  <c:v>89.142517089844006</c:v>
                </c:pt>
                <c:pt idx="5467">
                  <c:v>89.147644042969006</c:v>
                </c:pt>
                <c:pt idx="5468">
                  <c:v>89.137496948242244</c:v>
                </c:pt>
                <c:pt idx="5469">
                  <c:v>89.129287719726676</c:v>
                </c:pt>
                <c:pt idx="5470">
                  <c:v>89.153076171874645</c:v>
                </c:pt>
                <c:pt idx="5471">
                  <c:v>89.15045166015598</c:v>
                </c:pt>
                <c:pt idx="5472">
                  <c:v>89.147796630858949</c:v>
                </c:pt>
                <c:pt idx="5473">
                  <c:v>89.171249389647997</c:v>
                </c:pt>
                <c:pt idx="5474">
                  <c:v>89.150772094726477</c:v>
                </c:pt>
                <c:pt idx="5475">
                  <c:v>89.16331481933598</c:v>
                </c:pt>
                <c:pt idx="5476">
                  <c:v>89.225585937499645</c:v>
                </c:pt>
                <c:pt idx="5477">
                  <c:v>89.168579101561676</c:v>
                </c:pt>
                <c:pt idx="5478">
                  <c:v>89.183868408202983</c:v>
                </c:pt>
                <c:pt idx="5479">
                  <c:v>89.22053527832</c:v>
                </c:pt>
                <c:pt idx="5480">
                  <c:v>89.22061157226598</c:v>
                </c:pt>
                <c:pt idx="5481">
                  <c:v>89.267333984375369</c:v>
                </c:pt>
                <c:pt idx="5482">
                  <c:v>89.308898925780639</c:v>
                </c:pt>
                <c:pt idx="5483">
                  <c:v>89.41941833496098</c:v>
                </c:pt>
                <c:pt idx="5484">
                  <c:v>89.402389526367003</c:v>
                </c:pt>
                <c:pt idx="5485">
                  <c:v>89.325073242187756</c:v>
                </c:pt>
                <c:pt idx="5486">
                  <c:v>89.508453369140994</c:v>
                </c:pt>
                <c:pt idx="5487">
                  <c:v>89.508438110351477</c:v>
                </c:pt>
                <c:pt idx="5488">
                  <c:v>89.539886474608949</c:v>
                </c:pt>
                <c:pt idx="5489">
                  <c:v>89.560897827147983</c:v>
                </c:pt>
                <c:pt idx="5490">
                  <c:v>89.666305541992003</c:v>
                </c:pt>
                <c:pt idx="5491">
                  <c:v>89.629852294921676</c:v>
                </c:pt>
                <c:pt idx="5492">
                  <c:v>89.724502563477003</c:v>
                </c:pt>
                <c:pt idx="5493">
                  <c:v>89.722549438477003</c:v>
                </c:pt>
                <c:pt idx="5494">
                  <c:v>89.844329833983949</c:v>
                </c:pt>
                <c:pt idx="5495">
                  <c:v>89.838073730468665</c:v>
                </c:pt>
                <c:pt idx="5496">
                  <c:v>89.837585449219262</c:v>
                </c:pt>
                <c:pt idx="5497">
                  <c:v>89.906341552733664</c:v>
                </c:pt>
                <c:pt idx="5498">
                  <c:v>90.028015136718665</c:v>
                </c:pt>
                <c:pt idx="5499">
                  <c:v>90.309600830077983</c:v>
                </c:pt>
                <c:pt idx="5500">
                  <c:v>90.24658203125</c:v>
                </c:pt>
                <c:pt idx="5501">
                  <c:v>90.209335327147983</c:v>
                </c:pt>
                <c:pt idx="5502">
                  <c:v>90.209915161132997</c:v>
                </c:pt>
                <c:pt idx="5503">
                  <c:v>90.256835937499645</c:v>
                </c:pt>
                <c:pt idx="5504">
                  <c:v>90.377990722655639</c:v>
                </c:pt>
                <c:pt idx="5505">
                  <c:v>90.485687255858949</c:v>
                </c:pt>
                <c:pt idx="5506">
                  <c:v>90.531158447265994</c:v>
                </c:pt>
                <c:pt idx="5507">
                  <c:v>90.568588256835639</c:v>
                </c:pt>
                <c:pt idx="5508">
                  <c:v>90.664093017577983</c:v>
                </c:pt>
                <c:pt idx="5509">
                  <c:v>90.69091796875</c:v>
                </c:pt>
                <c:pt idx="5510">
                  <c:v>90.819091796875</c:v>
                </c:pt>
                <c:pt idx="5511">
                  <c:v>90.878250122069645</c:v>
                </c:pt>
                <c:pt idx="5512">
                  <c:v>90.878250122069645</c:v>
                </c:pt>
                <c:pt idx="5513">
                  <c:v>90.878250122069645</c:v>
                </c:pt>
                <c:pt idx="5514">
                  <c:v>90.878250122069645</c:v>
                </c:pt>
                <c:pt idx="5515">
                  <c:v>90.878250122069645</c:v>
                </c:pt>
                <c:pt idx="5516">
                  <c:v>90.878250122069645</c:v>
                </c:pt>
                <c:pt idx="5517">
                  <c:v>90.937484741211321</c:v>
                </c:pt>
                <c:pt idx="5518">
                  <c:v>90.958297729492003</c:v>
                </c:pt>
                <c:pt idx="5519">
                  <c:v>90.964447021483949</c:v>
                </c:pt>
                <c:pt idx="5520">
                  <c:v>91.03318786621098</c:v>
                </c:pt>
                <c:pt idx="5521">
                  <c:v>91.113571166991676</c:v>
                </c:pt>
                <c:pt idx="5522">
                  <c:v>91.134704589844006</c:v>
                </c:pt>
                <c:pt idx="5523">
                  <c:v>91.205123901367458</c:v>
                </c:pt>
                <c:pt idx="5524">
                  <c:v>91.153335571288665</c:v>
                </c:pt>
                <c:pt idx="5525">
                  <c:v>91.248062133788665</c:v>
                </c:pt>
                <c:pt idx="5526">
                  <c:v>91.237274169922244</c:v>
                </c:pt>
                <c:pt idx="5527">
                  <c:v>91.296783447265994</c:v>
                </c:pt>
                <c:pt idx="5528">
                  <c:v>91.286056518554673</c:v>
                </c:pt>
                <c:pt idx="5529">
                  <c:v>91.436645507812244</c:v>
                </c:pt>
                <c:pt idx="5530">
                  <c:v>91.42121887207</c:v>
                </c:pt>
                <c:pt idx="5531">
                  <c:v>91.529129028320199</c:v>
                </c:pt>
                <c:pt idx="5532">
                  <c:v>91.600097656249858</c:v>
                </c:pt>
                <c:pt idx="5533">
                  <c:v>91.498077392577756</c:v>
                </c:pt>
                <c:pt idx="5534">
                  <c:v>91.600433349608949</c:v>
                </c:pt>
                <c:pt idx="5535">
                  <c:v>91.600433349608949</c:v>
                </c:pt>
                <c:pt idx="5536">
                  <c:v>91.600433349608949</c:v>
                </c:pt>
                <c:pt idx="5537">
                  <c:v>91.600433349608949</c:v>
                </c:pt>
                <c:pt idx="5538">
                  <c:v>91.600433349608949</c:v>
                </c:pt>
                <c:pt idx="5539">
                  <c:v>91.600433349608949</c:v>
                </c:pt>
                <c:pt idx="5540">
                  <c:v>91.600433349608949</c:v>
                </c:pt>
                <c:pt idx="5541">
                  <c:v>91.600433349608949</c:v>
                </c:pt>
                <c:pt idx="5542">
                  <c:v>91.605682373046676</c:v>
                </c:pt>
                <c:pt idx="5543">
                  <c:v>91.600433349608949</c:v>
                </c:pt>
                <c:pt idx="5544">
                  <c:v>91.757736206054673</c:v>
                </c:pt>
                <c:pt idx="5545">
                  <c:v>91.605834960937003</c:v>
                </c:pt>
                <c:pt idx="5546">
                  <c:v>91.616958618163949</c:v>
                </c:pt>
                <c:pt idx="5547">
                  <c:v>91.741439819335994</c:v>
                </c:pt>
                <c:pt idx="5548">
                  <c:v>91.831893920897997</c:v>
                </c:pt>
                <c:pt idx="5549">
                  <c:v>91.888168334960639</c:v>
                </c:pt>
                <c:pt idx="5550">
                  <c:v>91.866851806640653</c:v>
                </c:pt>
                <c:pt idx="5551">
                  <c:v>91.730697631835994</c:v>
                </c:pt>
                <c:pt idx="5552">
                  <c:v>91.82615661621098</c:v>
                </c:pt>
                <c:pt idx="5553">
                  <c:v>91.88198852539098</c:v>
                </c:pt>
                <c:pt idx="5554">
                  <c:v>92.032806396483522</c:v>
                </c:pt>
                <c:pt idx="5555">
                  <c:v>92.016220092772997</c:v>
                </c:pt>
                <c:pt idx="5556">
                  <c:v>92.306610107421676</c:v>
                </c:pt>
                <c:pt idx="5557">
                  <c:v>91.98062133789098</c:v>
                </c:pt>
                <c:pt idx="5558">
                  <c:v>91.838912963867003</c:v>
                </c:pt>
                <c:pt idx="5559">
                  <c:v>91.894149780273338</c:v>
                </c:pt>
                <c:pt idx="5560">
                  <c:v>92.003890991210994</c:v>
                </c:pt>
                <c:pt idx="5561">
                  <c:v>92.009048461914006</c:v>
                </c:pt>
                <c:pt idx="5562">
                  <c:v>92.05241394043</c:v>
                </c:pt>
                <c:pt idx="5563">
                  <c:v>92.273529052733949</c:v>
                </c:pt>
                <c:pt idx="5564">
                  <c:v>92.235321044922003</c:v>
                </c:pt>
                <c:pt idx="5565">
                  <c:v>92.323257446288949</c:v>
                </c:pt>
                <c:pt idx="5566">
                  <c:v>92.339233398437983</c:v>
                </c:pt>
                <c:pt idx="5567">
                  <c:v>92.333953857421676</c:v>
                </c:pt>
                <c:pt idx="5568">
                  <c:v>92.33941650390598</c:v>
                </c:pt>
                <c:pt idx="5569">
                  <c:v>92.344909667969262</c:v>
                </c:pt>
                <c:pt idx="5570">
                  <c:v>92.350402832030525</c:v>
                </c:pt>
                <c:pt idx="5571">
                  <c:v>92.388565063477003</c:v>
                </c:pt>
                <c:pt idx="5572">
                  <c:v>92.399337768554673</c:v>
                </c:pt>
                <c:pt idx="5573">
                  <c:v>92.487091064452983</c:v>
                </c:pt>
                <c:pt idx="5574">
                  <c:v>92.553146362305</c:v>
                </c:pt>
                <c:pt idx="5575">
                  <c:v>92.547683715820199</c:v>
                </c:pt>
                <c:pt idx="5576">
                  <c:v>92.618743896483522</c:v>
                </c:pt>
                <c:pt idx="5577">
                  <c:v>92.67951965332</c:v>
                </c:pt>
                <c:pt idx="5578">
                  <c:v>92.71263122558598</c:v>
                </c:pt>
                <c:pt idx="5579">
                  <c:v>92.737243652344262</c:v>
                </c:pt>
                <c:pt idx="5580">
                  <c:v>92.918991088867244</c:v>
                </c:pt>
                <c:pt idx="5581">
                  <c:v>92.907974243164006</c:v>
                </c:pt>
                <c:pt idx="5582">
                  <c:v>92.945175170897983</c:v>
                </c:pt>
                <c:pt idx="5583">
                  <c:v>93.095779418945</c:v>
                </c:pt>
                <c:pt idx="5584">
                  <c:v>93.095779418945</c:v>
                </c:pt>
                <c:pt idx="5585">
                  <c:v>93.095779418945</c:v>
                </c:pt>
                <c:pt idx="5586">
                  <c:v>93.112594604492003</c:v>
                </c:pt>
                <c:pt idx="5587">
                  <c:v>93.372116088867003</c:v>
                </c:pt>
                <c:pt idx="5588">
                  <c:v>93.435470581055</c:v>
                </c:pt>
                <c:pt idx="5589">
                  <c:v>93.514266967773338</c:v>
                </c:pt>
                <c:pt idx="5590">
                  <c:v>93.645278930663665</c:v>
                </c:pt>
                <c:pt idx="5591">
                  <c:v>93.825088500976676</c:v>
                </c:pt>
                <c:pt idx="5592">
                  <c:v>93.870162963867003</c:v>
                </c:pt>
                <c:pt idx="5593">
                  <c:v>93.870162963867003</c:v>
                </c:pt>
                <c:pt idx="5594">
                  <c:v>93.870162963867003</c:v>
                </c:pt>
                <c:pt idx="5595">
                  <c:v>93.993194580078338</c:v>
                </c:pt>
                <c:pt idx="5596">
                  <c:v>94.08372497558598</c:v>
                </c:pt>
                <c:pt idx="5597">
                  <c:v>94.184860229492003</c:v>
                </c:pt>
                <c:pt idx="5598">
                  <c:v>94.22444152832</c:v>
                </c:pt>
                <c:pt idx="5599">
                  <c:v>94.185104370117003</c:v>
                </c:pt>
                <c:pt idx="5600">
                  <c:v>94.261581420897997</c:v>
                </c:pt>
                <c:pt idx="5601">
                  <c:v>94.295349121093949</c:v>
                </c:pt>
                <c:pt idx="5602">
                  <c:v>94.468841552733664</c:v>
                </c:pt>
                <c:pt idx="5603">
                  <c:v>94.479949951172244</c:v>
                </c:pt>
                <c:pt idx="5604">
                  <c:v>94.578292846679645</c:v>
                </c:pt>
                <c:pt idx="5605">
                  <c:v>94.657516479492003</c:v>
                </c:pt>
                <c:pt idx="5606">
                  <c:v>94.663192749022983</c:v>
                </c:pt>
                <c:pt idx="5607">
                  <c:v>94.680282592772741</c:v>
                </c:pt>
                <c:pt idx="5608">
                  <c:v>94.680267333983664</c:v>
                </c:pt>
                <c:pt idx="5609">
                  <c:v>94.663192749022983</c:v>
                </c:pt>
                <c:pt idx="5610">
                  <c:v>94.680297851562756</c:v>
                </c:pt>
                <c:pt idx="5611">
                  <c:v>94.663192749022983</c:v>
                </c:pt>
                <c:pt idx="5612">
                  <c:v>94.663208007812983</c:v>
                </c:pt>
                <c:pt idx="5613">
                  <c:v>94.680282592772741</c:v>
                </c:pt>
                <c:pt idx="5614">
                  <c:v>94.663192749022983</c:v>
                </c:pt>
                <c:pt idx="5615">
                  <c:v>94.679306030272741</c:v>
                </c:pt>
                <c:pt idx="5616">
                  <c:v>94.663192749022983</c:v>
                </c:pt>
                <c:pt idx="5617">
                  <c:v>94.680267333983664</c:v>
                </c:pt>
                <c:pt idx="5618">
                  <c:v>94.663208007812983</c:v>
                </c:pt>
                <c:pt idx="5619">
                  <c:v>94.680267333983664</c:v>
                </c:pt>
                <c:pt idx="5620">
                  <c:v>94.663208007812983</c:v>
                </c:pt>
                <c:pt idx="5621">
                  <c:v>94.663726806640653</c:v>
                </c:pt>
                <c:pt idx="5622">
                  <c:v>94.680267333983664</c:v>
                </c:pt>
                <c:pt idx="5623">
                  <c:v>94.663192749022983</c:v>
                </c:pt>
                <c:pt idx="5624">
                  <c:v>94.663192749022983</c:v>
                </c:pt>
                <c:pt idx="5625">
                  <c:v>94.663192749022983</c:v>
                </c:pt>
                <c:pt idx="5626">
                  <c:v>94.663192749022983</c:v>
                </c:pt>
                <c:pt idx="5627">
                  <c:v>94.663192749022983</c:v>
                </c:pt>
                <c:pt idx="5628">
                  <c:v>94.663192749022983</c:v>
                </c:pt>
                <c:pt idx="5629">
                  <c:v>94.663192749022983</c:v>
                </c:pt>
                <c:pt idx="5630">
                  <c:v>94.663192749022983</c:v>
                </c:pt>
                <c:pt idx="5631">
                  <c:v>94.663192749022983</c:v>
                </c:pt>
                <c:pt idx="5632">
                  <c:v>94.663192749022983</c:v>
                </c:pt>
                <c:pt idx="5633">
                  <c:v>94.663192749022983</c:v>
                </c:pt>
                <c:pt idx="5634">
                  <c:v>94.663192749022983</c:v>
                </c:pt>
                <c:pt idx="5635">
                  <c:v>94.663192749022983</c:v>
                </c:pt>
                <c:pt idx="5636">
                  <c:v>94.663192749022983</c:v>
                </c:pt>
                <c:pt idx="5637">
                  <c:v>94.663192749022983</c:v>
                </c:pt>
                <c:pt idx="5638">
                  <c:v>94.663711547851676</c:v>
                </c:pt>
                <c:pt idx="5639">
                  <c:v>94.696838378905639</c:v>
                </c:pt>
                <c:pt idx="5640">
                  <c:v>94.68579101562446</c:v>
                </c:pt>
                <c:pt idx="5641">
                  <c:v>94.663192749022983</c:v>
                </c:pt>
                <c:pt idx="5642">
                  <c:v>94.702529907227245</c:v>
                </c:pt>
                <c:pt idx="5643">
                  <c:v>94.709106445312457</c:v>
                </c:pt>
                <c:pt idx="5644">
                  <c:v>94.77685546875</c:v>
                </c:pt>
                <c:pt idx="5645">
                  <c:v>94.857482910155639</c:v>
                </c:pt>
                <c:pt idx="5646">
                  <c:v>94.929611206055</c:v>
                </c:pt>
                <c:pt idx="5647">
                  <c:v>94.958129882812997</c:v>
                </c:pt>
                <c:pt idx="5648">
                  <c:v>95.066543579102245</c:v>
                </c:pt>
                <c:pt idx="5649">
                  <c:v>95.118438720702756</c:v>
                </c:pt>
                <c:pt idx="5650">
                  <c:v>95.12419128418</c:v>
                </c:pt>
                <c:pt idx="5651">
                  <c:v>95.172119140624645</c:v>
                </c:pt>
                <c:pt idx="5652">
                  <c:v>95.233291625977458</c:v>
                </c:pt>
                <c:pt idx="5653">
                  <c:v>95.26220703125</c:v>
                </c:pt>
                <c:pt idx="5654">
                  <c:v>95.30793762207</c:v>
                </c:pt>
                <c:pt idx="5655">
                  <c:v>95.389236450195</c:v>
                </c:pt>
                <c:pt idx="5656">
                  <c:v>95.487258911132997</c:v>
                </c:pt>
                <c:pt idx="5657">
                  <c:v>95.47557067871098</c:v>
                </c:pt>
                <c:pt idx="5658">
                  <c:v>95.481155395507997</c:v>
                </c:pt>
                <c:pt idx="5659">
                  <c:v>95.492828369140994</c:v>
                </c:pt>
                <c:pt idx="5660">
                  <c:v>95.492828369140994</c:v>
                </c:pt>
                <c:pt idx="5661">
                  <c:v>95.498580932617003</c:v>
                </c:pt>
                <c:pt idx="5662">
                  <c:v>95.487091064452983</c:v>
                </c:pt>
                <c:pt idx="5663">
                  <c:v>95.492843627930199</c:v>
                </c:pt>
                <c:pt idx="5664">
                  <c:v>95.504165649414261</c:v>
                </c:pt>
                <c:pt idx="5665">
                  <c:v>95.550064086914006</c:v>
                </c:pt>
                <c:pt idx="5666">
                  <c:v>95.641036987305199</c:v>
                </c:pt>
                <c:pt idx="5667">
                  <c:v>95.689178466796676</c:v>
                </c:pt>
                <c:pt idx="5668">
                  <c:v>95.781646728515994</c:v>
                </c:pt>
                <c:pt idx="5669">
                  <c:v>95.820190429687983</c:v>
                </c:pt>
                <c:pt idx="5670">
                  <c:v>95.907104492187997</c:v>
                </c:pt>
                <c:pt idx="5671">
                  <c:v>95.918151855468949</c:v>
                </c:pt>
                <c:pt idx="5672">
                  <c:v>95.923751831054673</c:v>
                </c:pt>
                <c:pt idx="5673">
                  <c:v>95.964279174805199</c:v>
                </c:pt>
                <c:pt idx="5674">
                  <c:v>96.034057617187983</c:v>
                </c:pt>
                <c:pt idx="5675">
                  <c:v>96.057647705077997</c:v>
                </c:pt>
                <c:pt idx="5676">
                  <c:v>96.103836059569645</c:v>
                </c:pt>
                <c:pt idx="5677">
                  <c:v>96.157257080077997</c:v>
                </c:pt>
                <c:pt idx="5678">
                  <c:v>96.430068969727245</c:v>
                </c:pt>
                <c:pt idx="5679">
                  <c:v>96.808319091797003</c:v>
                </c:pt>
                <c:pt idx="5680">
                  <c:v>96.388031005858664</c:v>
                </c:pt>
                <c:pt idx="5681">
                  <c:v>96.34294128418</c:v>
                </c:pt>
                <c:pt idx="5682">
                  <c:v>96.405700683593949</c:v>
                </c:pt>
                <c:pt idx="5683">
                  <c:v>96.333786010741676</c:v>
                </c:pt>
                <c:pt idx="5684">
                  <c:v>96.333389282227003</c:v>
                </c:pt>
                <c:pt idx="5685">
                  <c:v>96.32550048828098</c:v>
                </c:pt>
                <c:pt idx="5686">
                  <c:v>96.417831420897997</c:v>
                </c:pt>
                <c:pt idx="5687">
                  <c:v>96.494384765625199</c:v>
                </c:pt>
                <c:pt idx="5688">
                  <c:v>96.436111450195199</c:v>
                </c:pt>
                <c:pt idx="5689">
                  <c:v>96.425552368163949</c:v>
                </c:pt>
                <c:pt idx="5690">
                  <c:v>96.544540405273338</c:v>
                </c:pt>
                <c:pt idx="5691">
                  <c:v>96.820831298827756</c:v>
                </c:pt>
                <c:pt idx="5692">
                  <c:v>96.854583740234006</c:v>
                </c:pt>
                <c:pt idx="5693">
                  <c:v>96.825454711913949</c:v>
                </c:pt>
                <c:pt idx="5694">
                  <c:v>96.819869995117458</c:v>
                </c:pt>
                <c:pt idx="5695">
                  <c:v>96.831420898437983</c:v>
                </c:pt>
                <c:pt idx="5696">
                  <c:v>96.854919433593949</c:v>
                </c:pt>
                <c:pt idx="5697">
                  <c:v>96.878021240233949</c:v>
                </c:pt>
                <c:pt idx="5698">
                  <c:v>96.849624633789006</c:v>
                </c:pt>
                <c:pt idx="5699">
                  <c:v>96.860229492187244</c:v>
                </c:pt>
                <c:pt idx="5700">
                  <c:v>96.894058227538949</c:v>
                </c:pt>
                <c:pt idx="5701">
                  <c:v>96.894180297852003</c:v>
                </c:pt>
                <c:pt idx="5702">
                  <c:v>96.913436889647997</c:v>
                </c:pt>
                <c:pt idx="5703">
                  <c:v>96.937500000000199</c:v>
                </c:pt>
                <c:pt idx="5704">
                  <c:v>96.977416992187983</c:v>
                </c:pt>
                <c:pt idx="5705">
                  <c:v>97.102127075195</c:v>
                </c:pt>
                <c:pt idx="5706">
                  <c:v>97.113037109375</c:v>
                </c:pt>
                <c:pt idx="5707">
                  <c:v>97.06597900390598</c:v>
                </c:pt>
                <c:pt idx="5708">
                  <c:v>97.12034606933598</c:v>
                </c:pt>
                <c:pt idx="5709">
                  <c:v>97.125396728515653</c:v>
                </c:pt>
                <c:pt idx="5710">
                  <c:v>97.161270141602003</c:v>
                </c:pt>
                <c:pt idx="5711">
                  <c:v>97.161270141602003</c:v>
                </c:pt>
                <c:pt idx="5712">
                  <c:v>97.161270141602003</c:v>
                </c:pt>
                <c:pt idx="5713">
                  <c:v>97.161270141602003</c:v>
                </c:pt>
                <c:pt idx="5714">
                  <c:v>97.161270141602003</c:v>
                </c:pt>
                <c:pt idx="5715">
                  <c:v>97.166961669922244</c:v>
                </c:pt>
                <c:pt idx="5716">
                  <c:v>97.167144775390994</c:v>
                </c:pt>
                <c:pt idx="5717">
                  <c:v>97.220245361327997</c:v>
                </c:pt>
                <c:pt idx="5718">
                  <c:v>97.326400756835639</c:v>
                </c:pt>
                <c:pt idx="5719">
                  <c:v>97.332122802733664</c:v>
                </c:pt>
                <c:pt idx="5720">
                  <c:v>97.337844848632983</c:v>
                </c:pt>
                <c:pt idx="5721">
                  <c:v>97.332122802733664</c:v>
                </c:pt>
                <c:pt idx="5722">
                  <c:v>97.367385864257983</c:v>
                </c:pt>
                <c:pt idx="5723">
                  <c:v>97.408782958983664</c:v>
                </c:pt>
                <c:pt idx="5724">
                  <c:v>97.460433959960994</c:v>
                </c:pt>
                <c:pt idx="5725">
                  <c:v>97.503814697265994</c:v>
                </c:pt>
                <c:pt idx="5726">
                  <c:v>97.513092041015994</c:v>
                </c:pt>
                <c:pt idx="5727">
                  <c:v>97.50993347168</c:v>
                </c:pt>
                <c:pt idx="5728">
                  <c:v>97.527938842772741</c:v>
                </c:pt>
                <c:pt idx="5729">
                  <c:v>97.590209960938338</c:v>
                </c:pt>
                <c:pt idx="5730">
                  <c:v>97.602035522460525</c:v>
                </c:pt>
                <c:pt idx="5731">
                  <c:v>97.625778198241477</c:v>
                </c:pt>
                <c:pt idx="5732">
                  <c:v>97.67861938476598</c:v>
                </c:pt>
                <c:pt idx="5733">
                  <c:v>97.684707641602003</c:v>
                </c:pt>
                <c:pt idx="5734">
                  <c:v>97.684631347655639</c:v>
                </c:pt>
                <c:pt idx="5735">
                  <c:v>97.684814453125</c:v>
                </c:pt>
                <c:pt idx="5736">
                  <c:v>97.714157104492003</c:v>
                </c:pt>
                <c:pt idx="5737">
                  <c:v>97.761596679687997</c:v>
                </c:pt>
                <c:pt idx="5738">
                  <c:v>97.779479980468949</c:v>
                </c:pt>
                <c:pt idx="5739">
                  <c:v>97.795928955077997</c:v>
                </c:pt>
                <c:pt idx="5740">
                  <c:v>97.814971923827983</c:v>
                </c:pt>
                <c:pt idx="5741">
                  <c:v>97.856948852538522</c:v>
                </c:pt>
                <c:pt idx="5742">
                  <c:v>97.863128662109006</c:v>
                </c:pt>
                <c:pt idx="5743">
                  <c:v>97.887939453125</c:v>
                </c:pt>
                <c:pt idx="5744">
                  <c:v>97.916610717772997</c:v>
                </c:pt>
                <c:pt idx="5745">
                  <c:v>97.988449096679958</c:v>
                </c:pt>
                <c:pt idx="5746">
                  <c:v>98.036102294922003</c:v>
                </c:pt>
                <c:pt idx="5747">
                  <c:v>98.03611755371098</c:v>
                </c:pt>
                <c:pt idx="5748">
                  <c:v>98.03611755371098</c:v>
                </c:pt>
                <c:pt idx="5749">
                  <c:v>98.03611755371098</c:v>
                </c:pt>
                <c:pt idx="5750">
                  <c:v>98.03611755371098</c:v>
                </c:pt>
                <c:pt idx="5751">
                  <c:v>98.03611755371098</c:v>
                </c:pt>
                <c:pt idx="5752">
                  <c:v>98.03611755371098</c:v>
                </c:pt>
                <c:pt idx="5753">
                  <c:v>98.03611755371098</c:v>
                </c:pt>
                <c:pt idx="5754">
                  <c:v>98.03611755371098</c:v>
                </c:pt>
                <c:pt idx="5755">
                  <c:v>98.03611755371098</c:v>
                </c:pt>
                <c:pt idx="5756">
                  <c:v>98.03611755371098</c:v>
                </c:pt>
                <c:pt idx="5757">
                  <c:v>98.03611755371098</c:v>
                </c:pt>
                <c:pt idx="5758">
                  <c:v>98.03611755371098</c:v>
                </c:pt>
                <c:pt idx="5759">
                  <c:v>98.03611755371098</c:v>
                </c:pt>
                <c:pt idx="5760">
                  <c:v>98.03611755371098</c:v>
                </c:pt>
                <c:pt idx="5761">
                  <c:v>98.03611755371098</c:v>
                </c:pt>
                <c:pt idx="5762">
                  <c:v>98.03611755371098</c:v>
                </c:pt>
                <c:pt idx="5763">
                  <c:v>98.03611755371098</c:v>
                </c:pt>
                <c:pt idx="5764">
                  <c:v>98.03611755371098</c:v>
                </c:pt>
                <c:pt idx="5765">
                  <c:v>98.03611755371098</c:v>
                </c:pt>
                <c:pt idx="5766">
                  <c:v>98.03611755371098</c:v>
                </c:pt>
                <c:pt idx="5767">
                  <c:v>98.03611755371098</c:v>
                </c:pt>
                <c:pt idx="5768">
                  <c:v>98.03611755371098</c:v>
                </c:pt>
                <c:pt idx="5769">
                  <c:v>98.03611755371098</c:v>
                </c:pt>
                <c:pt idx="5770">
                  <c:v>98.03611755371098</c:v>
                </c:pt>
                <c:pt idx="5771">
                  <c:v>98.03611755371098</c:v>
                </c:pt>
                <c:pt idx="5772">
                  <c:v>98.03611755371098</c:v>
                </c:pt>
                <c:pt idx="5773">
                  <c:v>98.03611755371098</c:v>
                </c:pt>
                <c:pt idx="5774">
                  <c:v>98.03611755371098</c:v>
                </c:pt>
                <c:pt idx="5775">
                  <c:v>98.03611755371098</c:v>
                </c:pt>
                <c:pt idx="5776">
                  <c:v>98.03611755371098</c:v>
                </c:pt>
                <c:pt idx="5777">
                  <c:v>98.012176513671676</c:v>
                </c:pt>
                <c:pt idx="5778">
                  <c:v>97.856994628905994</c:v>
                </c:pt>
                <c:pt idx="5779">
                  <c:v>97.785781860351676</c:v>
                </c:pt>
                <c:pt idx="5780">
                  <c:v>97.678970336913522</c:v>
                </c:pt>
                <c:pt idx="5781">
                  <c:v>97.599090576172003</c:v>
                </c:pt>
                <c:pt idx="5782">
                  <c:v>97.501663208008338</c:v>
                </c:pt>
                <c:pt idx="5783">
                  <c:v>97.363006591797003</c:v>
                </c:pt>
                <c:pt idx="5784">
                  <c:v>97.214935302733949</c:v>
                </c:pt>
                <c:pt idx="5785">
                  <c:v>97.161270141602003</c:v>
                </c:pt>
                <c:pt idx="5786">
                  <c:v>97.11985778808598</c:v>
                </c:pt>
                <c:pt idx="5787">
                  <c:v>96.985534667969006</c:v>
                </c:pt>
                <c:pt idx="5788">
                  <c:v>96.867019653320199</c:v>
                </c:pt>
                <c:pt idx="5789">
                  <c:v>96.954238891602003</c:v>
                </c:pt>
                <c:pt idx="5790">
                  <c:v>96.873596191405639</c:v>
                </c:pt>
                <c:pt idx="5791">
                  <c:v>96.437026977539006</c:v>
                </c:pt>
                <c:pt idx="5792">
                  <c:v>96.383666992187003</c:v>
                </c:pt>
                <c:pt idx="5793">
                  <c:v>96.32780456543</c:v>
                </c:pt>
                <c:pt idx="5794">
                  <c:v>96.017028808593949</c:v>
                </c:pt>
                <c:pt idx="5795">
                  <c:v>95.912353515625</c:v>
                </c:pt>
                <c:pt idx="5796">
                  <c:v>95.752929687500199</c:v>
                </c:pt>
                <c:pt idx="5797">
                  <c:v>95.607925415039006</c:v>
                </c:pt>
                <c:pt idx="5798">
                  <c:v>95.492828369140994</c:v>
                </c:pt>
                <c:pt idx="5799">
                  <c:v>95.492828369140994</c:v>
                </c:pt>
                <c:pt idx="5800">
                  <c:v>95.498947143554659</c:v>
                </c:pt>
                <c:pt idx="5801">
                  <c:v>95.481155395507997</c:v>
                </c:pt>
                <c:pt idx="5802">
                  <c:v>95.359985351562756</c:v>
                </c:pt>
                <c:pt idx="5803">
                  <c:v>95.246505737305199</c:v>
                </c:pt>
                <c:pt idx="5804">
                  <c:v>95.149520874022983</c:v>
                </c:pt>
                <c:pt idx="5805">
                  <c:v>95.124938964843949</c:v>
                </c:pt>
                <c:pt idx="5806">
                  <c:v>95.009277343749858</c:v>
                </c:pt>
                <c:pt idx="5807">
                  <c:v>94.964279174805199</c:v>
                </c:pt>
                <c:pt idx="5808">
                  <c:v>94.895843505858949</c:v>
                </c:pt>
                <c:pt idx="5809">
                  <c:v>94.708755493163949</c:v>
                </c:pt>
                <c:pt idx="5810">
                  <c:v>94.679748535155525</c:v>
                </c:pt>
                <c:pt idx="5811">
                  <c:v>94.663208007812983</c:v>
                </c:pt>
                <c:pt idx="5812">
                  <c:v>94.679733276366676</c:v>
                </c:pt>
                <c:pt idx="5813">
                  <c:v>95.375946044921676</c:v>
                </c:pt>
                <c:pt idx="5814">
                  <c:v>96.925399780272997</c:v>
                </c:pt>
                <c:pt idx="5815">
                  <c:v>97.226211547852003</c:v>
                </c:pt>
                <c:pt idx="5816">
                  <c:v>97.337844848632983</c:v>
                </c:pt>
                <c:pt idx="5817">
                  <c:v>97.332122802733664</c:v>
                </c:pt>
                <c:pt idx="5818">
                  <c:v>97.332122802733664</c:v>
                </c:pt>
                <c:pt idx="5819">
                  <c:v>96.386077880858664</c:v>
                </c:pt>
                <c:pt idx="5820">
                  <c:v>93.870162963867003</c:v>
                </c:pt>
                <c:pt idx="5821">
                  <c:v>93.870162963867003</c:v>
                </c:pt>
                <c:pt idx="5822">
                  <c:v>93.870162963867003</c:v>
                </c:pt>
                <c:pt idx="5823">
                  <c:v>93.870162963867003</c:v>
                </c:pt>
                <c:pt idx="5824">
                  <c:v>93.870162963867003</c:v>
                </c:pt>
                <c:pt idx="5825">
                  <c:v>93.870162963867003</c:v>
                </c:pt>
                <c:pt idx="5826">
                  <c:v>93.870162963867003</c:v>
                </c:pt>
                <c:pt idx="5827">
                  <c:v>93.870162963867003</c:v>
                </c:pt>
                <c:pt idx="5828">
                  <c:v>93.920745849608949</c:v>
                </c:pt>
                <c:pt idx="5829">
                  <c:v>94.032882690429659</c:v>
                </c:pt>
                <c:pt idx="5830">
                  <c:v>94.139755249022983</c:v>
                </c:pt>
                <c:pt idx="5831">
                  <c:v>94.249801635742244</c:v>
                </c:pt>
                <c:pt idx="5832">
                  <c:v>94.29229736328098</c:v>
                </c:pt>
                <c:pt idx="5833">
                  <c:v>94.394668579102245</c:v>
                </c:pt>
                <c:pt idx="5834">
                  <c:v>94.521163940430199</c:v>
                </c:pt>
                <c:pt idx="5835">
                  <c:v>94.663208007812983</c:v>
                </c:pt>
                <c:pt idx="5836">
                  <c:v>94.663208007812983</c:v>
                </c:pt>
                <c:pt idx="5837">
                  <c:v>94.663192749022983</c:v>
                </c:pt>
                <c:pt idx="5838">
                  <c:v>94.685775756835525</c:v>
                </c:pt>
                <c:pt idx="5839">
                  <c:v>94.714309692382997</c:v>
                </c:pt>
                <c:pt idx="5840">
                  <c:v>94.89143371582</c:v>
                </c:pt>
                <c:pt idx="5841">
                  <c:v>95.017562866210994</c:v>
                </c:pt>
                <c:pt idx="5842">
                  <c:v>95.112442016601477</c:v>
                </c:pt>
                <c:pt idx="5843">
                  <c:v>95.158996582030639</c:v>
                </c:pt>
                <c:pt idx="5844">
                  <c:v>95.273986816405525</c:v>
                </c:pt>
                <c:pt idx="5845">
                  <c:v>95.365585327147983</c:v>
                </c:pt>
                <c:pt idx="5846">
                  <c:v>95.492828369140994</c:v>
                </c:pt>
                <c:pt idx="5847">
                  <c:v>95.504516601562997</c:v>
                </c:pt>
                <c:pt idx="5848">
                  <c:v>95.492828369140994</c:v>
                </c:pt>
                <c:pt idx="5849">
                  <c:v>95.492828369140994</c:v>
                </c:pt>
                <c:pt idx="5850">
                  <c:v>95.498413085938338</c:v>
                </c:pt>
                <c:pt idx="5851">
                  <c:v>95.562271118163665</c:v>
                </c:pt>
                <c:pt idx="5852">
                  <c:v>95.683227539062003</c:v>
                </c:pt>
                <c:pt idx="5853">
                  <c:v>95.779403686522983</c:v>
                </c:pt>
                <c:pt idx="5854">
                  <c:v>95.894302368163949</c:v>
                </c:pt>
                <c:pt idx="5855">
                  <c:v>95.929702758788665</c:v>
                </c:pt>
                <c:pt idx="5856">
                  <c:v>95.986923217772997</c:v>
                </c:pt>
                <c:pt idx="5857">
                  <c:v>96.034591674805199</c:v>
                </c:pt>
                <c:pt idx="5858">
                  <c:v>96.116149902344006</c:v>
                </c:pt>
                <c:pt idx="5859">
                  <c:v>96.295333862305</c:v>
                </c:pt>
                <c:pt idx="5860">
                  <c:v>96.386871337890526</c:v>
                </c:pt>
                <c:pt idx="5861">
                  <c:v>96.650268554687756</c:v>
                </c:pt>
                <c:pt idx="5862">
                  <c:v>96.331314086914006</c:v>
                </c:pt>
                <c:pt idx="5863">
                  <c:v>96.411514282227458</c:v>
                </c:pt>
                <c:pt idx="5864">
                  <c:v>96.34959411621098</c:v>
                </c:pt>
                <c:pt idx="5865">
                  <c:v>96.370742797851477</c:v>
                </c:pt>
                <c:pt idx="5866">
                  <c:v>96.464721679687997</c:v>
                </c:pt>
                <c:pt idx="5867">
                  <c:v>96.412612915039006</c:v>
                </c:pt>
                <c:pt idx="5868">
                  <c:v>96.430114746094006</c:v>
                </c:pt>
                <c:pt idx="5869">
                  <c:v>96.474365234375199</c:v>
                </c:pt>
                <c:pt idx="5870">
                  <c:v>96.475906372069645</c:v>
                </c:pt>
                <c:pt idx="5871">
                  <c:v>96.55354309082</c:v>
                </c:pt>
                <c:pt idx="5872">
                  <c:v>96.517593383789006</c:v>
                </c:pt>
                <c:pt idx="5873">
                  <c:v>96.900863647460994</c:v>
                </c:pt>
                <c:pt idx="5874">
                  <c:v>96.871994018554673</c:v>
                </c:pt>
                <c:pt idx="5875">
                  <c:v>96.83122253418</c:v>
                </c:pt>
                <c:pt idx="5876">
                  <c:v>96.842315673827983</c:v>
                </c:pt>
                <c:pt idx="5877">
                  <c:v>96.882827758788665</c:v>
                </c:pt>
                <c:pt idx="5878">
                  <c:v>96.854919433593949</c:v>
                </c:pt>
                <c:pt idx="5879">
                  <c:v>96.837341308593665</c:v>
                </c:pt>
                <c:pt idx="5880">
                  <c:v>96.457748413085639</c:v>
                </c:pt>
                <c:pt idx="5881">
                  <c:v>96.476364135742003</c:v>
                </c:pt>
                <c:pt idx="5882">
                  <c:v>96.457946777344006</c:v>
                </c:pt>
                <c:pt idx="5883">
                  <c:v>96.443572998047244</c:v>
                </c:pt>
                <c:pt idx="5884">
                  <c:v>96.354141235352003</c:v>
                </c:pt>
                <c:pt idx="5885">
                  <c:v>96.760589599609006</c:v>
                </c:pt>
                <c:pt idx="5886">
                  <c:v>96.56982421875</c:v>
                </c:pt>
                <c:pt idx="5887">
                  <c:v>96.348526000977245</c:v>
                </c:pt>
                <c:pt idx="5888">
                  <c:v>96.382034301757756</c:v>
                </c:pt>
                <c:pt idx="5889">
                  <c:v>96.62612915039098</c:v>
                </c:pt>
                <c:pt idx="5890">
                  <c:v>96.331939697265994</c:v>
                </c:pt>
                <c:pt idx="5891">
                  <c:v>96.565200805663949</c:v>
                </c:pt>
                <c:pt idx="5892">
                  <c:v>96.574310302733664</c:v>
                </c:pt>
                <c:pt idx="5893">
                  <c:v>96.364120483398338</c:v>
                </c:pt>
                <c:pt idx="5894">
                  <c:v>96.214889526367244</c:v>
                </c:pt>
                <c:pt idx="5895">
                  <c:v>96.179306030272741</c:v>
                </c:pt>
                <c:pt idx="5896">
                  <c:v>96.126724243163949</c:v>
                </c:pt>
                <c:pt idx="5897">
                  <c:v>96.080184936522741</c:v>
                </c:pt>
                <c:pt idx="5898">
                  <c:v>96.040634155272997</c:v>
                </c:pt>
                <c:pt idx="5899">
                  <c:v>95.999267578125199</c:v>
                </c:pt>
                <c:pt idx="5900">
                  <c:v>95.97605895996098</c:v>
                </c:pt>
                <c:pt idx="5901">
                  <c:v>95.950927734375199</c:v>
                </c:pt>
                <c:pt idx="5902">
                  <c:v>95.915725708007997</c:v>
                </c:pt>
                <c:pt idx="5903">
                  <c:v>95.917968750000199</c:v>
                </c:pt>
                <c:pt idx="5904">
                  <c:v>95.912902832030639</c:v>
                </c:pt>
                <c:pt idx="5905">
                  <c:v>95.91868591308598</c:v>
                </c:pt>
                <c:pt idx="5906">
                  <c:v>95.895385742186676</c:v>
                </c:pt>
                <c:pt idx="5907">
                  <c:v>95.912353515625</c:v>
                </c:pt>
                <c:pt idx="5908">
                  <c:v>95.889785766601676</c:v>
                </c:pt>
                <c:pt idx="5909">
                  <c:v>95.877960205077997</c:v>
                </c:pt>
                <c:pt idx="5910">
                  <c:v>95.826248168945</c:v>
                </c:pt>
                <c:pt idx="5911">
                  <c:v>95.785720825195</c:v>
                </c:pt>
                <c:pt idx="5912">
                  <c:v>95.768783569335994</c:v>
                </c:pt>
                <c:pt idx="5913">
                  <c:v>95.756561279297244</c:v>
                </c:pt>
                <c:pt idx="5914">
                  <c:v>95.735626220702997</c:v>
                </c:pt>
                <c:pt idx="5915">
                  <c:v>95.683761596679645</c:v>
                </c:pt>
                <c:pt idx="5916">
                  <c:v>95.671844482421676</c:v>
                </c:pt>
                <c:pt idx="5917">
                  <c:v>95.614227294922244</c:v>
                </c:pt>
                <c:pt idx="5918">
                  <c:v>95.556335449219006</c:v>
                </c:pt>
                <c:pt idx="5919">
                  <c:v>95.504165649414261</c:v>
                </c:pt>
                <c:pt idx="5920">
                  <c:v>95.712158203125</c:v>
                </c:pt>
                <c:pt idx="5921">
                  <c:v>96.318328857421477</c:v>
                </c:pt>
                <c:pt idx="5922">
                  <c:v>96.835159301757983</c:v>
                </c:pt>
              </c:numCache>
            </c:numRef>
          </c:val>
        </c:ser>
        <c:marker val="1"/>
        <c:axId val="41841408"/>
        <c:axId val="41842944"/>
      </c:lineChart>
      <c:catAx>
        <c:axId val="41841408"/>
        <c:scaling>
          <c:orientation val="minMax"/>
        </c:scaling>
        <c:axPos val="b"/>
        <c:tickLblPos val="nextTo"/>
        <c:crossAx val="41842944"/>
        <c:crosses val="autoZero"/>
        <c:auto val="1"/>
        <c:lblAlgn val="ctr"/>
        <c:lblOffset val="100"/>
      </c:catAx>
      <c:valAx>
        <c:axId val="41842944"/>
        <c:scaling>
          <c:orientation val="minMax"/>
        </c:scaling>
        <c:axPos val="l"/>
        <c:majorGridlines/>
        <c:numFmt formatCode="General" sourceLinked="1"/>
        <c:tickLblPos val="nextTo"/>
        <c:crossAx val="41841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195192706174963"/>
          <c:y val="7.8420070538057773E-2"/>
          <c:w val="0.23673228346456723"/>
          <c:h val="0.72568282480314961"/>
        </c:manualLayout>
      </c:layout>
    </c:legend>
    <c:plotVisOnly val="1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31F47717-9260-4135-A48E-6A2EE18413C7}" type="datetime1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0851E759-38C6-4F2E-A5EC-2A79960D3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147D4F2D-144D-4A36-894A-1E4F6426A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BFEB97-1F5D-4625-A6F5-FCC21092914C}" type="slidenum">
              <a:rPr lang="en-US" smtClean="0">
                <a:ea typeface="ＭＳ Ｐゴシック"/>
                <a:cs typeface="ＭＳ Ｐゴシック"/>
              </a:rPr>
              <a:pPr/>
              <a:t>1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ea typeface="ＭＳ Ｐゴシック" pitchFamily="80" charset="-128"/>
              <a:cs typeface="+mn-cs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/>
              <a:t>11/4/10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/>
              <a:t>SRF Mgt.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ED6795B-DDE1-4454-BFFD-2D966937150B}" type="slidenum">
              <a:rPr lang="en-US"/>
              <a:pPr>
                <a:defRPr/>
              </a:pPr>
              <a:t>‹#›</a:t>
            </a:fld>
            <a:endParaRPr lang="en-US">
              <a:latin typeface="Times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ea typeface="ＭＳ Ｐゴシック" pitchFamily="80" charset="-128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Fermi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-228600"/>
            <a:ext cx="9144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11/4/10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SRF Mgt. Meeting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E114B-900C-461E-BF74-ED47C55DB1B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Arial Rounded MT Bol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11/4/10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Arial Rounded MT Bol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SRF Mgt. Meeting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Arial Rounded MT Bold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020CC3B-D15E-4F1F-B6F0-9685077D21B0}" type="slidenum">
              <a:rPr lang="en-US"/>
              <a:pPr>
                <a:defRPr/>
              </a:pPr>
              <a:t>‹#›</a:t>
            </a:fld>
            <a:endParaRPr lang="en-US">
              <a:latin typeface="Time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Arial" pitchFamily="-112" charset="0"/>
          <a:ea typeface="ＭＳ Ｐゴシック" pitchFamily="-112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378614"/>
          </a:solidFill>
          <a:latin typeface="Arial" pitchFamily="-112" charset="0"/>
          <a:ea typeface="ＭＳ Ｐゴシック" pitchFamily="-112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Arial" pitchFamily="-112" charset="0"/>
          <a:ea typeface="ＭＳ Ｐゴシック" pitchFamily="-112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Arial" pitchFamily="-112" charset="0"/>
          <a:ea typeface="ＭＳ Ｐゴシック" pitchFamily="-112" charset="-128"/>
          <a:cs typeface="ＭＳ Ｐゴシック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8001000" cy="1143000"/>
          </a:xfrm>
        </p:spPr>
        <p:txBody>
          <a:bodyPr/>
          <a:lstStyle/>
          <a:p>
            <a:r>
              <a:rPr lang="en-US" b="0" smtClean="0">
                <a:latin typeface="Arial Black" pitchFamily="34" charset="0"/>
                <a:ea typeface="ＭＳ Ｐゴシック"/>
                <a:cs typeface="ＭＳ Ｐゴシック"/>
              </a:rPr>
              <a:t>CM1</a:t>
            </a:r>
            <a:br>
              <a:rPr lang="en-US" b="0" smtClean="0">
                <a:latin typeface="Arial Black" pitchFamily="34" charset="0"/>
                <a:ea typeface="ＭＳ Ｐゴシック"/>
                <a:cs typeface="ＭＳ Ｐゴシック"/>
              </a:rPr>
            </a:br>
            <a:r>
              <a:rPr lang="en-US" b="0" smtClean="0">
                <a:latin typeface="Arial Black" pitchFamily="34" charset="0"/>
                <a:ea typeface="ＭＳ Ｐゴシック"/>
                <a:cs typeface="ＭＳ Ｐゴシック"/>
              </a:rPr>
              <a:t>Status at NML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Jim Kerby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Fermilab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Speaking on behalf of Jerry Leibfritz, Alex Martinez, Mike McGee, Nathan Eddy and with thanks to everyone involved at NML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NML Cooldown (day 1)</a:t>
            </a:r>
          </a:p>
        </p:txBody>
      </p:sp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12/14/2010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8360A0-5D41-4661-B30F-99AECC1F60CE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10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15365" name="Picture 2" descr="C:\Documents and Settings\mcgee\Desktop\NML Presentation\cooldown spectograms\quad_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668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 descr="C:\Documents and Settings\mcgee\Desktop\NML Presentation\cooldown spectograms\Cav_7_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3200" y="1066800"/>
            <a:ext cx="3860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4" descr="C:\Documents and Settings\mcgee\Desktop\NML Presentation\cooldown spectograms\Cav_5_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38862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368" name="Straight Arrow Connector 11"/>
          <p:cNvCxnSpPr>
            <a:cxnSpLocks noChangeShapeType="1"/>
          </p:cNvCxnSpPr>
          <p:nvPr/>
        </p:nvCxnSpPr>
        <p:spPr bwMode="auto">
          <a:xfrm>
            <a:off x="3276600" y="4495800"/>
            <a:ext cx="533400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69" name="Straight Arrow Connector 13"/>
          <p:cNvCxnSpPr>
            <a:cxnSpLocks noChangeShapeType="1"/>
          </p:cNvCxnSpPr>
          <p:nvPr/>
        </p:nvCxnSpPr>
        <p:spPr bwMode="auto">
          <a:xfrm>
            <a:off x="381000" y="2133600"/>
            <a:ext cx="533400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70" name="Straight Arrow Connector 14"/>
          <p:cNvCxnSpPr>
            <a:cxnSpLocks noChangeShapeType="1"/>
          </p:cNvCxnSpPr>
          <p:nvPr/>
        </p:nvCxnSpPr>
        <p:spPr bwMode="auto">
          <a:xfrm>
            <a:off x="381000" y="1981200"/>
            <a:ext cx="533400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71" name="Straight Arrow Connector 15"/>
          <p:cNvCxnSpPr>
            <a:cxnSpLocks noChangeShapeType="1"/>
          </p:cNvCxnSpPr>
          <p:nvPr/>
        </p:nvCxnSpPr>
        <p:spPr bwMode="auto">
          <a:xfrm>
            <a:off x="381000" y="2514600"/>
            <a:ext cx="533400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0" y="4343400"/>
          <a:ext cx="3048000" cy="1562100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  <a:gridCol w="762000"/>
              </a:tblGrid>
              <a:tr h="312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Quad (y)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Cav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7 (y)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Cav 5 (y)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Cav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3 (y)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42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[Hz]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2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62 -64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62 -64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6019800" y="4343400"/>
          <a:ext cx="3124200" cy="1600200"/>
        </p:xfrm>
        <a:graphic>
          <a:graphicData uri="http://schemas.openxmlformats.org/drawingml/2006/table">
            <a:tbl>
              <a:tblPr/>
              <a:tblGrid>
                <a:gridCol w="781050"/>
                <a:gridCol w="781050"/>
                <a:gridCol w="781050"/>
                <a:gridCol w="781050"/>
              </a:tblGrid>
              <a:tr h="3200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Quad (x)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Cav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7 (x)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Cav 5 (x)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Cav 3 (x)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0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[Hz]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38 - 40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38 - 40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38 - 40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38 - 40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56 - 58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56 - 58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56 - 58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94 -96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5408" name="Straight Arrow Connector 11"/>
          <p:cNvCxnSpPr>
            <a:cxnSpLocks noChangeShapeType="1"/>
          </p:cNvCxnSpPr>
          <p:nvPr/>
        </p:nvCxnSpPr>
        <p:spPr bwMode="auto">
          <a:xfrm>
            <a:off x="3276600" y="4724400"/>
            <a:ext cx="533400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409" name="Straight Arrow Connector 11"/>
          <p:cNvCxnSpPr>
            <a:cxnSpLocks noChangeShapeType="1"/>
          </p:cNvCxnSpPr>
          <p:nvPr/>
        </p:nvCxnSpPr>
        <p:spPr bwMode="auto">
          <a:xfrm>
            <a:off x="3276600" y="5181600"/>
            <a:ext cx="533400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NML Cooldown (day 2)</a:t>
            </a:r>
          </a:p>
        </p:txBody>
      </p:sp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12/14/2010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EF0AC8-65D1-4777-AA75-596FF2EECD23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11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685800" y="5029200"/>
            <a:ext cx="3276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/>
              <a:t>Quad vertical accelerations</a:t>
            </a:r>
          </a:p>
          <a:p>
            <a:pPr algn="ctr"/>
            <a:r>
              <a:rPr lang="en-US" sz="2000"/>
              <a:t> of 0.05 g (rms)</a:t>
            </a:r>
          </a:p>
        </p:txBody>
      </p:sp>
      <p:sp>
        <p:nvSpPr>
          <p:cNvPr id="16390" name="Rectangle 9"/>
          <p:cNvSpPr>
            <a:spLocks noChangeArrowheads="1"/>
          </p:cNvSpPr>
          <p:nvPr/>
        </p:nvSpPr>
        <p:spPr bwMode="auto">
          <a:xfrm>
            <a:off x="4953000" y="1524000"/>
            <a:ext cx="3730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/>
              <a:t>Quad transverse accelerations </a:t>
            </a:r>
          </a:p>
          <a:p>
            <a:pPr algn="ctr"/>
            <a:r>
              <a:rPr lang="en-US" sz="2000"/>
              <a:t>of 0.025 g</a:t>
            </a:r>
          </a:p>
        </p:txBody>
      </p:sp>
      <p:pic>
        <p:nvPicPr>
          <p:cNvPr id="16391" name="Picture 2" descr="C:\Documents and Settings\mcgee\Desktop\NML Presentation\plots for NML present\Nov 18 results\Acc_y_Nov_18_to_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71600"/>
            <a:ext cx="45212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3" descr="C:\Documents and Settings\mcgee\Desktop\NML Presentation\plots for NML present\Nov 18 results\Acc_x_Nov_18_to_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1200" y="2362200"/>
            <a:ext cx="46228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NML Cooldown (day 3)</a:t>
            </a:r>
          </a:p>
        </p:txBody>
      </p:sp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12/14/2010</a:t>
            </a: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A6A4DB-B99D-46F4-B8AD-82F9D94E5016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12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17413" name="Picture 2" descr="C:\Documents and Settings\mcgee\Desktop\NML Presentation\plots for NML present\Nov 19 acc 6_50 am to 12_49\Acc_y_19Nov_cooldow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66800"/>
            <a:ext cx="4470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" descr="C:\Documents and Settings\mcgee\Desktop\NML Presentation\plots for NML present\Nov 19 acc 6_50 am to 12_49\Acc_x_19Nov_cooldow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8956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415" name="Straight Arrow Connector 9"/>
          <p:cNvCxnSpPr>
            <a:cxnSpLocks noChangeShapeType="1"/>
          </p:cNvCxnSpPr>
          <p:nvPr/>
        </p:nvCxnSpPr>
        <p:spPr bwMode="auto">
          <a:xfrm rot="5400000" flipH="1" flipV="1">
            <a:off x="3086894" y="3847306"/>
            <a:ext cx="1295400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7416" name="Straight Arrow Connector 11"/>
          <p:cNvCxnSpPr>
            <a:cxnSpLocks noChangeShapeType="1"/>
          </p:cNvCxnSpPr>
          <p:nvPr/>
        </p:nvCxnSpPr>
        <p:spPr bwMode="auto">
          <a:xfrm rot="5400000" flipH="1" flipV="1">
            <a:off x="3201194" y="4342606"/>
            <a:ext cx="1524000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417" name="Rectangle 12"/>
          <p:cNvSpPr>
            <a:spLocks noChangeArrowheads="1"/>
          </p:cNvSpPr>
          <p:nvPr/>
        </p:nvSpPr>
        <p:spPr bwMode="auto">
          <a:xfrm>
            <a:off x="1295400" y="4267200"/>
            <a:ext cx="24939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Liquid fill (w/in CM1)</a:t>
            </a:r>
          </a:p>
        </p:txBody>
      </p:sp>
      <p:sp>
        <p:nvSpPr>
          <p:cNvPr id="17418" name="Rectangle 13"/>
          <p:cNvSpPr>
            <a:spLocks noChangeArrowheads="1"/>
          </p:cNvSpPr>
          <p:nvPr/>
        </p:nvSpPr>
        <p:spPr bwMode="auto">
          <a:xfrm>
            <a:off x="1524000" y="4724400"/>
            <a:ext cx="2379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Cavities full at 4.2K</a:t>
            </a:r>
          </a:p>
        </p:txBody>
      </p:sp>
      <p:sp>
        <p:nvSpPr>
          <p:cNvPr id="17419" name="Rectangle 16"/>
          <p:cNvSpPr>
            <a:spLocks noChangeArrowheads="1"/>
          </p:cNvSpPr>
          <p:nvPr/>
        </p:nvSpPr>
        <p:spPr bwMode="auto">
          <a:xfrm>
            <a:off x="5024438" y="1905000"/>
            <a:ext cx="3424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/>
              <a:t>Vertical peaks above 0.1 g </a:t>
            </a:r>
          </a:p>
          <a:p>
            <a:pPr algn="ctr"/>
            <a:r>
              <a:rPr lang="en-US" sz="2000"/>
              <a:t>Transverse peak above 0.1g</a:t>
            </a:r>
          </a:p>
        </p:txBody>
      </p:sp>
      <p:sp>
        <p:nvSpPr>
          <p:cNvPr id="17420" name="Rectangle 17"/>
          <p:cNvSpPr>
            <a:spLocks noChangeArrowheads="1"/>
          </p:cNvSpPr>
          <p:nvPr/>
        </p:nvSpPr>
        <p:spPr bwMode="auto">
          <a:xfrm>
            <a:off x="4267200" y="1295400"/>
            <a:ext cx="2300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6:50 am to 12:49 pm</a:t>
            </a:r>
          </a:p>
        </p:txBody>
      </p:sp>
      <p:pic>
        <p:nvPicPr>
          <p:cNvPr id="17421" name="Picture 4" descr="C:\Documents and Settings\mcgee\Desktop\NML Presentation\Text_1154_0_Liqui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5181600"/>
            <a:ext cx="3352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NML CM1 at 4.2 K (liquid)</a:t>
            </a:r>
          </a:p>
        </p:txBody>
      </p:sp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12/14/2010</a:t>
            </a:r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2BFFA2-7E05-4444-912E-650A74EDDED3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13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0" y="5334000"/>
            <a:ext cx="4648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Quad vertical integrated displacement of 100 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sz="2000"/>
              <a:t> (rms)</a:t>
            </a:r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4724400" y="1828800"/>
            <a:ext cx="4195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Quad transverse integrated displacement of 50 </a:t>
            </a:r>
            <a:r>
              <a:rPr lang="en-US" sz="2000">
                <a:latin typeface="Symbol" pitchFamily="18" charset="2"/>
              </a:rPr>
              <a:t>m </a:t>
            </a:r>
            <a:r>
              <a:rPr lang="en-US" sz="2000"/>
              <a:t>(rms)</a:t>
            </a:r>
          </a:p>
        </p:txBody>
      </p:sp>
      <p:pic>
        <p:nvPicPr>
          <p:cNvPr id="18439" name="Picture 4" descr="C:\Documents and Settings\mcgee\Desktop\NML Presentation\plots for NML present\after reached 4_2K\Use these plots\Int_disp_y_4_2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52600"/>
            <a:ext cx="4673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5" descr="C:\Documents and Settings\mcgee\Desktop\NML Presentation\plots for NML present\after reached 4_2K\Use these plots\Int_disp_x_4_2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7432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6"/>
          <p:cNvSpPr>
            <a:spLocks noChangeArrowheads="1"/>
          </p:cNvSpPr>
          <p:nvPr/>
        </p:nvSpPr>
        <p:spPr bwMode="auto">
          <a:xfrm>
            <a:off x="0" y="1143000"/>
            <a:ext cx="710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Baseline (17 Nov 10 at 2 am) Quad vertical 8</a:t>
            </a:r>
            <a:r>
              <a:rPr lang="en-US" sz="1800">
                <a:latin typeface="Symbol" pitchFamily="18" charset="2"/>
              </a:rPr>
              <a:t>m, </a:t>
            </a:r>
            <a:r>
              <a:rPr lang="en-US" sz="1800"/>
              <a:t>transverse 6 </a:t>
            </a:r>
            <a:r>
              <a:rPr lang="en-US" sz="1800">
                <a:latin typeface="Symbol" pitchFamily="18" charset="2"/>
              </a:rPr>
              <a:t>m</a:t>
            </a:r>
            <a:r>
              <a:rPr lang="en-US" sz="1800"/>
              <a:t> (rms)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NML CM1 Superfluid Transition </a:t>
            </a:r>
          </a:p>
        </p:txBody>
      </p:sp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12/14/2010</a:t>
            </a: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CE55FA-4D6E-4CE4-8A59-68FD56E50133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14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152400" y="5029200"/>
            <a:ext cx="44878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/>
              <a:t>Quad vertical integrated displacement</a:t>
            </a:r>
          </a:p>
          <a:p>
            <a:pPr algn="ctr"/>
            <a:r>
              <a:rPr lang="en-US" sz="2000"/>
              <a:t> of 10 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sz="2000"/>
              <a:t> (rms)</a:t>
            </a: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5105400" y="1447800"/>
            <a:ext cx="3359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/>
              <a:t>Quad transverse integrated </a:t>
            </a:r>
          </a:p>
          <a:p>
            <a:pPr algn="ctr"/>
            <a:r>
              <a:rPr lang="en-US" sz="2000"/>
              <a:t>displacement of 8 </a:t>
            </a:r>
            <a:r>
              <a:rPr lang="en-US" sz="2000">
                <a:latin typeface="Symbol" pitchFamily="18" charset="2"/>
              </a:rPr>
              <a:t>m </a:t>
            </a:r>
            <a:r>
              <a:rPr lang="en-US" sz="2000"/>
              <a:t>(rms)</a:t>
            </a:r>
          </a:p>
        </p:txBody>
      </p:sp>
      <p:pic>
        <p:nvPicPr>
          <p:cNvPr id="19463" name="Picture 2" descr="C:\Documents and Settings\mcgee\Desktop\NML Presentation\plots for NML present\superfluid results\Int_dis_y_Nov_22_to_S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76400"/>
            <a:ext cx="42926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3" descr="C:\Documents and Settings\mcgee\Desktop\NML Presentation\plots for NML present\superfluid results\Int_dis_x_Nov_22_to_S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5146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6019800"/>
            <a:ext cx="6105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*Cavities move vertically &amp; horizontally at ~1 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sz="2000"/>
              <a:t> (rms)</a:t>
            </a:r>
          </a:p>
        </p:txBody>
      </p:sp>
      <p:sp>
        <p:nvSpPr>
          <p:cNvPr id="19466" name="Rectangle 9"/>
          <p:cNvSpPr>
            <a:spLocks noChangeArrowheads="1"/>
          </p:cNvSpPr>
          <p:nvPr/>
        </p:nvSpPr>
        <p:spPr bwMode="auto">
          <a:xfrm>
            <a:off x="152400" y="1143000"/>
            <a:ext cx="3932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Superfliud operation quite stable!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Summary - Vibration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Initial data set complete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Further review of data, comparison w/ other measurements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Data logging is continuous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Quadrupole more sensitive than remainder of system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2K operation quieter than 4.5K</a:t>
            </a:r>
          </a:p>
          <a:p>
            <a:endParaRPr lang="en-US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C2B812-949C-4826-B373-6CEC35830C96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15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Wire Position Monitors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228600" y="5562600"/>
            <a:ext cx="8458200" cy="7620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mtClean="0">
                <a:latin typeface="Arial" charset="0"/>
                <a:ea typeface="ＭＳ Ｐゴシック"/>
              </a:rPr>
              <a:t>Positions are measured at 7 locations by a stretched wire through BPMs attached to the 300mm return pipe</a:t>
            </a:r>
          </a:p>
          <a:p>
            <a:pPr lvl="1"/>
            <a:endParaRPr lang="en-US" smtClean="0">
              <a:latin typeface="Arial" charset="0"/>
              <a:ea typeface="ＭＳ Ｐゴシック"/>
            </a:endParaRPr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0CD7BB-8F3A-4EFC-B4EE-DE53FC2A8FD6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16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  <p:pic>
        <p:nvPicPr>
          <p:cNvPr id="21510" name="Picture 7" descr="N27_disp.jpg"/>
          <p:cNvPicPr>
            <a:picLocks noChangeAspect="1"/>
          </p:cNvPicPr>
          <p:nvPr/>
        </p:nvPicPr>
        <p:blipFill>
          <a:blip r:embed="rId3"/>
          <a:srcRect b="14745"/>
          <a:stretch>
            <a:fillRect/>
          </a:stretch>
        </p:blipFill>
        <p:spPr bwMode="auto">
          <a:xfrm>
            <a:off x="533400" y="1143000"/>
            <a:ext cx="7315200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5257800" y="1219200"/>
            <a:ext cx="3268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N27 Java Application</a:t>
            </a:r>
          </a:p>
        </p:txBody>
      </p:sp>
      <p:sp>
        <p:nvSpPr>
          <p:cNvPr id="21512" name="TextBox 8"/>
          <p:cNvSpPr txBox="1">
            <a:spLocks noChangeArrowheads="1"/>
          </p:cNvSpPr>
          <p:nvPr/>
        </p:nvSpPr>
        <p:spPr bwMode="auto">
          <a:xfrm>
            <a:off x="7848600" y="4191000"/>
            <a:ext cx="1143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>
                <a:solidFill>
                  <a:schemeClr val="accent1"/>
                </a:solidFill>
              </a:rPr>
              <a:t>Nathan Eddy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Initial Cooldown - Vertical</a:t>
            </a:r>
          </a:p>
        </p:txBody>
      </p:sp>
      <p:pic>
        <p:nvPicPr>
          <p:cNvPr id="22530" name="Content Placeholder 6" descr="GxPC_2_CM-1_WPM_Vertic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95400" y="1295400"/>
            <a:ext cx="6096000" cy="4876800"/>
          </a:xfrm>
        </p:spPr>
      </p:pic>
      <p:sp>
        <p:nvSpPr>
          <p:cNvPr id="2253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253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CF6FC8-1173-4FC3-B2C6-D4CFA6B9B218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17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Initial Cooldown - Horizontal</a:t>
            </a:r>
          </a:p>
        </p:txBody>
      </p:sp>
      <p:pic>
        <p:nvPicPr>
          <p:cNvPr id="23554" name="Content Placeholder 6" descr="GxPD_1_CM-1_WPM_Horizo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0" y="1295400"/>
            <a:ext cx="6096000" cy="4876800"/>
          </a:xfrm>
        </p:spPr>
      </p:pic>
      <p:sp>
        <p:nvSpPr>
          <p:cNvPr id="2355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355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355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05BCDE-EE23-41E3-93FC-C20B538644B7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18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Final Cooldown- Vertical</a:t>
            </a:r>
          </a:p>
        </p:txBody>
      </p:sp>
      <p:pic>
        <p:nvPicPr>
          <p:cNvPr id="24578" name="Content Placeholder 6" descr="GxPA_1_CM-1_vert_hmm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0" y="1295400"/>
            <a:ext cx="6096000" cy="4876800"/>
          </a:xfrm>
        </p:spPr>
      </p:pic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AB3B26-963D-4180-98CD-FF163A586BF6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19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Test Plan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smtClean="0">
                <a:latin typeface="Arial" charset="0"/>
                <a:ea typeface="ＭＳ Ｐゴシック"/>
                <a:cs typeface="ＭＳ Ｐゴシック"/>
              </a:rPr>
              <a:t>Virtually identical to DESY run plan for XFEL modules </a:t>
            </a:r>
            <a:r>
              <a:rPr lang="en-US" sz="1800" i="1" smtClean="0">
                <a:latin typeface="Arial" charset="0"/>
                <a:ea typeface="ＭＳ Ｐゴシック"/>
                <a:cs typeface="ＭＳ Ｐゴシック"/>
              </a:rPr>
              <a:t>(courtesy of Dennis Kostin) </a:t>
            </a:r>
            <a:r>
              <a:rPr lang="en-US" sz="2000" smtClean="0">
                <a:latin typeface="Arial" charset="0"/>
                <a:ea typeface="ＭＳ Ｐゴシック"/>
                <a:cs typeface="ＭＳ Ｐゴシック"/>
              </a:rPr>
              <a:t>and Fermilab experience at HTS and CC2</a:t>
            </a:r>
            <a:endParaRPr lang="en-US" sz="1800" smtClean="0">
              <a:latin typeface="Arial" charset="0"/>
              <a:ea typeface="ＭＳ Ｐゴシック"/>
              <a:cs typeface="ＭＳ Ｐゴシック"/>
            </a:endParaRPr>
          </a:p>
          <a:p>
            <a:pPr>
              <a:lnSpc>
                <a:spcPct val="90000"/>
              </a:lnSpc>
            </a:pPr>
            <a:r>
              <a:rPr lang="en-US" sz="2000" smtClean="0">
                <a:latin typeface="Arial" charset="0"/>
                <a:ea typeface="ＭＳ Ｐゴシック"/>
                <a:cs typeface="ＭＳ Ｐゴシック"/>
              </a:rPr>
              <a:t>TEST PROCEDURE: 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1. RF Cable Calibration </a:t>
            </a:r>
            <a:r>
              <a:rPr lang="en-US" sz="1800" smtClean="0">
                <a:solidFill>
                  <a:srgbClr val="00FF00"/>
                </a:solidFill>
                <a:latin typeface="Arial" charset="0"/>
                <a:ea typeface="ＭＳ Ｐゴシック"/>
                <a:sym typeface="Zapf Dingbats"/>
              </a:rPr>
              <a:t>done</a:t>
            </a:r>
            <a:endParaRPr lang="en-US" sz="1800" smtClean="0">
              <a:latin typeface="Arial" charset="0"/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2. Technical Interlock / Sensor checkout </a:t>
            </a:r>
            <a:r>
              <a:rPr lang="en-US" sz="1800" smtClean="0">
                <a:solidFill>
                  <a:srgbClr val="00FF00"/>
                </a:solidFill>
                <a:latin typeface="Arial" charset="0"/>
                <a:ea typeface="ＭＳ Ｐゴシック"/>
                <a:sym typeface="Zapf Dingbats"/>
              </a:rPr>
              <a:t>done</a:t>
            </a:r>
            <a:endParaRPr lang="en-US" sz="1800" smtClean="0">
              <a:latin typeface="Arial" charset="0"/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3. RF source / Waveguides / LLRF </a:t>
            </a:r>
            <a:r>
              <a:rPr lang="en-US" sz="1800" smtClean="0">
                <a:solidFill>
                  <a:srgbClr val="00FF00"/>
                </a:solidFill>
                <a:latin typeface="Arial" charset="0"/>
                <a:ea typeface="ＭＳ Ｐゴシック"/>
                <a:sym typeface="Zapf Dingbats"/>
              </a:rPr>
              <a:t>done</a:t>
            </a:r>
            <a:endParaRPr lang="en-US" sz="1800" smtClean="0">
              <a:latin typeface="Arial" charset="0"/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4. Warm Input RF Coupler Conditioning </a:t>
            </a:r>
            <a:r>
              <a:rPr lang="en-US" sz="1800" smtClean="0">
                <a:solidFill>
                  <a:srgbClr val="00FF00"/>
                </a:solidFill>
                <a:latin typeface="Arial" charset="0"/>
                <a:ea typeface="ＭＳ Ｐゴシック"/>
                <a:sym typeface="Zapf Dingbats"/>
              </a:rPr>
              <a:t>done</a:t>
            </a:r>
            <a:endParaRPr lang="en-US" sz="1800" smtClean="0">
              <a:latin typeface="Arial" charset="0"/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5. Cooldown to 2K </a:t>
            </a:r>
            <a:r>
              <a:rPr lang="en-US" sz="1800" smtClean="0">
                <a:solidFill>
                  <a:srgbClr val="00FF00"/>
                </a:solidFill>
                <a:latin typeface="Arial" charset="0"/>
                <a:ea typeface="ＭＳ Ｐゴシック"/>
                <a:sym typeface="Zapf Dingbats"/>
              </a:rPr>
              <a:t>(Nov.)</a:t>
            </a:r>
            <a:r>
              <a:rPr lang="en-US" sz="1800" smtClean="0">
                <a:solidFill>
                  <a:srgbClr val="00FF00"/>
                </a:solidFill>
                <a:latin typeface="Arial" charset="0"/>
                <a:ea typeface="ＭＳ Ｐゴシック"/>
                <a:sym typeface="Wingdings" pitchFamily="2" charset="2"/>
              </a:rPr>
              <a:t>done</a:t>
            </a:r>
            <a:endParaRPr lang="en-US" sz="1800" smtClean="0">
              <a:latin typeface="Arial" charset="0"/>
              <a:ea typeface="ＭＳ Ｐゴシック"/>
            </a:endParaRP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6. Cavity Spectra measurements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7. Cavity Tuners Test and Tuning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8. Coupler Q</a:t>
            </a:r>
            <a:r>
              <a:rPr lang="en-US" sz="1800" baseline="-25000" smtClean="0">
                <a:latin typeface="Arial" charset="0"/>
                <a:ea typeface="ＭＳ Ｐゴシック"/>
              </a:rPr>
              <a:t>load</a:t>
            </a:r>
            <a:r>
              <a:rPr lang="en-US" sz="1800" smtClean="0">
                <a:latin typeface="Arial" charset="0"/>
                <a:ea typeface="ＭＳ Ｐゴシック"/>
              </a:rPr>
              <a:t> measurement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9. Set Cavities On Resonance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10. Cold Input RF Coupler and Cavity Conditioning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11. Single Cavity RF Measurements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12. RF Measurement of 8 Cavity Cryomodule</a:t>
            </a:r>
          </a:p>
          <a:p>
            <a:pPr lvl="1">
              <a:lnSpc>
                <a:spcPct val="90000"/>
              </a:lnSpc>
            </a:pPr>
            <a:r>
              <a:rPr lang="en-US" sz="1800" smtClean="0">
                <a:latin typeface="Arial" charset="0"/>
                <a:ea typeface="ＭＳ Ｐゴシック"/>
              </a:rPr>
              <a:t>13. Cryo performance testing (non-ILC conditions)</a:t>
            </a:r>
            <a:endParaRPr lang="en-US" smtClean="0">
              <a:latin typeface="Arial" charset="0"/>
              <a:ea typeface="ＭＳ Ｐゴシック"/>
            </a:endParaRPr>
          </a:p>
          <a:p>
            <a:pPr>
              <a:lnSpc>
                <a:spcPct val="90000"/>
              </a:lnSpc>
            </a:pPr>
            <a:endParaRPr lang="en-US" sz="2000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0420" name="Date Placeholder 5"/>
          <p:cNvSpPr txBox="1">
            <a:spLocks noGrp="1"/>
          </p:cNvSpPr>
          <p:nvPr/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000" b="1">
                <a:solidFill>
                  <a:srgbClr val="800000"/>
                </a:solidFill>
                <a:latin typeface="Arial Rounded MT Bold" pitchFamily="34" charset="0"/>
              </a:rPr>
              <a:t>Nov 17, 2010</a:t>
            </a:r>
          </a:p>
        </p:txBody>
      </p:sp>
      <p:sp>
        <p:nvSpPr>
          <p:cNvPr id="60421" name="Slide Number Placeholder 6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8C9352E5-6824-4B49-8DD9-2476A683AAD5}" type="slidenum">
              <a:rPr lang="en-US" sz="1000" b="1">
                <a:solidFill>
                  <a:srgbClr val="800000"/>
                </a:solidFill>
                <a:latin typeface="Arial Rounded MT Bold" pitchFamily="34" charset="0"/>
              </a:rPr>
              <a:pPr algn="r" eaLnBrk="0" hangingPunct="0"/>
              <a:t>2</a:t>
            </a:fld>
            <a:endParaRPr lang="en-US" sz="1000" b="1">
              <a:latin typeface="Times"/>
            </a:endParaRPr>
          </a:p>
        </p:txBody>
      </p:sp>
      <p:sp>
        <p:nvSpPr>
          <p:cNvPr id="60422" name="Footer Placeholder 7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000" b="1">
                <a:solidFill>
                  <a:srgbClr val="800000"/>
                </a:solidFill>
                <a:latin typeface="Arial Rounded MT Bold" pitchFamily="34" charset="0"/>
              </a:rPr>
              <a:t>ML-SCRF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Final Cooldown - Horizontal</a:t>
            </a:r>
          </a:p>
        </p:txBody>
      </p:sp>
      <p:pic>
        <p:nvPicPr>
          <p:cNvPr id="25602" name="Content Placeholder 6" descr="ACNET_horz_motion_3days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0" y="1295400"/>
            <a:ext cx="6096000" cy="4876800"/>
          </a:xfrm>
        </p:spPr>
      </p:pic>
      <p:sp>
        <p:nvSpPr>
          <p:cNvPr id="2560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560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6A675B-780A-426A-8752-453860E7C90C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20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Last 3 Weeks</a:t>
            </a:r>
          </a:p>
        </p:txBody>
      </p:sp>
      <p:pic>
        <p:nvPicPr>
          <p:cNvPr id="26626" name="Content Placeholder 6" descr="GxPA_2_CM-1_WPM_Vertic_3w.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676400"/>
            <a:ext cx="4114800" cy="3292475"/>
          </a:xfrm>
          <a:ln>
            <a:solidFill>
              <a:srgbClr val="2B7D09"/>
            </a:solidFill>
          </a:ln>
        </p:spPr>
      </p:pic>
      <p:sp>
        <p:nvSpPr>
          <p:cNvPr id="266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66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7AD215-5C2A-409B-9F2D-2D7F83327756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21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  <p:pic>
        <p:nvPicPr>
          <p:cNvPr id="8" name="Picture 7" descr="GxPA_1_CM-1_WPM_Horizo_3w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676400"/>
            <a:ext cx="4114800" cy="3292475"/>
          </a:xfrm>
          <a:prstGeom prst="rect">
            <a:avLst/>
          </a:prstGeom>
          <a:ln w="19050" cap="sq">
            <a:solidFill>
              <a:srgbClr val="2B7D0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631" name="TextBox 8"/>
          <p:cNvSpPr txBox="1">
            <a:spLocks noChangeArrowheads="1"/>
          </p:cNvSpPr>
          <p:nvPr/>
        </p:nvSpPr>
        <p:spPr bwMode="auto">
          <a:xfrm>
            <a:off x="1828800" y="1219200"/>
            <a:ext cx="1279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Vertical</a:t>
            </a:r>
          </a:p>
        </p:txBody>
      </p:sp>
      <p:sp>
        <p:nvSpPr>
          <p:cNvPr id="26632" name="TextBox 10"/>
          <p:cNvSpPr txBox="1">
            <a:spLocks noChangeArrowheads="1"/>
          </p:cNvSpPr>
          <p:nvPr/>
        </p:nvSpPr>
        <p:spPr bwMode="auto">
          <a:xfrm>
            <a:off x="5867400" y="1219200"/>
            <a:ext cx="1687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Horizontal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81000" y="5410200"/>
            <a:ext cx="8458200" cy="7620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ea typeface="ＭＳ Ｐゴシック" charset="-128"/>
                <a:cs typeface="+mn-cs"/>
              </a:rPr>
              <a:t>In general, the motion of the pickups is correlated with temperature changes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endParaRPr lang="en-US" sz="2000" b="1" kern="0" dirty="0">
              <a:solidFill>
                <a:srgbClr val="000099"/>
              </a:solidFill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5 Days at 2K</a:t>
            </a:r>
          </a:p>
        </p:txBody>
      </p:sp>
      <p:pic>
        <p:nvPicPr>
          <p:cNvPr id="27650" name="Content Placeholder 7" descr="GxPA_1_CM-1_WPM_Vert5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42900" y="1752600"/>
            <a:ext cx="4095750" cy="3276600"/>
          </a:xfrm>
          <a:ln>
            <a:solidFill>
              <a:srgbClr val="2B7D09"/>
            </a:solidFill>
          </a:ln>
        </p:spPr>
      </p:pic>
      <p:sp>
        <p:nvSpPr>
          <p:cNvPr id="2765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76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5D41DA-13A6-45B9-87A1-724E1916C379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22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  <p:pic>
        <p:nvPicPr>
          <p:cNvPr id="27654" name="Picture 8" descr="GxPA_1_CM-1_WPM_Horz5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736725"/>
            <a:ext cx="4114800" cy="3292475"/>
          </a:xfrm>
          <a:prstGeom prst="rect">
            <a:avLst/>
          </a:prstGeom>
          <a:noFill/>
          <a:ln w="19050">
            <a:solidFill>
              <a:srgbClr val="2B7D09"/>
            </a:solidFill>
            <a:miter lim="800000"/>
            <a:headEnd/>
            <a:tailEnd/>
          </a:ln>
        </p:spPr>
      </p:pic>
      <p:sp>
        <p:nvSpPr>
          <p:cNvPr id="27655" name="TextBox 9"/>
          <p:cNvSpPr txBox="1">
            <a:spLocks noChangeArrowheads="1"/>
          </p:cNvSpPr>
          <p:nvPr/>
        </p:nvSpPr>
        <p:spPr bwMode="auto">
          <a:xfrm>
            <a:off x="1920875" y="1219200"/>
            <a:ext cx="1279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Vertical</a:t>
            </a:r>
          </a:p>
        </p:txBody>
      </p:sp>
      <p:sp>
        <p:nvSpPr>
          <p:cNvPr id="27656" name="TextBox 10"/>
          <p:cNvSpPr txBox="1">
            <a:spLocks noChangeArrowheads="1"/>
          </p:cNvSpPr>
          <p:nvPr/>
        </p:nvSpPr>
        <p:spPr bwMode="auto">
          <a:xfrm>
            <a:off x="5562600" y="1219200"/>
            <a:ext cx="1687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Horizontal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81000" y="5410200"/>
            <a:ext cx="8229600" cy="7620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ea typeface="ＭＳ Ｐゴシック" charset="-128"/>
                <a:cs typeface="+mn-cs"/>
              </a:rPr>
              <a:t>All monitors, except WMH03, are well behaved.  See RMS from 2-10um over several days.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endParaRPr lang="en-US" sz="2000" b="1" kern="0" dirty="0">
              <a:solidFill>
                <a:srgbClr val="000099"/>
              </a:solidFill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5 Days at 2K</a:t>
            </a:r>
          </a:p>
        </p:txBody>
      </p:sp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574BF7-4797-4BD0-B98F-09A71298EBBD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23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  <p:sp>
        <p:nvSpPr>
          <p:cNvPr id="28677" name="TextBox 9"/>
          <p:cNvSpPr txBox="1">
            <a:spLocks noChangeArrowheads="1"/>
          </p:cNvSpPr>
          <p:nvPr/>
        </p:nvSpPr>
        <p:spPr bwMode="auto">
          <a:xfrm>
            <a:off x="1920875" y="1219200"/>
            <a:ext cx="1279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Vertical</a:t>
            </a:r>
          </a:p>
        </p:txBody>
      </p:sp>
      <p:sp>
        <p:nvSpPr>
          <p:cNvPr id="28678" name="TextBox 10"/>
          <p:cNvSpPr txBox="1">
            <a:spLocks noChangeArrowheads="1"/>
          </p:cNvSpPr>
          <p:nvPr/>
        </p:nvSpPr>
        <p:spPr bwMode="auto">
          <a:xfrm>
            <a:off x="5562600" y="1219200"/>
            <a:ext cx="1687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Horizontal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81000" y="5410200"/>
            <a:ext cx="8229600" cy="7620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000099"/>
                </a:solidFill>
                <a:ea typeface="ＭＳ Ｐゴシック" charset="-128"/>
                <a:cs typeface="+mn-cs"/>
              </a:rPr>
              <a:t>See slow structure at about 75 minutes and 2 hours which is more prevalent in horizontal.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endParaRPr lang="en-US" sz="2000" b="1" kern="0" dirty="0">
              <a:solidFill>
                <a:srgbClr val="000099"/>
              </a:solidFill>
              <a:ea typeface="ＭＳ Ｐゴシック" charset="-128"/>
              <a:cs typeface="+mn-cs"/>
            </a:endParaRPr>
          </a:p>
        </p:txBody>
      </p:sp>
      <p:pic>
        <p:nvPicPr>
          <p:cNvPr id="28680" name="Picture 12" descr="GxPA_1_CM-1_WPM_Vert_z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752600"/>
            <a:ext cx="4191000" cy="3352800"/>
          </a:xfrm>
          <a:prstGeom prst="rect">
            <a:avLst/>
          </a:prstGeom>
          <a:noFill/>
          <a:ln w="19050">
            <a:solidFill>
              <a:srgbClr val="2B7D09"/>
            </a:solidFill>
            <a:miter lim="800000"/>
            <a:headEnd/>
            <a:tailEnd/>
          </a:ln>
        </p:spPr>
      </p:pic>
      <p:pic>
        <p:nvPicPr>
          <p:cNvPr id="28681" name="Picture 14" descr="GxPA_1_CM-1_WPM_Horz_z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752600"/>
            <a:ext cx="4191000" cy="3352800"/>
          </a:xfrm>
          <a:prstGeom prst="rect">
            <a:avLst/>
          </a:prstGeom>
          <a:noFill/>
          <a:ln w="19050">
            <a:solidFill>
              <a:srgbClr val="2B7D0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Results from DESY</a:t>
            </a:r>
          </a:p>
        </p:txBody>
      </p:sp>
      <p:pic>
        <p:nvPicPr>
          <p:cNvPr id="29698" name="Content Placeholder 6" descr="wpm_cooldown_carlo_pagani_2005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44575" y="1143000"/>
            <a:ext cx="7054850" cy="5181600"/>
          </a:xfrm>
        </p:spPr>
      </p:pic>
      <p:sp>
        <p:nvSpPr>
          <p:cNvPr id="296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2970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2970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2372F5-C39E-499E-9E98-F16113AC0F04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24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Summary - WPM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Overall the WPM system worked as expected.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There are issues with the signal processing and long term stability which will be looked into further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See interesting motion as the module is cooled down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Similar to what was observed at DESY but smaller in magnitude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See slow motion (especially horizontally) while the module is sitting at 2K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This is not seen in our system cross checks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Is it real?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Vibration analysis forthcoming</a:t>
            </a:r>
          </a:p>
        </p:txBody>
      </p:sp>
      <p:sp>
        <p:nvSpPr>
          <p:cNvPr id="3072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307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8C5141-0ADA-46A8-A30C-43002E50CC8F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25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Summary – CM1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Single Cavity Powering tests now through mid-January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Shutdown in January to attach waveguide, prep for multi cavity powering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Plenty of fresh data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Need time to digest, recalibrate systems as required, and compare with other measurements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Single cavity RF tests starting now!</a:t>
            </a:r>
          </a:p>
          <a:p>
            <a:endParaRPr lang="en-US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174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3174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317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B093F9-EE0E-4962-98FA-F27DEAC4D3BA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26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>
                <a:latin typeface="Arial" charset="0"/>
                <a:ea typeface="ＭＳ Ｐゴシック"/>
                <a:cs typeface="ＭＳ Ｐゴシック"/>
              </a:rPr>
              <a:t>CM-1 Cooldown Strategy</a:t>
            </a:r>
          </a:p>
        </p:txBody>
      </p:sp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Webec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EEEA25-30C8-421B-A04C-10077E90EAD4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3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197" name="Content Placeholder 6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181600"/>
          </a:xfrm>
        </p:spPr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CM-1 Consists of Three Cryogenic Circuits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80K Nitrogen Shield Circuit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5K Helium Shield Circuit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2K Helium Cavity Circuit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Constraints on Cooldown of Each Circuit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The difference between the inlet and outlet temperatures of each circuit must be maintained at or below 50K in the temperature range from roughly 300K to 100K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Cooldown Rate to be kept at &lt;= 10K/hour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300 mm Gas Return Pipe Vertical Temperature Difference to be maintained &lt;= 15K</a:t>
            </a:r>
          </a:p>
          <a:p>
            <a:endParaRPr lang="en-US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6781800" y="5791200"/>
            <a:ext cx="1738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solidFill>
                  <a:schemeClr val="accent1"/>
                </a:solidFill>
              </a:rPr>
              <a:t>Alex Martinez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>
                <a:latin typeface="Arial" charset="0"/>
                <a:ea typeface="ＭＳ Ｐゴシック"/>
                <a:cs typeface="ＭＳ Ｐゴシック"/>
              </a:rPr>
              <a:t>CM-1 Cooldown Timeline</a:t>
            </a:r>
          </a:p>
        </p:txBody>
      </p:sp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26EAEB-6BFE-496D-AA6B-5F740FC68662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4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1268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Cooldown to 4.5K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Division approval for CM-1 cooldown granted on 11/17/10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Cooldown process was controlled in round the clock shifts 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Cooldown from 300K to 4.5K was achieved in roughly 56 hours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Cooldown to 2K</a:t>
            </a:r>
            <a:endParaRPr lang="en-US" baseline="30000" smtClean="0">
              <a:latin typeface="Arial" charset="0"/>
              <a:ea typeface="ＭＳ Ｐゴシック"/>
              <a:cs typeface="ＭＳ Ｐゴシック"/>
            </a:endParaRP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Cooldown performed on Monday, November 22</a:t>
            </a:r>
            <a:r>
              <a:rPr lang="en-US" baseline="30000" smtClean="0">
                <a:latin typeface="Arial" charset="0"/>
                <a:ea typeface="ＭＳ Ｐゴシック"/>
              </a:rPr>
              <a:t>nd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Currently at 2K 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System operating parameters tuning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Simulating RF load using resistive heating</a:t>
            </a:r>
          </a:p>
          <a:p>
            <a:pPr lvl="1">
              <a:buFontTx/>
              <a:buNone/>
            </a:pPr>
            <a:endParaRPr lang="en-US" smtClean="0">
              <a:latin typeface="Arial" charset="0"/>
              <a:ea typeface="ＭＳ Ｐゴシック"/>
            </a:endParaRPr>
          </a:p>
        </p:txBody>
      </p:sp>
      <p:sp>
        <p:nvSpPr>
          <p:cNvPr id="1126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228600"/>
          </a:xfrm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>
                <a:latin typeface="Arial" charset="0"/>
                <a:ea typeface="ＭＳ Ｐゴシック"/>
                <a:cs typeface="ＭＳ Ｐゴシック"/>
              </a:rPr>
              <a:t>NML Feed Box and CM-1 Synoptic Interface</a:t>
            </a:r>
          </a:p>
        </p:txBody>
      </p:sp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7D31C3-C40C-48F3-8803-D77DA9B7FED9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5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  <p:pic>
        <p:nvPicPr>
          <p:cNvPr id="9220" name="Content Placeholder 7" descr="CM-1 Synoptic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9125" y="1143000"/>
            <a:ext cx="7905750" cy="5181600"/>
          </a:xfrm>
        </p:spPr>
      </p:pic>
      <p:sp>
        <p:nvSpPr>
          <p:cNvPr id="9221" name="Footer Placeholder 4"/>
          <p:cNvSpPr txBox="1">
            <a:spLocks/>
          </p:cNvSpPr>
          <p:nvPr/>
        </p:nvSpPr>
        <p:spPr bwMode="auto">
          <a:xfrm>
            <a:off x="2971800" y="6477000"/>
            <a:ext cx="3657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000" b="1">
                <a:solidFill>
                  <a:srgbClr val="800000"/>
                </a:solidFill>
                <a:latin typeface="Arial Rounded MT Bold" pitchFamily="34" charset="0"/>
              </a:rPr>
              <a:t>CM1 Status / S1 Global Webex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>
                <a:latin typeface="Arial" charset="0"/>
                <a:ea typeface="ＭＳ Ｐゴシック"/>
                <a:cs typeface="ＭＳ Ｐゴシック"/>
              </a:rPr>
              <a:t>CM-1 Cooldown from Room Temperature</a:t>
            </a:r>
          </a:p>
        </p:txBody>
      </p:sp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6F5903-9316-49C3-9747-3EA3AF7A4C68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6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10244" name="Content Placeholder 7" descr="CM-1 Cooldown from 300K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57325" y="1147763"/>
            <a:ext cx="6229350" cy="5172075"/>
          </a:xfrm>
        </p:spPr>
      </p:pic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228600"/>
          </a:xfrm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Summary - Cryogenics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System at 2K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Tuning of cryogenic plant parameters for better stability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Optimization of cooldown sequence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Initial Heat Load measurements in expected range; more detailed review of data underway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Heaters used to simulate dynamic loads</a:t>
            </a:r>
          </a:p>
          <a:p>
            <a:pPr lvl="1"/>
            <a:r>
              <a:rPr lang="en-US" smtClean="0">
                <a:latin typeface="Arial" charset="0"/>
                <a:ea typeface="ＭＳ Ｐゴシック"/>
              </a:rPr>
              <a:t>RF powering about to start</a:t>
            </a:r>
          </a:p>
        </p:txBody>
      </p:sp>
      <p:sp>
        <p:nvSpPr>
          <p:cNvPr id="1229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12/14/10</a:t>
            </a:r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122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4EFF21-E358-46EC-8643-C93E9EBDFC57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7</a:t>
            </a:fld>
            <a:endParaRPr lang="en-US" smtClean="0">
              <a:solidFill>
                <a:schemeClr val="tx1"/>
              </a:solidFill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NML Cooldown</a:t>
            </a:r>
          </a:p>
        </p:txBody>
      </p:sp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12/14/2010</a:t>
            </a: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42A32E-5E01-4527-8375-F0E0BEB7EE28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8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152400" y="1295400"/>
          <a:ext cx="8686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6781800" y="5791200"/>
            <a:ext cx="1622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solidFill>
                  <a:schemeClr val="accent1"/>
                </a:solidFill>
              </a:rPr>
              <a:t>Mike McGee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NML Cooldown (day 1)</a:t>
            </a:r>
          </a:p>
        </p:txBody>
      </p:sp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12/14/2010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E93491-6134-4DFB-9DD8-DE920BE69E41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9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14341" name="Picture 2" descr="C:\Documents and Settings\mcgee\Desktop\NML Presentation\plots for NML present\Cooldown 17 Nov results\Acc_y_17_nov_to_18_N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3" descr="C:\Documents and Settings\mcgee\Desktop\NML Presentation\plots for NML present\Cooldown 17 Nov results\Acc_x_17_nov_to_18_N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5200" y="23622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343" name="Straight Arrow Connector 9"/>
          <p:cNvCxnSpPr>
            <a:cxnSpLocks noChangeShapeType="1"/>
          </p:cNvCxnSpPr>
          <p:nvPr/>
        </p:nvCxnSpPr>
        <p:spPr bwMode="auto">
          <a:xfrm rot="5400000" flipH="1" flipV="1">
            <a:off x="687387" y="4722813"/>
            <a:ext cx="912813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4" name="Straight Arrow Connector 11"/>
          <p:cNvCxnSpPr>
            <a:cxnSpLocks noChangeShapeType="1"/>
          </p:cNvCxnSpPr>
          <p:nvPr/>
        </p:nvCxnSpPr>
        <p:spPr bwMode="auto">
          <a:xfrm rot="5400000" flipH="1" flipV="1">
            <a:off x="5449094" y="5142706"/>
            <a:ext cx="685800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4345" name="Rectangle 12"/>
          <p:cNvSpPr>
            <a:spLocks noChangeArrowheads="1"/>
          </p:cNvSpPr>
          <p:nvPr/>
        </p:nvSpPr>
        <p:spPr bwMode="auto">
          <a:xfrm>
            <a:off x="533400" y="5486400"/>
            <a:ext cx="4129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Quad vertical accelerations of 0.1g</a:t>
            </a:r>
          </a:p>
        </p:txBody>
      </p:sp>
      <p:sp>
        <p:nvSpPr>
          <p:cNvPr id="14346" name="Rectangle 13"/>
          <p:cNvSpPr>
            <a:spLocks noChangeArrowheads="1"/>
          </p:cNvSpPr>
          <p:nvPr/>
        </p:nvSpPr>
        <p:spPr bwMode="auto">
          <a:xfrm>
            <a:off x="4953000" y="1600200"/>
            <a:ext cx="3730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/>
              <a:t>Quad transverse accelerations </a:t>
            </a:r>
          </a:p>
          <a:p>
            <a:pPr algn="ctr"/>
            <a:r>
              <a:rPr lang="en-US" sz="2000"/>
              <a:t>of 0.05g</a:t>
            </a:r>
          </a:p>
        </p:txBody>
      </p:sp>
      <p:sp>
        <p:nvSpPr>
          <p:cNvPr id="14347" name="Rectangle 14"/>
          <p:cNvSpPr>
            <a:spLocks noChangeArrowheads="1"/>
          </p:cNvSpPr>
          <p:nvPr/>
        </p:nvSpPr>
        <p:spPr bwMode="auto">
          <a:xfrm>
            <a:off x="0" y="1143000"/>
            <a:ext cx="5410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Flowing gas thru piping circuits…</a:t>
            </a:r>
          </a:p>
        </p:txBody>
      </p:sp>
      <p:sp>
        <p:nvSpPr>
          <p:cNvPr id="14348" name="Rectangle 15"/>
          <p:cNvSpPr>
            <a:spLocks noChangeArrowheads="1"/>
          </p:cNvSpPr>
          <p:nvPr/>
        </p:nvSpPr>
        <p:spPr bwMode="auto">
          <a:xfrm>
            <a:off x="1066800" y="5105400"/>
            <a:ext cx="2154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Cooldown begins</a:t>
            </a:r>
          </a:p>
        </p:txBody>
      </p:sp>
      <p:sp>
        <p:nvSpPr>
          <p:cNvPr id="14349" name="Rectangle 16"/>
          <p:cNvSpPr>
            <a:spLocks noChangeArrowheads="1"/>
          </p:cNvSpPr>
          <p:nvPr/>
        </p:nvSpPr>
        <p:spPr bwMode="auto">
          <a:xfrm>
            <a:off x="152400" y="5943600"/>
            <a:ext cx="5429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*Instantaneous accelerations based on peak(g)/sec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ILC-Fermilab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ILC-Fermilab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lnDef>
  </a:objectDefaults>
  <a:extraClrSchemeLst>
    <a:extraClrScheme>
      <a:clrScheme name="ILC-Fermila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-Fermilab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7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A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3_ILC-Fermilab">
    <a:majorFont>
      <a:latin typeface=""/>
      <a:ea typeface=""/>
      <a:cs typeface=""/>
    </a:majorFont>
    <a:minorFont>
      <a:latin typeface="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2004:Templates:My Templates:ILC-Fermilab.pot</Template>
  <TotalTime>3519</TotalTime>
  <Words>936</Words>
  <Application>Microsoft Office PowerPoint</Application>
  <PresentationFormat>On-screen Show (4:3)</PresentationFormat>
  <Paragraphs>233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Arial</vt:lpstr>
      <vt:lpstr>ＭＳ Ｐゴシック</vt:lpstr>
      <vt:lpstr>Arial Rounded MT Bold</vt:lpstr>
      <vt:lpstr>Times</vt:lpstr>
      <vt:lpstr>Arial Black</vt:lpstr>
      <vt:lpstr>Calibri</vt:lpstr>
      <vt:lpstr>Symbol</vt:lpstr>
      <vt:lpstr>Zapf Dingbats</vt:lpstr>
      <vt:lpstr>Wingdings</vt:lpstr>
      <vt:lpstr>3_ILC-Fermilab</vt:lpstr>
      <vt:lpstr>3_ILC-Fermilab</vt:lpstr>
      <vt:lpstr>3_ILC-Fermilab</vt:lpstr>
      <vt:lpstr>CM1 Status at NML</vt:lpstr>
      <vt:lpstr>CM1 Test Plan</vt:lpstr>
      <vt:lpstr>CM-1 Cooldown Strategy</vt:lpstr>
      <vt:lpstr>CM-1 Cooldown Timeline</vt:lpstr>
      <vt:lpstr>NML Feed Box and CM-1 Synoptic Interface</vt:lpstr>
      <vt:lpstr>CM-1 Cooldown from Room Temperature</vt:lpstr>
      <vt:lpstr>Summary - Cryogenics</vt:lpstr>
      <vt:lpstr>NML Cooldown</vt:lpstr>
      <vt:lpstr>NML Cooldown (day 1)</vt:lpstr>
      <vt:lpstr>NML Cooldown (day 1)</vt:lpstr>
      <vt:lpstr>NML Cooldown (day 2)</vt:lpstr>
      <vt:lpstr>NML Cooldown (day 3)</vt:lpstr>
      <vt:lpstr>NML CM1 at 4.2 K (liquid)</vt:lpstr>
      <vt:lpstr>NML CM1 Superfluid Transition </vt:lpstr>
      <vt:lpstr>Summary - Vibration</vt:lpstr>
      <vt:lpstr>Wire Position Monitors</vt:lpstr>
      <vt:lpstr>Initial Cooldown - Vertical</vt:lpstr>
      <vt:lpstr>Initial Cooldown - Horizontal</vt:lpstr>
      <vt:lpstr>Final Cooldown- Vertical</vt:lpstr>
      <vt:lpstr>Final Cooldown - Horizontal</vt:lpstr>
      <vt:lpstr>Last 3 Weeks</vt:lpstr>
      <vt:lpstr>5 Days at 2K</vt:lpstr>
      <vt:lpstr>5 Days at 2K</vt:lpstr>
      <vt:lpstr>Results from DESY</vt:lpstr>
      <vt:lpstr>Summary - WPM</vt:lpstr>
      <vt:lpstr>Summary – CM1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Test Facility at New Muon Lab</dc:title>
  <dc:creator>Jerry Leibfritz</dc:creator>
  <cp:lastModifiedBy>Jim Kerby</cp:lastModifiedBy>
  <cp:revision>204</cp:revision>
  <cp:lastPrinted>2010-03-04T19:01:45Z</cp:lastPrinted>
  <dcterms:created xsi:type="dcterms:W3CDTF">2010-11-03T20:03:50Z</dcterms:created>
  <dcterms:modified xsi:type="dcterms:W3CDTF">2010-12-14T13:36:09Z</dcterms:modified>
</cp:coreProperties>
</file>