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drawings/drawing9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99FF"/>
    <a:srgbClr val="CC0099"/>
    <a:srgbClr val="00FFFF"/>
    <a:srgbClr val="FF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ppfs4\particle\davism\FONT%20Results\Kicker%20Delay%20Results\Kicker%20Delay%20Results(x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208934371834726"/>
          <c:y val="3.269759118697737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331608982591965"/>
          <c:y val="0.19180023982153316"/>
          <c:w val="0.83651191246186463"/>
          <c:h val="0.6893742141921063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ns'!$B$3:$D$3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ns'!$B$3:$D$3</c:f>
              <c:numCache>
                <c:formatCode>General</c:formatCode>
                <c:ptCount val="3"/>
                <c:pt idx="0">
                  <c:v>23.071000000000002</c:v>
                </c:pt>
                <c:pt idx="1">
                  <c:v>54.641730000000003</c:v>
                </c:pt>
                <c:pt idx="2">
                  <c:v>-390.71249999999998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ns'!$B$3:$D$3</c:f>
              <c:numCache>
                <c:formatCode>General</c:formatCode>
                <c:ptCount val="3"/>
                <c:pt idx="0">
                  <c:v>55.515090000000001</c:v>
                </c:pt>
                <c:pt idx="1">
                  <c:v>15.70875</c:v>
                </c:pt>
                <c:pt idx="2">
                  <c:v>-310.72050000000002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ns'!$B$3:$D$3</c:f>
              <c:numCache>
                <c:formatCode>General</c:formatCode>
                <c:ptCount val="3"/>
                <c:pt idx="0">
                  <c:v>114.8479</c:v>
                </c:pt>
                <c:pt idx="1">
                  <c:v>-15.96332</c:v>
                </c:pt>
                <c:pt idx="2">
                  <c:v>-214.48079999999999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ns'!$B$3:$D$3</c:f>
              <c:numCache>
                <c:formatCode>General</c:formatCode>
                <c:ptCount val="3"/>
                <c:pt idx="0">
                  <c:v>238.9118</c:v>
                </c:pt>
                <c:pt idx="1">
                  <c:v>-43.257280000000002</c:v>
                </c:pt>
                <c:pt idx="2">
                  <c:v>-160.80189999999999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498496"/>
        <c:axId val="39499648"/>
      </c:lineChart>
      <c:catAx>
        <c:axId val="39498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4996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49964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89874611435157E-2"/>
              <c:y val="0.2915535214172149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49849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1</a:t>
            </a:r>
          </a:p>
        </c:rich>
      </c:tx>
      <c:layout>
        <c:manualLayout>
          <c:xMode val="edge"/>
          <c:yMode val="edge"/>
          <c:x val="0.4507845934379458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969247594050742"/>
          <c:y val="0.18699236479601963"/>
          <c:w val="0.86627427821522307"/>
          <c:h val="0.7452594249116725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ns'!$B$21:$D$21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ns'!$B$21:$D$21</c:f>
              <c:numCache>
                <c:formatCode>General</c:formatCode>
                <c:ptCount val="3"/>
                <c:pt idx="0">
                  <c:v>-0.72436999999999996</c:v>
                </c:pt>
                <c:pt idx="1">
                  <c:v>0.99307999999999996</c:v>
                </c:pt>
                <c:pt idx="2">
                  <c:v>-0.63837999999999995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ns'!$B$21:$D$21</c:f>
              <c:numCache>
                <c:formatCode>General</c:formatCode>
                <c:ptCount val="3"/>
                <c:pt idx="0">
                  <c:v>0.73736000000000002</c:v>
                </c:pt>
                <c:pt idx="1">
                  <c:v>-0.67403000000000002</c:v>
                </c:pt>
                <c:pt idx="2">
                  <c:v>-0.38538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ns'!$B$21:$D$21</c:f>
              <c:numCache>
                <c:formatCode>General</c:formatCode>
                <c:ptCount val="3"/>
                <c:pt idx="0">
                  <c:v>0.86328000000000005</c:v>
                </c:pt>
                <c:pt idx="1">
                  <c:v>-0.79598999999999998</c:v>
                </c:pt>
                <c:pt idx="2">
                  <c:v>-0.58806000000000003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ns'!$B$21:$D$21</c:f>
              <c:numCache>
                <c:formatCode>General</c:formatCode>
                <c:ptCount val="3"/>
                <c:pt idx="0">
                  <c:v>0.91871000000000003</c:v>
                </c:pt>
                <c:pt idx="1">
                  <c:v>-0.95887</c:v>
                </c:pt>
                <c:pt idx="2">
                  <c:v>-0.94850999999999996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76960"/>
        <c:axId val="35557376"/>
      </c:barChart>
      <c:catAx>
        <c:axId val="33176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557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55737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60434558230008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317696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2</a:t>
            </a:r>
          </a:p>
        </c:rich>
      </c:tx>
      <c:layout>
        <c:manualLayout>
          <c:xMode val="edge"/>
          <c:yMode val="edge"/>
          <c:x val="0.45014307634308831"/>
          <c:y val="3.243247523289066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87773403324585"/>
          <c:y val="0.18648673258912135"/>
          <c:w val="0.86659645669291341"/>
          <c:h val="0.7459469303564854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ns'!$B$22:$D$22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ns'!$B$22:$D$22</c:f>
              <c:numCache>
                <c:formatCode>General</c:formatCode>
                <c:ptCount val="3"/>
                <c:pt idx="0">
                  <c:v>0.87439999999999996</c:v>
                </c:pt>
                <c:pt idx="1">
                  <c:v>-0.84004000000000001</c:v>
                </c:pt>
                <c:pt idx="2">
                  <c:v>-0.99777000000000005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ns'!$B$22:$D$22</c:f>
              <c:numCache>
                <c:formatCode>General</c:formatCode>
                <c:ptCount val="3"/>
                <c:pt idx="0">
                  <c:v>0.71199000000000001</c:v>
                </c:pt>
                <c:pt idx="1">
                  <c:v>-0.86395999999999995</c:v>
                </c:pt>
                <c:pt idx="2">
                  <c:v>-0.42714000000000002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ns'!$B$22:$D$22</c:f>
              <c:numCache>
                <c:formatCode>General</c:formatCode>
                <c:ptCount val="3"/>
                <c:pt idx="0">
                  <c:v>0.40894999999999998</c:v>
                </c:pt>
                <c:pt idx="1">
                  <c:v>-0.27281</c:v>
                </c:pt>
                <c:pt idx="2">
                  <c:v>-6.5908999999999995E-2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ns'!$B$22:$D$22</c:f>
              <c:numCache>
                <c:formatCode>General</c:formatCode>
                <c:ptCount val="3"/>
                <c:pt idx="0">
                  <c:v>0.67613999999999996</c:v>
                </c:pt>
                <c:pt idx="1">
                  <c:v>-0.42473</c:v>
                </c:pt>
                <c:pt idx="2">
                  <c:v>-5.0557999999999999E-2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737600"/>
        <c:axId val="37749504"/>
      </c:barChart>
      <c:catAx>
        <c:axId val="37737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749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749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792054498384218E-2"/>
              <c:y val="0.3621626401006124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73760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Bunch 3</a:t>
            </a:r>
          </a:p>
        </c:rich>
      </c:tx>
      <c:layout>
        <c:manualLayout>
          <c:xMode val="edge"/>
          <c:yMode val="edge"/>
          <c:x val="0.45092492201733225"/>
          <c:y val="3.234501347708895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02066266802744"/>
          <c:y val="0.18598396033829104"/>
          <c:w val="0.84733421019598421"/>
          <c:h val="0.74663072776280326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'3804 ns'!$B$23:$D$23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'3815 ns'!$B$23:$D$23</c:f>
              <c:numCache>
                <c:formatCode>General</c:formatCode>
                <c:ptCount val="3"/>
                <c:pt idx="0">
                  <c:v>0.85258</c:v>
                </c:pt>
                <c:pt idx="1">
                  <c:v>-0.83331999999999995</c:v>
                </c:pt>
                <c:pt idx="2">
                  <c:v>-0.42159000000000002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'3826 ns'!$B$23:$D$23</c:f>
              <c:numCache>
                <c:formatCode>General</c:formatCode>
                <c:ptCount val="3"/>
                <c:pt idx="0">
                  <c:v>0.82428000000000001</c:v>
                </c:pt>
                <c:pt idx="1">
                  <c:v>-0.95845999999999998</c:v>
                </c:pt>
                <c:pt idx="2">
                  <c:v>-0.68579000000000001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'3838 ns'!$B$23:$D$23</c:f>
              <c:numCache>
                <c:formatCode>General</c:formatCode>
                <c:ptCount val="3"/>
                <c:pt idx="0">
                  <c:v>0.80135999999999996</c:v>
                </c:pt>
                <c:pt idx="1">
                  <c:v>-0.84614</c:v>
                </c:pt>
                <c:pt idx="2">
                  <c:v>-0.59777999999999998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ns'!$B$20:$D$20</c:f>
              <c:strCache>
                <c:ptCount val="3"/>
                <c:pt idx="0">
                  <c:v>BPM 12</c:v>
                </c:pt>
                <c:pt idx="1">
                  <c:v>BPM 13</c:v>
                </c:pt>
                <c:pt idx="2">
                  <c:v>BPM 23</c:v>
                </c:pt>
              </c:strCache>
            </c:strRef>
          </c:cat>
          <c:val>
            <c:numRef>
              <c:f>'3849 ns'!$B$23:$D$23</c:f>
              <c:numCache>
                <c:formatCode>General</c:formatCode>
                <c:ptCount val="3"/>
                <c:pt idx="0">
                  <c:v>0.91198999999999997</c:v>
                </c:pt>
                <c:pt idx="1">
                  <c:v>-0.76942999999999995</c:v>
                </c:pt>
                <c:pt idx="2">
                  <c:v>-0.65466000000000002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112000"/>
        <c:axId val="80355712"/>
      </c:barChart>
      <c:catAx>
        <c:axId val="74112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0355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035571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759617515070399E-2"/>
              <c:y val="0.3611859838274932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11200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30895416763735"/>
          <c:y val="0.20121012612314079"/>
          <c:w val="0.8313624435721727"/>
          <c:h val="0.7452594249116725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ns'!$B$5:$D$5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ns'!$B$5:$D$5</c:f>
              <c:numCache>
                <c:formatCode>General</c:formatCode>
                <c:ptCount val="3"/>
                <c:pt idx="0">
                  <c:v>-183.1842</c:v>
                </c:pt>
                <c:pt idx="1">
                  <c:v>-250.48840000000001</c:v>
                </c:pt>
                <c:pt idx="2">
                  <c:v>402.73149999999998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ns'!$B$5:$D$5</c:f>
              <c:numCache>
                <c:formatCode>General</c:formatCode>
                <c:ptCount val="3"/>
                <c:pt idx="0">
                  <c:v>-229.80680000000001</c:v>
                </c:pt>
                <c:pt idx="1">
                  <c:v>-206.63740000000001</c:v>
                </c:pt>
                <c:pt idx="2">
                  <c:v>259.71280000000002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ns'!$B$5:$D$5</c:f>
              <c:numCache>
                <c:formatCode>General</c:formatCode>
                <c:ptCount val="3"/>
                <c:pt idx="0">
                  <c:v>-308.43490000000003</c:v>
                </c:pt>
                <c:pt idx="1">
                  <c:v>-178.49440000000001</c:v>
                </c:pt>
                <c:pt idx="2">
                  <c:v>90.850669999999994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ns'!$B$5:$D$5</c:f>
              <c:numCache>
                <c:formatCode>General</c:formatCode>
                <c:ptCount val="3"/>
                <c:pt idx="0">
                  <c:v>-437.50940000000003</c:v>
                </c:pt>
                <c:pt idx="1">
                  <c:v>-140.62690000000001</c:v>
                </c:pt>
                <c:pt idx="2">
                  <c:v>14.131769999999999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236160"/>
        <c:axId val="40238080"/>
      </c:lineChart>
      <c:catAx>
        <c:axId val="4023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2380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23808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197840441439176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23616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825096241164263"/>
          <c:y val="0.1875"/>
          <c:w val="0.79288696450177476"/>
          <c:h val="0.74456521739130432"/>
        </c:manualLayout>
      </c:layout>
      <c:lineChart>
        <c:grouping val="standard"/>
        <c:varyColors val="0"/>
        <c:ser>
          <c:idx val="0"/>
          <c:order val="0"/>
          <c:tx>
            <c:v>3804 ns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ns'!$B$4:$D$4</c:f>
              <c:numCache>
                <c:formatCode>General</c:formatCode>
                <c:ptCount val="3"/>
              </c:numCache>
            </c:numRef>
          </c:val>
          <c:smooth val="0"/>
        </c:ser>
        <c:ser>
          <c:idx val="1"/>
          <c:order val="1"/>
          <c:tx>
            <c:v>3815 ns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'3815 ns'!$B$4:$D$4</c:f>
              <c:numCache>
                <c:formatCode>General</c:formatCode>
                <c:ptCount val="3"/>
                <c:pt idx="0">
                  <c:v>69.211740000000006</c:v>
                </c:pt>
                <c:pt idx="1">
                  <c:v>88.322919999999996</c:v>
                </c:pt>
                <c:pt idx="2">
                  <c:v>-526.47199999999998</c:v>
                </c:pt>
              </c:numCache>
            </c:numRef>
          </c:val>
          <c:smooth val="0"/>
        </c:ser>
        <c:ser>
          <c:idx val="2"/>
          <c:order val="2"/>
          <c:tx>
            <c:v>3826 ns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'3826 ns'!$B$4:$D$4</c:f>
              <c:numCache>
                <c:formatCode>General</c:formatCode>
                <c:ptCount val="3"/>
                <c:pt idx="0">
                  <c:v>160.7621</c:v>
                </c:pt>
                <c:pt idx="1">
                  <c:v>-1.9823459999999999</c:v>
                </c:pt>
                <c:pt idx="2">
                  <c:v>-472.45249999999999</c:v>
                </c:pt>
              </c:numCache>
            </c:numRef>
          </c:val>
          <c:smooth val="0"/>
        </c:ser>
        <c:ser>
          <c:idx val="3"/>
          <c:order val="3"/>
          <c:tx>
            <c:v>3838 ns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'3838 ns'!$B$4:$D$4</c:f>
              <c:numCache>
                <c:formatCode>General</c:formatCode>
                <c:ptCount val="3"/>
                <c:pt idx="0">
                  <c:v>292.06720000000001</c:v>
                </c:pt>
                <c:pt idx="1">
                  <c:v>-73.817999999999998</c:v>
                </c:pt>
                <c:pt idx="2">
                  <c:v>-392.17340000000002</c:v>
                </c:pt>
              </c:numCache>
            </c:numRef>
          </c:val>
          <c:smooth val="0"/>
        </c:ser>
        <c:ser>
          <c:idx val="4"/>
          <c:order val="4"/>
          <c:tx>
            <c:v>3849 ns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cat>
            <c:strRef>
              <c:f>'3804 ns'!$B$2:$D$2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'3849 ns'!$B$4:$D$4</c:f>
              <c:numCache>
                <c:formatCode>General</c:formatCode>
                <c:ptCount val="3"/>
                <c:pt idx="0">
                  <c:v>496.61259999999999</c:v>
                </c:pt>
                <c:pt idx="1">
                  <c:v>-113.7897</c:v>
                </c:pt>
                <c:pt idx="2">
                  <c:v>-300.57150000000001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626432"/>
        <c:axId val="40644992"/>
      </c:lineChart>
      <c:catAx>
        <c:axId val="4062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644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06449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Mean Positions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3206521739130434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062643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208934371834726"/>
          <c:y val="3.269759118697737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49037620297462"/>
          <c:y val="0.1657888597258676"/>
          <c:w val="0.84357524059492561"/>
          <c:h val="0.6893742141921063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ns'!$B$9:$D$9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ns'!$B$9:$D$9</c:f>
              <c:numCache>
                <c:formatCode>General</c:formatCode>
                <c:ptCount val="3"/>
                <c:pt idx="0">
                  <c:v>5.2125399999999997</c:v>
                </c:pt>
                <c:pt idx="1">
                  <c:v>4.9271500000000001</c:v>
                </c:pt>
                <c:pt idx="2">
                  <c:v>6.0977899999999998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ns'!$B$9:$D$9</c:f>
              <c:numCache>
                <c:formatCode>General</c:formatCode>
                <c:ptCount val="3"/>
                <c:pt idx="0">
                  <c:v>13.1897</c:v>
                </c:pt>
                <c:pt idx="1">
                  <c:v>10.1875</c:v>
                </c:pt>
                <c:pt idx="2">
                  <c:v>16.596599999999999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ns'!$B$9:$D$9</c:f>
              <c:numCache>
                <c:formatCode>General</c:formatCode>
                <c:ptCount val="3"/>
                <c:pt idx="0">
                  <c:v>12.5479</c:v>
                </c:pt>
                <c:pt idx="1">
                  <c:v>8.9140700000000006</c:v>
                </c:pt>
                <c:pt idx="2">
                  <c:v>8.4800299999999993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ns'!$B$9:$D$9</c:f>
              <c:numCache>
                <c:formatCode>General</c:formatCode>
                <c:ptCount val="3"/>
                <c:pt idx="0">
                  <c:v>39.148099999999999</c:v>
                </c:pt>
                <c:pt idx="1">
                  <c:v>10.920500000000001</c:v>
                </c:pt>
                <c:pt idx="2">
                  <c:v>9.9504599999999996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29024"/>
        <c:axId val="4930560"/>
      </c:barChart>
      <c:catAx>
        <c:axId val="4929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930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93056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RMS Positions (jitters)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89874611435157E-2"/>
              <c:y val="0.2370575361055859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92902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85717410323709"/>
          <c:y val="0.1875"/>
          <c:w val="0.84960367454068242"/>
          <c:h val="0.69021739130434778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ns'!$B$10:$D$10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ns'!$B$10:$D$10</c:f>
              <c:numCache>
                <c:formatCode>General</c:formatCode>
                <c:ptCount val="3"/>
                <c:pt idx="0">
                  <c:v>10.0092</c:v>
                </c:pt>
                <c:pt idx="1">
                  <c:v>12.549300000000001</c:v>
                </c:pt>
                <c:pt idx="2">
                  <c:v>1.08626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ns'!$B$10:$D$10</c:f>
              <c:numCache>
                <c:formatCode>General</c:formatCode>
                <c:ptCount val="3"/>
                <c:pt idx="0">
                  <c:v>20.5168</c:v>
                </c:pt>
                <c:pt idx="1">
                  <c:v>18.883199999999999</c:v>
                </c:pt>
                <c:pt idx="2">
                  <c:v>19.585999999999999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ns'!$B$10:$D$10</c:f>
              <c:numCache>
                <c:formatCode>General</c:formatCode>
                <c:ptCount val="3"/>
                <c:pt idx="0">
                  <c:v>24.468599999999999</c:v>
                </c:pt>
                <c:pt idx="1">
                  <c:v>12.3369</c:v>
                </c:pt>
                <c:pt idx="2">
                  <c:v>15.148999999999999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ns'!$B$10:$D$10</c:f>
              <c:numCache>
                <c:formatCode>General</c:formatCode>
                <c:ptCount val="3"/>
                <c:pt idx="0">
                  <c:v>35.443800000000003</c:v>
                </c:pt>
                <c:pt idx="1">
                  <c:v>9.6634700000000002</c:v>
                </c:pt>
                <c:pt idx="2">
                  <c:v>23.071400000000001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323904"/>
        <c:axId val="37325824"/>
      </c:barChart>
      <c:catAx>
        <c:axId val="3732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3258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32582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RMS Positions (jitters)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239130434782608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323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676418268499942"/>
          <c:y val="0.18699236479601963"/>
          <c:w val="0.81920279544995711"/>
          <c:h val="0.69105873946355079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ns'!$B$8:$D$8</c:f>
              <c:strCache>
                <c:ptCount val="3"/>
                <c:pt idx="0">
                  <c:v>Bunch1</c:v>
                </c:pt>
                <c:pt idx="1">
                  <c:v>Bunch2</c:v>
                </c:pt>
                <c:pt idx="2">
                  <c:v>Bunch3</c:v>
                </c:pt>
              </c:strCache>
            </c:strRef>
          </c:cat>
          <c:val>
            <c:numRef>
              <c:f>'3804 ns'!$B$11:$D$11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'3815 ns'!$B$11:$D$11</c:f>
              <c:numCache>
                <c:formatCode>General</c:formatCode>
                <c:ptCount val="3"/>
                <c:pt idx="0">
                  <c:v>14.0893</c:v>
                </c:pt>
                <c:pt idx="1">
                  <c:v>14.8558</c:v>
                </c:pt>
                <c:pt idx="2">
                  <c:v>2.2648000000000001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'3826 ns'!$B$11:$D$11</c:f>
              <c:numCache>
                <c:formatCode>General</c:formatCode>
                <c:ptCount val="3"/>
                <c:pt idx="0">
                  <c:v>13.3451</c:v>
                </c:pt>
                <c:pt idx="1">
                  <c:v>16.915900000000001</c:v>
                </c:pt>
                <c:pt idx="2">
                  <c:v>35.621099999999998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'3838 ns'!$B$11:$D$11</c:f>
              <c:numCache>
                <c:formatCode>General</c:formatCode>
                <c:ptCount val="3"/>
                <c:pt idx="0">
                  <c:v>13.8718</c:v>
                </c:pt>
                <c:pt idx="1">
                  <c:v>12.008100000000001</c:v>
                </c:pt>
                <c:pt idx="2">
                  <c:v>15.5379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'3849 ns'!$B$11:$D$11</c:f>
              <c:numCache>
                <c:formatCode>General</c:formatCode>
                <c:ptCount val="3"/>
                <c:pt idx="0">
                  <c:v>45.396099999999997</c:v>
                </c:pt>
                <c:pt idx="1">
                  <c:v>9.8395499999999991</c:v>
                </c:pt>
                <c:pt idx="2">
                  <c:v>15.831200000000001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83200"/>
        <c:axId val="4884736"/>
      </c:barChart>
      <c:catAx>
        <c:axId val="4883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8847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88473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Bunch RMS Positions (jitters) / </a:t>
                </a:r>
                <a:r>
                  <a:rPr lang="el-GR"/>
                  <a:t>μ</a:t>
                </a:r>
                <a:r>
                  <a:rPr lang="en-GB"/>
                  <a:t>m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2384830159717351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883200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1</a:t>
            </a:r>
          </a:p>
        </c:rich>
      </c:tx>
      <c:layout>
        <c:manualLayout>
          <c:xMode val="edge"/>
          <c:yMode val="edge"/>
          <c:x val="0.46142889329582398"/>
          <c:y val="3.260869565217391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34930008748907"/>
          <c:y val="0.1875"/>
          <c:w val="0.84944488188976375"/>
          <c:h val="0.69021739130434778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ns'!$B$15:$D$15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ns'!$B$15:$D$15</c:f>
              <c:numCache>
                <c:formatCode>General</c:formatCode>
                <c:ptCount val="3"/>
                <c:pt idx="0">
                  <c:v>-0.84326999999999996</c:v>
                </c:pt>
                <c:pt idx="1">
                  <c:v>-0.65830999999999995</c:v>
                </c:pt>
                <c:pt idx="2">
                  <c:v>0.95972999999999997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ns'!$B$15:$D$15</c:f>
              <c:numCache>
                <c:formatCode>General</c:formatCode>
                <c:ptCount val="3"/>
                <c:pt idx="0">
                  <c:v>-0.77010000000000001</c:v>
                </c:pt>
                <c:pt idx="1">
                  <c:v>0.84414999999999996</c:v>
                </c:pt>
                <c:pt idx="2">
                  <c:v>-0.77719000000000005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ns'!$B$15:$D$15</c:f>
              <c:numCache>
                <c:formatCode>General</c:formatCode>
                <c:ptCount val="3"/>
                <c:pt idx="0">
                  <c:v>-0.45935999999999999</c:v>
                </c:pt>
                <c:pt idx="1">
                  <c:v>0.85158</c:v>
                </c:pt>
                <c:pt idx="2">
                  <c:v>-0.18196000000000001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ns'!$B$15:$D$15</c:f>
              <c:numCache>
                <c:formatCode>General</c:formatCode>
                <c:ptCount val="3"/>
                <c:pt idx="0">
                  <c:v>-0.87721000000000005</c:v>
                </c:pt>
                <c:pt idx="1">
                  <c:v>0.92749000000000004</c:v>
                </c:pt>
                <c:pt idx="2">
                  <c:v>-0.73658000000000001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95008"/>
        <c:axId val="37613568"/>
      </c:barChart>
      <c:catAx>
        <c:axId val="3759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6135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6135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57158801031528E-2"/>
              <c:y val="0.3342391304347825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59500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2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467361310269091"/>
          <c:y val="0.18699236479601963"/>
          <c:w val="0.83290519225254078"/>
          <c:h val="0.74525942491167252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ns'!$B$16:$D$16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ns'!$B$16:$D$16</c:f>
              <c:numCache>
                <c:formatCode>General</c:formatCode>
                <c:ptCount val="3"/>
                <c:pt idx="0">
                  <c:v>0.95128999999999997</c:v>
                </c:pt>
                <c:pt idx="1">
                  <c:v>0.80123</c:v>
                </c:pt>
                <c:pt idx="2">
                  <c:v>0.94667000000000001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ns'!$B$16:$D$16</c:f>
              <c:numCache>
                <c:formatCode>General</c:formatCode>
                <c:ptCount val="3"/>
                <c:pt idx="0">
                  <c:v>-0.20674000000000001</c:v>
                </c:pt>
                <c:pt idx="1">
                  <c:v>0.94299999999999995</c:v>
                </c:pt>
                <c:pt idx="2">
                  <c:v>-0.12094000000000001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ns'!$B$16:$D$16</c:f>
              <c:numCache>
                <c:formatCode>General</c:formatCode>
                <c:ptCount val="3"/>
                <c:pt idx="0">
                  <c:v>-0.11348999999999999</c:v>
                </c:pt>
                <c:pt idx="1">
                  <c:v>0.91256000000000004</c:v>
                </c:pt>
                <c:pt idx="2">
                  <c:v>0.17247999999999999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ns'!$B$16:$D$16</c:f>
              <c:numCache>
                <c:formatCode>General</c:formatCode>
                <c:ptCount val="3"/>
                <c:pt idx="0">
                  <c:v>-0.39954000000000001</c:v>
                </c:pt>
                <c:pt idx="1">
                  <c:v>0.89141000000000004</c:v>
                </c:pt>
                <c:pt idx="2">
                  <c:v>-0.16492999999999999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343232"/>
        <c:axId val="37344768"/>
      </c:barChart>
      <c:catAx>
        <c:axId val="3734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3447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3447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60434558230008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34323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BPM 3</a:t>
            </a:r>
          </a:p>
        </c:rich>
      </c:tx>
      <c:layout>
        <c:manualLayout>
          <c:xMode val="edge"/>
          <c:yMode val="edge"/>
          <c:x val="0.46219686162624823"/>
          <c:y val="3.252041126887297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620866141732284"/>
          <c:y val="0.18699236479601963"/>
          <c:w val="0.84975831146106739"/>
          <c:h val="0.69105873946355079"/>
        </c:manualLayout>
      </c:layout>
      <c:barChart>
        <c:barDir val="col"/>
        <c:grouping val="clustered"/>
        <c:varyColors val="0"/>
        <c:ser>
          <c:idx val="0"/>
          <c:order val="0"/>
          <c:tx>
            <c:v>3804 ns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'3804 ns'!$B$17:$D$17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tx>
            <c:v>3815 ns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'3815 ns'!$B$17:$D$17</c:f>
              <c:numCache>
                <c:formatCode>General</c:formatCode>
                <c:ptCount val="3"/>
                <c:pt idx="0">
                  <c:v>0.30713000000000001</c:v>
                </c:pt>
                <c:pt idx="1">
                  <c:v>0.92708000000000002</c:v>
                </c:pt>
                <c:pt idx="2">
                  <c:v>0.64148000000000005</c:v>
                </c:pt>
              </c:numCache>
            </c:numRef>
          </c:val>
        </c:ser>
        <c:ser>
          <c:idx val="2"/>
          <c:order val="2"/>
          <c:tx>
            <c:v>3826 ns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'3826 ns'!$B$17:$D$17</c:f>
              <c:numCache>
                <c:formatCode>General</c:formatCode>
                <c:ptCount val="3"/>
                <c:pt idx="0">
                  <c:v>-0.48160999999999998</c:v>
                </c:pt>
                <c:pt idx="1">
                  <c:v>0.77071000000000001</c:v>
                </c:pt>
                <c:pt idx="2">
                  <c:v>-0.69889000000000001</c:v>
                </c:pt>
              </c:numCache>
            </c:numRef>
          </c:val>
        </c:ser>
        <c:ser>
          <c:idx val="3"/>
          <c:order val="3"/>
          <c:tx>
            <c:v>3838 ns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'3838 ns'!$B$17:$D$17</c:f>
              <c:numCache>
                <c:formatCode>General</c:formatCode>
                <c:ptCount val="3"/>
                <c:pt idx="0">
                  <c:v>-0.29941000000000001</c:v>
                </c:pt>
                <c:pt idx="1">
                  <c:v>0.82113999999999998</c:v>
                </c:pt>
                <c:pt idx="2">
                  <c:v>-0.24606</c:v>
                </c:pt>
              </c:numCache>
            </c:numRef>
          </c:val>
        </c:ser>
        <c:ser>
          <c:idx val="4"/>
          <c:order val="4"/>
          <c:tx>
            <c:v>3849 ns</c:v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'3804 ns'!$B$14:$D$14</c:f>
              <c:strCache>
                <c:ptCount val="3"/>
                <c:pt idx="0">
                  <c:v>Corr12</c:v>
                </c:pt>
                <c:pt idx="1">
                  <c:v>Corr13</c:v>
                </c:pt>
                <c:pt idx="2">
                  <c:v>Corr23</c:v>
                </c:pt>
              </c:strCache>
            </c:strRef>
          </c:cat>
          <c:val>
            <c:numRef>
              <c:f>'3849 ns'!$B$17:$D$17</c:f>
              <c:numCache>
                <c:formatCode>General</c:formatCode>
                <c:ptCount val="3"/>
                <c:pt idx="0">
                  <c:v>-0.44812000000000002</c:v>
                </c:pt>
                <c:pt idx="1">
                  <c:v>0.79559000000000002</c:v>
                </c:pt>
                <c:pt idx="2">
                  <c:v>-0.31125000000000003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86432"/>
        <c:axId val="37587968"/>
      </c:barChart>
      <c:catAx>
        <c:axId val="3758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5879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5879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Correlation Coefficient</a:t>
                </a:r>
              </a:p>
            </c:rich>
          </c:tx>
          <c:layout>
            <c:manualLayout>
              <c:xMode val="edge"/>
              <c:yMode val="edge"/>
              <c:x val="2.2824536376604851E-2"/>
              <c:y val="0.333334215505948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58643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0.51577</cdr:x>
      <cdr:y>0.50024</cdr:y>
    </cdr:from>
    <cdr:to>
      <cdr:x>0.52661</cdr:x>
      <cdr:y>0.5518</cdr:y>
    </cdr:to>
    <cdr:sp macro="" textlink="">
      <cdr:nvSpPr>
        <cdr:cNvPr id="40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42081" y="1756627"/>
          <a:ext cx="72295" cy="1807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0.51331</cdr:x>
      <cdr:y>0.50024</cdr:y>
    </cdr:from>
    <cdr:to>
      <cdr:x>0.52415</cdr:x>
      <cdr:y>0.55181</cdr:y>
    </cdr:to>
    <cdr:sp macro="" textlink="">
      <cdr:nvSpPr>
        <cdr:cNvPr id="512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30541" y="1761392"/>
          <a:ext cx="72400" cy="1812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0.51602</cdr:x>
      <cdr:y>0.5</cdr:y>
    </cdr:from>
    <cdr:to>
      <cdr:x>0.52686</cdr:x>
      <cdr:y>0.55157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3559" y="1765300"/>
          <a:ext cx="72504" cy="1817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0.51577</cdr:x>
      <cdr:y>0.50024</cdr:y>
    </cdr:from>
    <cdr:to>
      <cdr:x>0.52686</cdr:x>
      <cdr:y>0.55181</cdr:y>
    </cdr:to>
    <cdr:sp macro="" textlink="">
      <cdr:nvSpPr>
        <cdr:cNvPr id="1126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46996" y="1761392"/>
          <a:ext cx="74045" cy="1812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0.52457</cdr:y>
    </cdr:from>
    <cdr:to>
      <cdr:x>0.52933</cdr:x>
      <cdr:y>0.58051</cdr:y>
    </cdr:to>
    <cdr:sp macro="" textlink="">
      <cdr:nvSpPr>
        <cdr:cNvPr id="1331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1685" y="1851882"/>
          <a:ext cx="70856" cy="1971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0.51602</cdr:x>
      <cdr:y>0.5</cdr:y>
    </cdr:from>
    <cdr:to>
      <cdr:x>0.52686</cdr:x>
      <cdr:y>0.55157</cdr:y>
    </cdr:to>
    <cdr:sp macro="" textlink="">
      <cdr:nvSpPr>
        <cdr:cNvPr id="1536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3559" y="1765300"/>
          <a:ext cx="72504" cy="1817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0.52457</cdr:y>
    </cdr:from>
    <cdr:to>
      <cdr:x>0.52933</cdr:x>
      <cdr:y>0.58051</cdr:y>
    </cdr:to>
    <cdr:sp macro="" textlink="">
      <cdr:nvSpPr>
        <cdr:cNvPr id="1843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1685" y="1851882"/>
          <a:ext cx="70856" cy="1971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0.51848</cdr:x>
      <cdr:y>0.52433</cdr:y>
    </cdr:from>
    <cdr:to>
      <cdr:x>0.52933</cdr:x>
      <cdr:y>0.58028</cdr:y>
    </cdr:to>
    <cdr:sp macro="" textlink="">
      <cdr:nvSpPr>
        <cdr:cNvPr id="21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74978" y="1856026"/>
          <a:ext cx="72609" cy="1977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0.51873</cdr:x>
      <cdr:y>0.52433</cdr:y>
    </cdr:from>
    <cdr:to>
      <cdr:x>0.52957</cdr:x>
      <cdr:y>0.58004</cdr:y>
    </cdr:to>
    <cdr:sp macro="" textlink="">
      <cdr:nvSpPr>
        <cdr:cNvPr id="266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81572" y="1861026"/>
          <a:ext cx="72714" cy="1974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1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E10FE-D262-462E-BFAF-F5B23579AE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98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326E0-CE02-4555-B8A4-04FB3465E9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017EF-7CA0-4923-9A26-B9592BD9B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278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05C32A-73A1-405A-AA0C-DDC2368BA3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3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7B27B-6D4A-4BFD-B50C-E0DEB8BDDD6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952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CB090-40D7-4721-A775-121EC47894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3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D94FE-86C5-42B4-9DC4-A836B94094E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67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4888C-A6ED-4663-A49F-5B9ED0A444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733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7785E-DA28-470D-9B00-9E6B12F7279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96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0E0C7-3899-4C12-ACD2-732A693955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51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A4F9E-0918-4D72-B074-6E3FFD5CFC3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9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7A902-7ECA-4B6C-872B-0EB86E69879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385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5459DD-CAD9-4151-83C3-7B53391458E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Bananas</a:t>
            </a:r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chemeClr val="accent2"/>
                </a:solidFill>
              </a:rPr>
              <a:t>3804 </a:t>
            </a:r>
            <a:r>
              <a:rPr lang="en-GB" dirty="0" err="1">
                <a:solidFill>
                  <a:schemeClr val="accent2"/>
                </a:solidFill>
              </a:rPr>
              <a:t>ms</a:t>
            </a:r>
            <a:endParaRPr lang="en-GB" dirty="0">
              <a:solidFill>
                <a:schemeClr val="accent2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err="1">
                <a:solidFill>
                  <a:srgbClr val="FF3399"/>
                </a:solidFill>
              </a:rPr>
              <a:t>ms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err="1">
                <a:solidFill>
                  <a:srgbClr val="FFFF00"/>
                </a:solidFill>
              </a:rPr>
              <a:t>ms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err="1">
                <a:solidFill>
                  <a:srgbClr val="00FFFF"/>
                </a:solidFill>
              </a:rPr>
              <a:t>ms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CC0099"/>
                </a:solidFill>
              </a:rPr>
              <a:t>3849 </a:t>
            </a:r>
            <a:r>
              <a:rPr lang="en-GB" dirty="0" err="1">
                <a:solidFill>
                  <a:srgbClr val="CC0099"/>
                </a:solidFill>
              </a:rPr>
              <a:t>ms</a:t>
            </a:r>
            <a:endParaRPr lang="en-GB" dirty="0">
              <a:solidFill>
                <a:srgbClr val="CC0099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8200446"/>
              </p:ext>
            </p:extLst>
          </p:nvPr>
        </p:nvGraphicFramePr>
        <p:xfrm>
          <a:off x="29615" y="3429000"/>
          <a:ext cx="4542386" cy="335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686153"/>
              </p:ext>
            </p:extLst>
          </p:nvPr>
        </p:nvGraphicFramePr>
        <p:xfrm>
          <a:off x="4572000" y="3428999"/>
          <a:ext cx="4550060" cy="342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039009"/>
              </p:ext>
            </p:extLst>
          </p:nvPr>
        </p:nvGraphicFramePr>
        <p:xfrm>
          <a:off x="4572000" y="0"/>
          <a:ext cx="458535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Jitters</a:t>
            </a:r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err="1">
                <a:solidFill>
                  <a:srgbClr val="6699FF"/>
                </a:solidFill>
              </a:rPr>
              <a:t>ms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err="1">
                <a:solidFill>
                  <a:srgbClr val="FF3399"/>
                </a:solidFill>
              </a:rPr>
              <a:t>ms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err="1">
                <a:solidFill>
                  <a:srgbClr val="FFFF00"/>
                </a:solidFill>
              </a:rPr>
              <a:t>ms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err="1">
                <a:solidFill>
                  <a:srgbClr val="00FFFF"/>
                </a:solidFill>
              </a:rPr>
              <a:t>ms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err="1">
                <a:solidFill>
                  <a:srgbClr val="6600CC"/>
                </a:solidFill>
              </a:rPr>
              <a:t>ms</a:t>
            </a:r>
            <a:endParaRPr lang="en-GB" dirty="0">
              <a:solidFill>
                <a:srgbClr val="6600CC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729823"/>
              </p:ext>
            </p:extLst>
          </p:nvPr>
        </p:nvGraphicFramePr>
        <p:xfrm>
          <a:off x="4572000" y="1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436646"/>
              </p:ext>
            </p:extLst>
          </p:nvPr>
        </p:nvGraphicFramePr>
        <p:xfrm>
          <a:off x="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340504"/>
              </p:ext>
            </p:extLst>
          </p:nvPr>
        </p:nvGraphicFramePr>
        <p:xfrm>
          <a:off x="4572000" y="3429000"/>
          <a:ext cx="4572001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/>
              <a:t>Bunch Correlations</a:t>
            </a:r>
          </a:p>
          <a:p>
            <a:pPr>
              <a:spcBef>
                <a:spcPct val="50000"/>
              </a:spcBef>
            </a:pPr>
            <a:endParaRPr lang="en-GB" sz="2000" u="sng"/>
          </a:p>
          <a:p>
            <a:pPr algn="r">
              <a:spcBef>
                <a:spcPct val="50000"/>
              </a:spcBef>
            </a:pPr>
            <a:r>
              <a:rPr lang="en-GB">
                <a:solidFill>
                  <a:srgbClr val="6699FF"/>
                </a:solidFill>
              </a:rPr>
              <a:t>3804 ms</a:t>
            </a:r>
          </a:p>
          <a:p>
            <a:pPr algn="r">
              <a:spcBef>
                <a:spcPct val="50000"/>
              </a:spcBef>
            </a:pPr>
            <a:r>
              <a:rPr lang="en-GB">
                <a:solidFill>
                  <a:srgbClr val="FF3399"/>
                </a:solidFill>
              </a:rPr>
              <a:t>3815 ms</a:t>
            </a:r>
          </a:p>
          <a:p>
            <a:pPr algn="r">
              <a:spcBef>
                <a:spcPct val="50000"/>
              </a:spcBef>
            </a:pPr>
            <a:r>
              <a:rPr lang="en-GB">
                <a:solidFill>
                  <a:srgbClr val="FFFF00"/>
                </a:solidFill>
              </a:rPr>
              <a:t>3826 ms</a:t>
            </a:r>
          </a:p>
          <a:p>
            <a:pPr algn="r">
              <a:spcBef>
                <a:spcPct val="50000"/>
              </a:spcBef>
            </a:pPr>
            <a:r>
              <a:rPr lang="en-GB">
                <a:solidFill>
                  <a:srgbClr val="00FFFF"/>
                </a:solidFill>
              </a:rPr>
              <a:t>3838 ms</a:t>
            </a:r>
          </a:p>
          <a:p>
            <a:pPr algn="r">
              <a:spcBef>
                <a:spcPct val="50000"/>
              </a:spcBef>
            </a:pPr>
            <a:r>
              <a:rPr lang="en-GB">
                <a:solidFill>
                  <a:srgbClr val="6600CC"/>
                </a:solidFill>
              </a:rPr>
              <a:t>3849 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330444"/>
              </p:ext>
            </p:extLst>
          </p:nvPr>
        </p:nvGraphicFramePr>
        <p:xfrm>
          <a:off x="4572000" y="-13853"/>
          <a:ext cx="4572000" cy="3442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400345"/>
              </p:ext>
            </p:extLst>
          </p:nvPr>
        </p:nvGraphicFramePr>
        <p:xfrm>
          <a:off x="-2815" y="3429000"/>
          <a:ext cx="457481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601664"/>
              </p:ext>
            </p:extLst>
          </p:nvPr>
        </p:nvGraphicFramePr>
        <p:xfrm>
          <a:off x="457200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0" y="0"/>
            <a:ext cx="3240088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u="sng" dirty="0"/>
              <a:t>BPM Correlations</a:t>
            </a:r>
          </a:p>
          <a:p>
            <a:pPr>
              <a:spcBef>
                <a:spcPct val="50000"/>
              </a:spcBef>
            </a:pPr>
            <a:endParaRPr lang="en-GB" sz="2000" u="sng" dirty="0"/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99FF"/>
                </a:solidFill>
              </a:rPr>
              <a:t>3804 </a:t>
            </a:r>
            <a:r>
              <a:rPr lang="en-GB" dirty="0" err="1">
                <a:solidFill>
                  <a:srgbClr val="6699FF"/>
                </a:solidFill>
              </a:rPr>
              <a:t>ms</a:t>
            </a:r>
            <a:endParaRPr lang="en-GB" dirty="0">
              <a:solidFill>
                <a:srgbClr val="6699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3399"/>
                </a:solidFill>
              </a:rPr>
              <a:t>3815 </a:t>
            </a:r>
            <a:r>
              <a:rPr lang="en-GB" dirty="0" err="1">
                <a:solidFill>
                  <a:srgbClr val="FF3399"/>
                </a:solidFill>
              </a:rPr>
              <a:t>ms</a:t>
            </a:r>
            <a:endParaRPr lang="en-GB" dirty="0">
              <a:solidFill>
                <a:srgbClr val="FF3399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FFFF00"/>
                </a:solidFill>
              </a:rPr>
              <a:t>3826 </a:t>
            </a:r>
            <a:r>
              <a:rPr lang="en-GB" dirty="0" err="1">
                <a:solidFill>
                  <a:srgbClr val="FFFF00"/>
                </a:solidFill>
              </a:rPr>
              <a:t>ms</a:t>
            </a:r>
            <a:endParaRPr lang="en-GB" dirty="0">
              <a:solidFill>
                <a:srgbClr val="FFFF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00FFFF"/>
                </a:solidFill>
              </a:rPr>
              <a:t>3838 </a:t>
            </a:r>
            <a:r>
              <a:rPr lang="en-GB" dirty="0" err="1">
                <a:solidFill>
                  <a:srgbClr val="00FFFF"/>
                </a:solidFill>
              </a:rPr>
              <a:t>ms</a:t>
            </a:r>
            <a:endParaRPr lang="en-GB" dirty="0">
              <a:solidFill>
                <a:srgbClr val="00FFFF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dirty="0">
                <a:solidFill>
                  <a:srgbClr val="6600CC"/>
                </a:solidFill>
              </a:rPr>
              <a:t>3849 </a:t>
            </a:r>
            <a:r>
              <a:rPr lang="en-GB" dirty="0" err="1">
                <a:solidFill>
                  <a:srgbClr val="6600CC"/>
                </a:solidFill>
              </a:rPr>
              <a:t>ms</a:t>
            </a:r>
            <a:endParaRPr lang="en-GB" dirty="0">
              <a:solidFill>
                <a:srgbClr val="6600CC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4124629"/>
              </p:ext>
            </p:extLst>
          </p:nvPr>
        </p:nvGraphicFramePr>
        <p:xfrm>
          <a:off x="4572000" y="1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502469"/>
              </p:ext>
            </p:extLst>
          </p:nvPr>
        </p:nvGraphicFramePr>
        <p:xfrm>
          <a:off x="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9110180"/>
              </p:ext>
            </p:extLst>
          </p:nvPr>
        </p:nvGraphicFramePr>
        <p:xfrm>
          <a:off x="4572000" y="3429000"/>
          <a:ext cx="458072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136</Words>
  <Application>Microsoft Office PowerPoint</Application>
  <PresentationFormat>On-screen Show (4:3)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 - 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Windows User</cp:lastModifiedBy>
  <cp:revision>17</cp:revision>
  <dcterms:created xsi:type="dcterms:W3CDTF">2010-12-16T07:35:40Z</dcterms:created>
  <dcterms:modified xsi:type="dcterms:W3CDTF">2010-12-21T12:14:37Z</dcterms:modified>
</cp:coreProperties>
</file>