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4B68B-E3AB-F443-BBDE-10C04E7FAC1F}" type="datetimeFigureOut">
              <a:rPr lang="en-US" smtClean="0"/>
              <a:t>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18D93-8985-3545-B129-402B975B7B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AD&amp;I meeting, Friday 7.01 at 14:00 GMT</a:t>
            </a:r>
            <a:br>
              <a:rPr lang="en-US" sz="3200" dirty="0" smtClean="0"/>
            </a:br>
            <a:r>
              <a:rPr lang="en-US" sz="3200" dirty="0" smtClean="0"/>
              <a:t>Damping Ring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97884"/>
            <a:ext cx="8229600" cy="43282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sz="2800" b="1" dirty="0" smtClean="0"/>
              <a:t>Tuesday 18.01 14:00-15:00  Reduced bunch number operation </a:t>
            </a:r>
            <a:endParaRPr lang="en-US" sz="2800" dirty="0"/>
          </a:p>
          <a:p>
            <a:r>
              <a:rPr lang="en-US" sz="2800" dirty="0" smtClean="0"/>
              <a:t>Design of 3.2 km DR (including components count, cost savings and upgrade path configurations with 2 and 3 rings), ~20 min, </a:t>
            </a:r>
            <a:r>
              <a:rPr lang="en-US" sz="2800" dirty="0" smtClean="0"/>
              <a:t>Susanna</a:t>
            </a:r>
            <a:endParaRPr lang="en-US" sz="2800" dirty="0"/>
          </a:p>
          <a:p>
            <a:r>
              <a:rPr lang="en-US" sz="2800" dirty="0" smtClean="0"/>
              <a:t> Electron cloud issues at 1312 and 2625 bunches,</a:t>
            </a:r>
            <a:r>
              <a:rPr lang="en-US" sz="2800" dirty="0" smtClean="0"/>
              <a:t> ~20 min, </a:t>
            </a:r>
            <a:r>
              <a:rPr lang="en-US" sz="2800" dirty="0" smtClean="0"/>
              <a:t> Mark</a:t>
            </a:r>
          </a:p>
          <a:p>
            <a:r>
              <a:rPr lang="en-US" sz="2800" dirty="0" smtClean="0"/>
              <a:t>(Mauro </a:t>
            </a:r>
            <a:r>
              <a:rPr lang="en-US" sz="2800" dirty="0" err="1" smtClean="0"/>
              <a:t>Pivi</a:t>
            </a:r>
            <a:r>
              <a:rPr lang="en-US" sz="2800" dirty="0" smtClean="0"/>
              <a:t> attending via </a:t>
            </a:r>
            <a:r>
              <a:rPr lang="en-US" sz="2800" dirty="0" err="1" smtClean="0"/>
              <a:t>webex</a:t>
            </a:r>
            <a:r>
              <a:rPr lang="en-US" sz="2800" dirty="0" smtClean="0"/>
              <a:t>?)</a:t>
            </a:r>
          </a:p>
          <a:p>
            <a:endParaRPr lang="en-GB" sz="2800" b="1" dirty="0" smtClean="0"/>
          </a:p>
          <a:p>
            <a:pPr>
              <a:buNone/>
            </a:pPr>
            <a:r>
              <a:rPr lang="en-US" sz="2800" b="1" dirty="0"/>
              <a:t>Thursday 20.01</a:t>
            </a:r>
            <a:r>
              <a:rPr lang="en-US" sz="2800" b="1" dirty="0" smtClean="0"/>
              <a:t> 14:00-14:30 Relocation </a:t>
            </a:r>
            <a:r>
              <a:rPr lang="en-US" sz="2800" b="1" dirty="0"/>
              <a:t>of positron </a:t>
            </a:r>
            <a:r>
              <a:rPr lang="en-US" sz="2800" b="1" dirty="0" smtClean="0"/>
              <a:t>source</a:t>
            </a:r>
          </a:p>
          <a:p>
            <a:r>
              <a:rPr lang="en-US" sz="2800" dirty="0" smtClean="0"/>
              <a:t>Reduced damping time (including wigglers, RF and vacuum issues) and RF solutions for 50% duty cycle, </a:t>
            </a:r>
            <a:r>
              <a:rPr lang="en-US" sz="2800" dirty="0" smtClean="0"/>
              <a:t> ~20 min, </a:t>
            </a:r>
            <a:r>
              <a:rPr lang="en-US" sz="2800" dirty="0" smtClean="0"/>
              <a:t> </a:t>
            </a:r>
            <a:r>
              <a:rPr lang="en-US" sz="2800" dirty="0" smtClean="0"/>
              <a:t>Susanna </a:t>
            </a:r>
          </a:p>
          <a:p>
            <a:r>
              <a:rPr lang="en-US" sz="2800" dirty="0" smtClean="0"/>
              <a:t>(Sergey </a:t>
            </a:r>
            <a:r>
              <a:rPr lang="en-US" sz="2800" dirty="0" err="1" smtClean="0"/>
              <a:t>Belomestnykh</a:t>
            </a:r>
            <a:r>
              <a:rPr lang="en-US" sz="2800" dirty="0" smtClean="0"/>
              <a:t> and </a:t>
            </a:r>
            <a:r>
              <a:rPr lang="en-US" sz="2800" dirty="0" err="1" smtClean="0"/>
              <a:t>Sandro</a:t>
            </a:r>
            <a:r>
              <a:rPr lang="en-US" sz="2800" dirty="0" smtClean="0"/>
              <a:t> Gallo attending via </a:t>
            </a:r>
            <a:r>
              <a:rPr lang="en-US" sz="2800" dirty="0" err="1" smtClean="0"/>
              <a:t>webex</a:t>
            </a:r>
            <a:r>
              <a:rPr lang="en-US" sz="2800" dirty="0" smtClean="0"/>
              <a:t>?)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131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AD&amp;I meeting, Friday 7.01 at 14:00 GMT Damping Ring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AD&amp;I meeting, Friday 7.01 at 14:00 GMT Damping Ring</dc:title>
  <dc:creator>Office 2004 Test Drive User</dc:creator>
  <cp:lastModifiedBy>Office 2004 Test Drive User</cp:lastModifiedBy>
  <cp:revision>4</cp:revision>
  <dcterms:created xsi:type="dcterms:W3CDTF">2011-01-07T11:00:35Z</dcterms:created>
  <dcterms:modified xsi:type="dcterms:W3CDTF">2011-01-07T12:11:07Z</dcterms:modified>
</cp:coreProperties>
</file>