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533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Outline of BDS talk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181600"/>
          </a:xfrm>
        </p:spPr>
        <p:txBody>
          <a:bodyPr/>
          <a:lstStyle/>
          <a:p>
            <a:r>
              <a:rPr lang="en-GB" dirty="0" smtClean="0"/>
              <a:t>Intro</a:t>
            </a:r>
          </a:p>
          <a:p>
            <a:pPr lvl="1"/>
            <a:r>
              <a:rPr lang="en-GB" dirty="0" smtClean="0"/>
              <a:t>Layout</a:t>
            </a:r>
          </a:p>
          <a:p>
            <a:pPr lvl="1"/>
            <a:r>
              <a:rPr lang="en-GB" dirty="0" smtClean="0"/>
              <a:t>MDI</a:t>
            </a:r>
          </a:p>
          <a:p>
            <a:r>
              <a:rPr lang="en-GB" dirty="0" smtClean="0"/>
              <a:t>New BDS layout in details</a:t>
            </a:r>
          </a:p>
          <a:p>
            <a:pPr lvl="2"/>
            <a:r>
              <a:rPr lang="en-GB" dirty="0" smtClean="0"/>
              <a:t>Focus on BDS specifics, not overlapping with Ewan’s talk</a:t>
            </a:r>
          </a:p>
          <a:p>
            <a:r>
              <a:rPr lang="en-GB" dirty="0" smtClean="0"/>
              <a:t>Parameters and luminosity in details</a:t>
            </a:r>
          </a:p>
          <a:p>
            <a:pPr lvl="1"/>
            <a:r>
              <a:rPr lang="en-GB" dirty="0" smtClean="0"/>
              <a:t>Possibilities for achieving the desired L(E)</a:t>
            </a:r>
          </a:p>
          <a:p>
            <a:r>
              <a:rPr lang="en-GB" dirty="0" smtClean="0"/>
              <a:t>MDI progress and plans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38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Trek</vt:lpstr>
      <vt:lpstr>Outline of BDS talk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 of BDS talk</dc:title>
  <dc:creator>Andrei Seryi</dc:creator>
  <cp:lastModifiedBy>Andrei Seryi</cp:lastModifiedBy>
  <cp:revision>2</cp:revision>
  <dcterms:created xsi:type="dcterms:W3CDTF">2006-08-16T00:00:00Z</dcterms:created>
  <dcterms:modified xsi:type="dcterms:W3CDTF">2011-01-07T14:43:35Z</dcterms:modified>
</cp:coreProperties>
</file>