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0" autoAdjust="0"/>
    <p:restoredTop sz="99744" autoAdjust="0"/>
  </p:normalViewPr>
  <p:slideViewPr>
    <p:cSldViewPr>
      <p:cViewPr varScale="1">
        <p:scale>
          <a:sx n="115" d="100"/>
          <a:sy n="115" d="100"/>
        </p:scale>
        <p:origin x="-2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1399-1352-4AF1-9C78-BB50F82F94BC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F8EB-5D72-43AE-B2EF-BC580CA40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1399-1352-4AF1-9C78-BB50F82F94BC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F8EB-5D72-43AE-B2EF-BC580CA40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1399-1352-4AF1-9C78-BB50F82F94BC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F8EB-5D72-43AE-B2EF-BC580CA40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1399-1352-4AF1-9C78-BB50F82F94BC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F8EB-5D72-43AE-B2EF-BC580CA40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1399-1352-4AF1-9C78-BB50F82F94BC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F8EB-5D72-43AE-B2EF-BC580CA40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1399-1352-4AF1-9C78-BB50F82F94BC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F8EB-5D72-43AE-B2EF-BC580CA40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1399-1352-4AF1-9C78-BB50F82F94BC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F8EB-5D72-43AE-B2EF-BC580CA40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1399-1352-4AF1-9C78-BB50F82F94BC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F8EB-5D72-43AE-B2EF-BC580CA40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1399-1352-4AF1-9C78-BB50F82F94BC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F8EB-5D72-43AE-B2EF-BC580CA40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1399-1352-4AF1-9C78-BB50F82F94BC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F8EB-5D72-43AE-B2EF-BC580CA40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51399-1352-4AF1-9C78-BB50F82F94BC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9BF8EB-5D72-43AE-B2EF-BC580CA40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51399-1352-4AF1-9C78-BB50F82F94BC}" type="datetimeFigureOut">
              <a:rPr lang="en-US" smtClean="0"/>
              <a:pPr/>
              <a:t>1/7/2011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BF8EB-5D72-43AE-B2EF-BC580CA401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066800"/>
            <a:ext cx="7772400" cy="1470025"/>
          </a:xfrm>
        </p:spPr>
        <p:txBody>
          <a:bodyPr/>
          <a:lstStyle/>
          <a:p>
            <a:r>
              <a:rPr lang="en-US" b="1" dirty="0" smtClean="0"/>
              <a:t>SINGLE-STAGE BUNCH COMPRESSOR FOR ILC-SB2009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3200400"/>
            <a:ext cx="6400800" cy="1219200"/>
          </a:xfrm>
        </p:spPr>
        <p:txBody>
          <a:bodyPr>
            <a:noAutofit/>
          </a:bodyPr>
          <a:lstStyle/>
          <a:p>
            <a:r>
              <a:rPr lang="en-US" dirty="0" err="1" smtClean="0"/>
              <a:t>Nikolay</a:t>
            </a:r>
            <a:r>
              <a:rPr lang="en-US" dirty="0" smtClean="0"/>
              <a:t> </a:t>
            </a:r>
            <a:r>
              <a:rPr lang="en-US" dirty="0" err="1" smtClean="0"/>
              <a:t>Solyak</a:t>
            </a:r>
            <a:endParaRPr lang="en-US" dirty="0" smtClean="0"/>
          </a:p>
          <a:p>
            <a:r>
              <a:rPr lang="en-US" dirty="0" err="1" smtClean="0"/>
              <a:t>Fermilab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148088" y="5486400"/>
            <a:ext cx="582550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400" dirty="0" smtClean="0"/>
              <a:t>GDE Baseline Assessment Workshop (BAW-2)</a:t>
            </a:r>
          </a:p>
          <a:p>
            <a:pPr algn="ctr"/>
            <a:r>
              <a:rPr lang="en-US" sz="2400" dirty="0" smtClean="0"/>
              <a:t>SLAC, Jan. 18 -21, 2011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382000" cy="5410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Motivation</a:t>
            </a:r>
          </a:p>
          <a:p>
            <a:r>
              <a:rPr lang="en-US" dirty="0" smtClean="0"/>
              <a:t>Lattice </a:t>
            </a:r>
            <a:r>
              <a:rPr lang="en-US" dirty="0" smtClean="0"/>
              <a:t>description and design</a:t>
            </a:r>
            <a:endParaRPr lang="en-US" dirty="0" smtClean="0"/>
          </a:p>
          <a:p>
            <a:pPr lvl="1"/>
            <a:r>
              <a:rPr lang="en-US" dirty="0" smtClean="0"/>
              <a:t>Parameter choice</a:t>
            </a:r>
          </a:p>
          <a:p>
            <a:pPr lvl="1"/>
            <a:r>
              <a:rPr lang="en-US" dirty="0" smtClean="0"/>
              <a:t>Wiggler optimization</a:t>
            </a:r>
          </a:p>
          <a:p>
            <a:pPr lvl="1"/>
            <a:r>
              <a:rPr lang="en-US" dirty="0" smtClean="0"/>
              <a:t>Tuning flexibility  for shorter bunches</a:t>
            </a:r>
          </a:p>
          <a:p>
            <a:r>
              <a:rPr lang="en-US" dirty="0" smtClean="0"/>
              <a:t>Performance overview</a:t>
            </a:r>
          </a:p>
          <a:p>
            <a:pPr lvl="1"/>
            <a:r>
              <a:rPr lang="en-US" dirty="0" smtClean="0"/>
              <a:t>Misalignments and coupler kick</a:t>
            </a:r>
          </a:p>
          <a:p>
            <a:pPr lvl="1"/>
            <a:r>
              <a:rPr lang="en-US" dirty="0" smtClean="0"/>
              <a:t>Beam Based alignment, incl. girder tuning</a:t>
            </a:r>
          </a:p>
          <a:p>
            <a:r>
              <a:rPr lang="en-US" dirty="0" smtClean="0"/>
              <a:t>Comparison single-stage BC vs. two-stage BC</a:t>
            </a:r>
          </a:p>
          <a:p>
            <a:pPr lvl="1"/>
            <a:r>
              <a:rPr lang="en-US" dirty="0" smtClean="0"/>
              <a:t>Components, cost, performance.</a:t>
            </a:r>
          </a:p>
          <a:p>
            <a:r>
              <a:rPr lang="en-US" dirty="0" smtClean="0"/>
              <a:t>Status of other </a:t>
            </a:r>
            <a:r>
              <a:rPr lang="en-US" dirty="0" smtClean="0"/>
              <a:t>changes in RTML (SB2009)</a:t>
            </a:r>
          </a:p>
          <a:p>
            <a:pPr lvl="1"/>
            <a:r>
              <a:rPr lang="en-US" dirty="0" smtClean="0"/>
              <a:t>New Extraction Line and Beam Dump</a:t>
            </a:r>
          </a:p>
          <a:p>
            <a:pPr lvl="1"/>
            <a:r>
              <a:rPr lang="en-US" dirty="0" smtClean="0"/>
              <a:t>RTML lattice in Central Area</a:t>
            </a:r>
          </a:p>
          <a:p>
            <a:pPr lvl="1"/>
            <a:r>
              <a:rPr lang="en-US" dirty="0" smtClean="0"/>
              <a:t>RTML LET start-to-end Simulation (</a:t>
            </a:r>
            <a:r>
              <a:rPr lang="en-US" dirty="0" err="1" smtClean="0"/>
              <a:t>emittance</a:t>
            </a:r>
            <a:r>
              <a:rPr lang="en-US" dirty="0" smtClean="0"/>
              <a:t> budget)</a:t>
            </a:r>
          </a:p>
          <a:p>
            <a:r>
              <a:rPr lang="en-US" dirty="0" smtClean="0"/>
              <a:t>Summary / Conclusion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81000"/>
            <a:ext cx="8077199" cy="6251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304800"/>
            <a:ext cx="7170088" cy="6195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Comparison</a:t>
            </a:r>
            <a:endParaRPr 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0"/>
            <a:ext cx="8693712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RTML lattice in Central Area</a:t>
            </a:r>
            <a:endParaRPr lang="en-US" dirty="0"/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8433" name="Picture 1" descr="Plot 02a Survey X vs Z  0_100 0_3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066800"/>
            <a:ext cx="6705600" cy="3505200"/>
          </a:xfrm>
          <a:prstGeom prst="rect">
            <a:avLst/>
          </a:prstGeom>
          <a:noFill/>
        </p:spPr>
      </p:pic>
      <p:pic>
        <p:nvPicPr>
          <p:cNvPr id="18435" name="Picture 3" descr="Plot 02a Survey Y vs Z  160_210 m5_p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4495800"/>
            <a:ext cx="612616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stage bunch compressor looks  OK for 6mm</a:t>
            </a:r>
            <a:r>
              <a:rPr lang="en-US" dirty="0" smtClean="0">
                <a:sym typeface="Wingdings" pitchFamily="2" charset="2"/>
              </a:rPr>
              <a:t>0.3mm compression</a:t>
            </a:r>
            <a:r>
              <a:rPr lang="en-US" dirty="0" smtClean="0"/>
              <a:t>  </a:t>
            </a:r>
          </a:p>
          <a:p>
            <a:r>
              <a:rPr lang="en-US" dirty="0" err="1" smtClean="0"/>
              <a:t>Emittance</a:t>
            </a:r>
            <a:r>
              <a:rPr lang="en-US" dirty="0" smtClean="0"/>
              <a:t> budget comparable with RDR two-stage BC</a:t>
            </a:r>
          </a:p>
          <a:p>
            <a:r>
              <a:rPr lang="en-US" dirty="0" smtClean="0"/>
              <a:t>Limited flexibility, possible  to achieve 230 micron bunch length.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133</Words>
  <Application>Microsoft Office PowerPoint</Application>
  <PresentationFormat>On-screen Show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SINGLE-STAGE BUNCH COMPRESSOR FOR ILC-SB2009</vt:lpstr>
      <vt:lpstr>Outline</vt:lpstr>
      <vt:lpstr>Slide 3</vt:lpstr>
      <vt:lpstr>Slide 4</vt:lpstr>
      <vt:lpstr>Comparison</vt:lpstr>
      <vt:lpstr>RTML lattice in Central Area</vt:lpstr>
      <vt:lpstr>Conclusion</vt:lpstr>
    </vt:vector>
  </TitlesOfParts>
  <Company>Fermilab | Accelerator Division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solyak-admin</dc:creator>
  <cp:lastModifiedBy>solyak</cp:lastModifiedBy>
  <cp:revision>11</cp:revision>
  <dcterms:created xsi:type="dcterms:W3CDTF">2011-01-07T07:22:11Z</dcterms:created>
  <dcterms:modified xsi:type="dcterms:W3CDTF">2011-01-07T14:57:57Z</dcterms:modified>
</cp:coreProperties>
</file>