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Default Extension="tiff" ContentType="image/tif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7"/>
  </p:notesMasterIdLst>
  <p:sldIdLst>
    <p:sldId id="256" r:id="rId2"/>
    <p:sldId id="283" r:id="rId3"/>
    <p:sldId id="284" r:id="rId4"/>
    <p:sldId id="286" r:id="rId5"/>
    <p:sldId id="287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1760" autoAdjust="0"/>
    <p:restoredTop sz="94660"/>
  </p:normalViewPr>
  <p:slideViewPr>
    <p:cSldViewPr snapToObjects="1">
      <p:cViewPr>
        <p:scale>
          <a:sx n="100" d="100"/>
          <a:sy n="100" d="100"/>
        </p:scale>
        <p:origin x="-1168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11.1.10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381000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120134"/>
            <a:ext cx="205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2011.01.11: </a:t>
            </a:r>
            <a:r>
              <a:rPr kumimoji="1" lang="en-US" altLang="ja-JP" dirty="0" smtClean="0"/>
              <a:t>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316" y="1219200"/>
            <a:ext cx="726676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(1) </a:t>
            </a:r>
            <a:r>
              <a:rPr lang="en-US" altLang="ja-JP" sz="2000" dirty="0" smtClean="0">
                <a:solidFill>
                  <a:srgbClr val="000090"/>
                </a:solidFill>
              </a:rPr>
              <a:t>MHI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-012, MHI-013 ; 9 cell cavities field measurements </a:t>
            </a:r>
          </a:p>
          <a:p>
            <a:r>
              <a:rPr kumimoji="1" lang="en-US" altLang="ja-JP" sz="2000" dirty="0" smtClean="0"/>
              <a:t>           </a:t>
            </a:r>
            <a:r>
              <a:rPr lang="en-US" altLang="ja-JP" sz="2000" dirty="0" smtClean="0"/>
              <a:t>MHI</a:t>
            </a:r>
            <a:r>
              <a:rPr kumimoji="1" lang="en-US" altLang="ja-JP" sz="2000" dirty="0" smtClean="0"/>
              <a:t>-012:  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 VT   37.5MV/m @ Q0=5.5E09        Nov 11,2010  </a:t>
            </a:r>
          </a:p>
          <a:p>
            <a:r>
              <a:rPr kumimoji="1" lang="en-US" altLang="ja-JP" sz="2000" dirty="0" smtClean="0"/>
              <a:t>           </a:t>
            </a:r>
            <a:r>
              <a:rPr lang="en-US" altLang="ja-JP" sz="2000" dirty="0" smtClean="0"/>
              <a:t>MHI</a:t>
            </a:r>
            <a:r>
              <a:rPr kumimoji="1" lang="en-US" altLang="ja-JP" sz="2000" dirty="0" smtClean="0"/>
              <a:t>-013:  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 VT   36.5MV/m</a:t>
            </a:r>
            <a:r>
              <a:rPr lang="en-US" altLang="ja-JP" sz="2000" dirty="0" smtClean="0"/>
              <a:t> @ Q0=7.5E09      </a:t>
            </a:r>
            <a:r>
              <a:rPr lang="en-US" altLang="ja-JP" sz="2000" dirty="0" smtClean="0"/>
              <a:t>  Nov</a:t>
            </a:r>
            <a:r>
              <a:rPr kumimoji="1" lang="en-US" altLang="ja-JP" sz="2000" dirty="0" smtClean="0"/>
              <a:t> 25,2010,</a:t>
            </a:r>
          </a:p>
          <a:p>
            <a:r>
              <a:rPr lang="en-US" altLang="ja-JP" sz="2000" dirty="0" smtClean="0"/>
              <a:t>     it was reported in the last S0-meeting.</a:t>
            </a:r>
          </a:p>
          <a:p>
            <a:r>
              <a:rPr lang="en-US" altLang="ja-JP" sz="2000" dirty="0" smtClean="0"/>
              <a:t>    </a:t>
            </a:r>
          </a:p>
          <a:p>
            <a:r>
              <a:rPr lang="en-US" altLang="ja-JP" sz="2000" dirty="0" smtClean="0"/>
              <a:t>     After then,</a:t>
            </a:r>
          </a:p>
          <a:p>
            <a:r>
              <a:rPr lang="en-US" altLang="ja-JP" sz="2000" dirty="0" smtClean="0"/>
              <a:t>           MHI</a:t>
            </a:r>
            <a:r>
              <a:rPr lang="en-US" altLang="ja-JP" sz="2000" dirty="0" smtClean="0"/>
              <a:t>-012: </a:t>
            </a:r>
            <a:r>
              <a:rPr lang="en-US" altLang="ja-JP" sz="2000" dirty="0" smtClean="0"/>
              <a:t> 2</a:t>
            </a:r>
            <a:r>
              <a:rPr lang="en-US" altLang="ja-JP" sz="2000" baseline="30000" dirty="0" smtClean="0"/>
              <a:t>nd</a:t>
            </a:r>
            <a:r>
              <a:rPr lang="en-US" altLang="ja-JP" sz="2000" dirty="0" smtClean="0"/>
              <a:t>   </a:t>
            </a:r>
            <a:r>
              <a:rPr lang="en-US" altLang="ja-JP" sz="2000" dirty="0" smtClean="0"/>
              <a:t>VT  </a:t>
            </a:r>
            <a:r>
              <a:rPr lang="en-US" altLang="ja-JP" sz="2000" dirty="0" smtClean="0"/>
              <a:t> 40.7MV</a:t>
            </a:r>
            <a:r>
              <a:rPr lang="en-US" altLang="ja-JP" sz="2000" dirty="0" smtClean="0"/>
              <a:t>/m @ Q0</a:t>
            </a:r>
            <a:r>
              <a:rPr lang="en-US" altLang="ja-JP" sz="2000" dirty="0" smtClean="0"/>
              <a:t>=6.2E09        Dec 08,2010  </a:t>
            </a:r>
            <a:endParaRPr lang="en-US" altLang="ja-JP" sz="2000" dirty="0" smtClean="0"/>
          </a:p>
          <a:p>
            <a:r>
              <a:rPr lang="en-US" altLang="ja-JP" sz="2000" dirty="0" smtClean="0"/>
              <a:t>           MHI-013: </a:t>
            </a:r>
            <a:r>
              <a:rPr lang="en-US" altLang="ja-JP" sz="2000" dirty="0" smtClean="0"/>
              <a:t> 2</a:t>
            </a:r>
            <a:r>
              <a:rPr lang="en-US" altLang="ja-JP" sz="2000" baseline="30000" dirty="0" smtClean="0"/>
              <a:t>nd</a:t>
            </a:r>
            <a:r>
              <a:rPr lang="en-US" altLang="ja-JP" sz="2000" dirty="0" smtClean="0"/>
              <a:t>   </a:t>
            </a:r>
            <a:r>
              <a:rPr lang="en-US" altLang="ja-JP" sz="2000" dirty="0" smtClean="0"/>
              <a:t>VT   </a:t>
            </a:r>
            <a:r>
              <a:rPr lang="en-US" altLang="ja-JP" sz="2000" dirty="0" smtClean="0"/>
              <a:t>32.2MV</a:t>
            </a:r>
            <a:r>
              <a:rPr lang="en-US" altLang="ja-JP" sz="2000" dirty="0" smtClean="0"/>
              <a:t>/m @ Q0</a:t>
            </a:r>
            <a:r>
              <a:rPr lang="en-US" altLang="ja-JP" sz="2000" dirty="0" smtClean="0"/>
              <a:t>=8.8E09        Dec 22,2010</a:t>
            </a:r>
            <a:r>
              <a:rPr lang="en-US" altLang="ja-JP" sz="2000" dirty="0" smtClean="0"/>
              <a:t>,</a:t>
            </a:r>
            <a:endParaRPr kumimoji="1" lang="en-US" altLang="ja-JP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117901"/>
            <a:ext cx="4704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MHI-012</a:t>
            </a:r>
            <a:r>
              <a:rPr kumimoji="1" lang="en-US" altLang="ja-JP" sz="2400" b="1" dirty="0" smtClean="0"/>
              <a:t> </a:t>
            </a:r>
            <a:r>
              <a:rPr lang="en-US" altLang="ja-JP" sz="2400" b="1" dirty="0" smtClean="0"/>
              <a:t>2</a:t>
            </a:r>
            <a:r>
              <a:rPr lang="en-US" altLang="ja-JP" sz="2400" b="1" baseline="30000" dirty="0" smtClean="0"/>
              <a:t>nd</a:t>
            </a:r>
            <a:r>
              <a:rPr lang="en-US" altLang="ja-JP" sz="2400" b="1" dirty="0" smtClean="0"/>
              <a:t> </a:t>
            </a:r>
            <a:r>
              <a:rPr kumimoji="1" lang="en-US" altLang="ja-JP" sz="2400" b="1" dirty="0" smtClean="0"/>
              <a:t> </a:t>
            </a:r>
            <a:r>
              <a:rPr kumimoji="1" lang="en-US" altLang="ja-JP" sz="2400" b="1" dirty="0" smtClean="0"/>
              <a:t>VT </a:t>
            </a:r>
            <a:r>
              <a:rPr kumimoji="1" lang="en-US" altLang="ja-JP" sz="2400" b="1" dirty="0" smtClean="0"/>
              <a:t>reached </a:t>
            </a:r>
            <a:r>
              <a:rPr lang="en-US" altLang="ja-JP" sz="2400" b="1" dirty="0" smtClean="0"/>
              <a:t>40</a:t>
            </a:r>
            <a:r>
              <a:rPr kumimoji="1" lang="en-US" altLang="ja-JP" sz="2400" b="1" dirty="0" smtClean="0"/>
              <a:t>.7MV</a:t>
            </a:r>
            <a:r>
              <a:rPr kumimoji="1" lang="en-US" altLang="ja-JP" sz="2400" b="1" dirty="0" smtClean="0"/>
              <a:t>/m</a:t>
            </a:r>
            <a:endParaRPr kumimoji="1" lang="ja-JP" altLang="en-US" sz="2400" b="1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2057400" y="609600"/>
            <a:ext cx="4717722" cy="1588"/>
          </a:xfrm>
          <a:prstGeom prst="line">
            <a:avLst/>
          </a:prstGeom>
          <a:ln w="349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101600" dist="20000" dir="5400000" rotWithShape="0">
              <a:srgbClr val="660066">
                <a:alpha val="6000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708352" y="6192011"/>
            <a:ext cx="343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Intentional power stop at 40MV/m</a:t>
            </a:r>
            <a:endParaRPr kumimoji="1" lang="en-US" altLang="ja-JP" dirty="0" smtClean="0"/>
          </a:p>
        </p:txBody>
      </p:sp>
      <p:pic>
        <p:nvPicPr>
          <p:cNvPr id="6" name="図 5" descr="MHI012_2nd_VT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838200"/>
            <a:ext cx="6616953" cy="5140554"/>
          </a:xfrm>
          <a:prstGeom prst="rect">
            <a:avLst/>
          </a:prstGeom>
        </p:spPr>
      </p:pic>
      <p:sp>
        <p:nvSpPr>
          <p:cNvPr id="7" name="星 4 6"/>
          <p:cNvSpPr/>
          <p:nvPr/>
        </p:nvSpPr>
        <p:spPr>
          <a:xfrm>
            <a:off x="5860752" y="2737365"/>
            <a:ext cx="228600" cy="228600"/>
          </a:xfrm>
          <a:prstGeom prst="star4">
            <a:avLst>
              <a:gd name="adj" fmla="val 18056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星 4 7"/>
          <p:cNvSpPr/>
          <p:nvPr/>
        </p:nvSpPr>
        <p:spPr>
          <a:xfrm>
            <a:off x="5479752" y="2623065"/>
            <a:ext cx="228600" cy="228600"/>
          </a:xfrm>
          <a:prstGeom prst="star4">
            <a:avLst>
              <a:gd name="adj" fmla="val 18055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346152" y="3276599"/>
            <a:ext cx="1689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ILC specification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>
            <a:stCxn id="9" idx="0"/>
          </p:cNvCxnSpPr>
          <p:nvPr/>
        </p:nvCxnSpPr>
        <p:spPr>
          <a:xfrm rot="5400000" flipH="1" flipV="1">
            <a:off x="4565760" y="2362606"/>
            <a:ext cx="539234" cy="1288753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>
            <a:stCxn id="9" idx="0"/>
          </p:cNvCxnSpPr>
          <p:nvPr/>
        </p:nvCxnSpPr>
        <p:spPr>
          <a:xfrm rot="5400000" flipH="1" flipV="1">
            <a:off x="4813410" y="2229256"/>
            <a:ext cx="424934" cy="1669753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209800" y="147935"/>
            <a:ext cx="4744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MHI-013</a:t>
            </a:r>
            <a:r>
              <a:rPr kumimoji="1" lang="en-US" altLang="ja-JP" sz="2400" b="1" dirty="0" smtClean="0"/>
              <a:t> </a:t>
            </a:r>
            <a:r>
              <a:rPr lang="en-US" altLang="ja-JP" sz="2400" b="1" dirty="0" smtClean="0"/>
              <a:t>2nd</a:t>
            </a:r>
            <a:r>
              <a:rPr kumimoji="1" lang="en-US" altLang="ja-JP" sz="2400" b="1" dirty="0" smtClean="0"/>
              <a:t> </a:t>
            </a:r>
            <a:r>
              <a:rPr kumimoji="1" lang="en-US" altLang="ja-JP" sz="2400" b="1" dirty="0" smtClean="0"/>
              <a:t>VT reaches </a:t>
            </a:r>
            <a:r>
              <a:rPr kumimoji="1" lang="en-US" altLang="ja-JP" sz="2400" b="1" dirty="0" smtClean="0"/>
              <a:t>32.2MV</a:t>
            </a:r>
            <a:r>
              <a:rPr kumimoji="1" lang="en-US" altLang="ja-JP" sz="2400" b="1" dirty="0" smtClean="0"/>
              <a:t>/m</a:t>
            </a:r>
            <a:endParaRPr kumimoji="1" lang="ja-JP" altLang="en-US" sz="2400" b="1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2057400" y="609600"/>
            <a:ext cx="4717722" cy="1588"/>
          </a:xfrm>
          <a:prstGeom prst="line">
            <a:avLst/>
          </a:prstGeom>
          <a:ln w="349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101600" dist="20000" dir="5400000" rotWithShape="0">
              <a:srgbClr val="660066">
                <a:alpha val="6000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03988" y="6119336"/>
            <a:ext cx="41422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Vacuum leak at beam-pipe flange during antenna assy.</a:t>
            </a:r>
          </a:p>
          <a:p>
            <a:r>
              <a:rPr lang="en-US" altLang="ja-JP" sz="1400" dirty="0" err="1" smtClean="0"/>
              <a:t>Helico</a:t>
            </a:r>
            <a:r>
              <a:rPr lang="en-US" altLang="ja-JP" sz="1400" dirty="0" smtClean="0"/>
              <a:t>-flex was exchanged.</a:t>
            </a:r>
          </a:p>
          <a:p>
            <a:r>
              <a:rPr kumimoji="1" lang="en-US" altLang="ja-JP" sz="1400" dirty="0" smtClean="0"/>
              <a:t>Quench at #2-cell 90-120degree.</a:t>
            </a:r>
            <a:endParaRPr kumimoji="1" lang="en-US" altLang="ja-JP" sz="1400" dirty="0" smtClean="0"/>
          </a:p>
        </p:txBody>
      </p:sp>
      <p:pic>
        <p:nvPicPr>
          <p:cNvPr id="13" name="図 12" descr="MHI-013-2ndVT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914400"/>
            <a:ext cx="6724397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HI012-Xray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1096"/>
            <a:ext cx="9144000" cy="43358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49808" y="117901"/>
            <a:ext cx="2080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MHI-</a:t>
            </a:r>
            <a:r>
              <a:rPr kumimoji="1" lang="en-US" altLang="ja-JP" sz="2400" b="1" dirty="0" smtClean="0"/>
              <a:t>012  X-ray</a:t>
            </a:r>
            <a:endParaRPr kumimoji="1" lang="ja-JP" altLang="en-US" sz="2400" b="1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2057400" y="609600"/>
            <a:ext cx="4717722" cy="1588"/>
          </a:xfrm>
          <a:prstGeom prst="line">
            <a:avLst/>
          </a:prstGeom>
          <a:ln w="349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101600" dist="20000" dir="5400000" rotWithShape="0">
              <a:srgbClr val="660066">
                <a:alpha val="6000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HI013-Xray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8801"/>
            <a:ext cx="9144000" cy="4340398"/>
          </a:xfrm>
          <a:prstGeom prst="rect">
            <a:avLst/>
          </a:prstGeom>
        </p:spPr>
      </p:pic>
      <p:cxnSp>
        <p:nvCxnSpPr>
          <p:cNvPr id="4" name="直線コネクタ 3"/>
          <p:cNvCxnSpPr/>
          <p:nvPr/>
        </p:nvCxnSpPr>
        <p:spPr>
          <a:xfrm>
            <a:off x="2057400" y="609600"/>
            <a:ext cx="4717722" cy="1588"/>
          </a:xfrm>
          <a:prstGeom prst="line">
            <a:avLst/>
          </a:prstGeom>
          <a:ln w="349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101600" dist="20000" dir="5400000" rotWithShape="0">
              <a:srgbClr val="660066">
                <a:alpha val="6000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49808" y="117901"/>
            <a:ext cx="2080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MHI-</a:t>
            </a:r>
            <a:r>
              <a:rPr kumimoji="1" lang="en-US" altLang="ja-JP" sz="2400" b="1" dirty="0" smtClean="0"/>
              <a:t>013  X-ray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3236</TotalTime>
  <Words>173</Words>
  <Application>Microsoft Macintosh PowerPoint</Application>
  <PresentationFormat>画面に合わせる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スライド 1</vt:lpstr>
      <vt:lpstr>スライド 2</vt:lpstr>
      <vt:lpstr>スライド 3</vt:lpstr>
      <vt:lpstr>スライド 4</vt:lpstr>
      <vt:lpstr>スライド 5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111</cp:revision>
  <dcterms:created xsi:type="dcterms:W3CDTF">2011-01-10T05:54:11Z</dcterms:created>
  <dcterms:modified xsi:type="dcterms:W3CDTF">2011-01-11T12:59:41Z</dcterms:modified>
</cp:coreProperties>
</file>