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59" r:id="rId6"/>
    <p:sldId id="263" r:id="rId7"/>
    <p:sldId id="260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ccooper\Desktop\Tumbled%20Cavity%20TE1ACC004\Cold%20Test\TE1ACC004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64610482641674"/>
          <c:y val="0.12349081364829399"/>
          <c:w val="0.65470779034716764"/>
          <c:h val="0.70823919647839473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HG!$C$19:$C$100</c:f>
              <c:numCache>
                <c:formatCode>0.00E+00</c:formatCode>
                <c:ptCount val="82"/>
                <c:pt idx="0">
                  <c:v>4.8989598299999866</c:v>
                </c:pt>
                <c:pt idx="1">
                  <c:v>4.4667220299999997</c:v>
                </c:pt>
                <c:pt idx="2">
                  <c:v>3.9702744999999977</c:v>
                </c:pt>
                <c:pt idx="3">
                  <c:v>3.4464462799999978</c:v>
                </c:pt>
                <c:pt idx="4">
                  <c:v>2.9173215400000045</c:v>
                </c:pt>
                <c:pt idx="5">
                  <c:v>2.5844565299999998</c:v>
                </c:pt>
                <c:pt idx="6">
                  <c:v>2.3066700699999987</c:v>
                </c:pt>
                <c:pt idx="7">
                  <c:v>1.80639701</c:v>
                </c:pt>
                <c:pt idx="8">
                  <c:v>1.6367305599999999</c:v>
                </c:pt>
                <c:pt idx="9">
                  <c:v>1.4772590999999982</c:v>
                </c:pt>
                <c:pt idx="10">
                  <c:v>1.0383708599999999</c:v>
                </c:pt>
                <c:pt idx="11">
                  <c:v>0.77736942200000048</c:v>
                </c:pt>
                <c:pt idx="12">
                  <c:v>1.01481285</c:v>
                </c:pt>
                <c:pt idx="13">
                  <c:v>4.9828557199999945</c:v>
                </c:pt>
                <c:pt idx="14">
                  <c:v>5.44198732</c:v>
                </c:pt>
                <c:pt idx="15">
                  <c:v>5.9881140699999884</c:v>
                </c:pt>
                <c:pt idx="16">
                  <c:v>6.5417683400000071</c:v>
                </c:pt>
                <c:pt idx="17">
                  <c:v>7.1120933299999933</c:v>
                </c:pt>
                <c:pt idx="18">
                  <c:v>7.4042055699999914</c:v>
                </c:pt>
                <c:pt idx="19">
                  <c:v>8.0255261100000048</c:v>
                </c:pt>
                <c:pt idx="20">
                  <c:v>8.4523789000000011</c:v>
                </c:pt>
                <c:pt idx="21">
                  <c:v>9.1884458200000001</c:v>
                </c:pt>
                <c:pt idx="22">
                  <c:v>9.5216110899999986</c:v>
                </c:pt>
                <c:pt idx="23">
                  <c:v>9.9811151099999993</c:v>
                </c:pt>
                <c:pt idx="24">
                  <c:v>10.6874792</c:v>
                </c:pt>
                <c:pt idx="25">
                  <c:v>11.106501400000001</c:v>
                </c:pt>
                <c:pt idx="26">
                  <c:v>10.377858400000001</c:v>
                </c:pt>
                <c:pt idx="27">
                  <c:v>11.7205467</c:v>
                </c:pt>
                <c:pt idx="28">
                  <c:v>12.366757400000004</c:v>
                </c:pt>
                <c:pt idx="29">
                  <c:v>13.087607800000002</c:v>
                </c:pt>
                <c:pt idx="30">
                  <c:v>13.828839200000004</c:v>
                </c:pt>
                <c:pt idx="31">
                  <c:v>14.391696500000016</c:v>
                </c:pt>
                <c:pt idx="32">
                  <c:v>15.148337999999999</c:v>
                </c:pt>
                <c:pt idx="33">
                  <c:v>16.014473200000001</c:v>
                </c:pt>
                <c:pt idx="34">
                  <c:v>16.678153099999999</c:v>
                </c:pt>
                <c:pt idx="35">
                  <c:v>17.465293599999942</c:v>
                </c:pt>
                <c:pt idx="36">
                  <c:v>18.177089700000028</c:v>
                </c:pt>
                <c:pt idx="37">
                  <c:v>18.942377899999954</c:v>
                </c:pt>
                <c:pt idx="38">
                  <c:v>19.692129999999967</c:v>
                </c:pt>
                <c:pt idx="39">
                  <c:v>20.460843700000002</c:v>
                </c:pt>
                <c:pt idx="40">
                  <c:v>21.3002389</c:v>
                </c:pt>
                <c:pt idx="41">
                  <c:v>22.158330800000002</c:v>
                </c:pt>
                <c:pt idx="42">
                  <c:v>23.046269199999987</c:v>
                </c:pt>
                <c:pt idx="43">
                  <c:v>23.771542299999961</c:v>
                </c:pt>
                <c:pt idx="44">
                  <c:v>24.322109999999967</c:v>
                </c:pt>
                <c:pt idx="45">
                  <c:v>25.044889600000001</c:v>
                </c:pt>
                <c:pt idx="46">
                  <c:v>25.747520599999966</c:v>
                </c:pt>
                <c:pt idx="47">
                  <c:v>26.426769499999967</c:v>
                </c:pt>
                <c:pt idx="48">
                  <c:v>27.118485000000028</c:v>
                </c:pt>
                <c:pt idx="49">
                  <c:v>27.843820399999988</c:v>
                </c:pt>
                <c:pt idx="50">
                  <c:v>28.562510099999965</c:v>
                </c:pt>
                <c:pt idx="51">
                  <c:v>29.269228499999986</c:v>
                </c:pt>
                <c:pt idx="52">
                  <c:v>29.796527999999967</c:v>
                </c:pt>
                <c:pt idx="53">
                  <c:v>30.508896700000001</c:v>
                </c:pt>
                <c:pt idx="54">
                  <c:v>30.505906100000001</c:v>
                </c:pt>
                <c:pt idx="55">
                  <c:v>31.2248479</c:v>
                </c:pt>
                <c:pt idx="56">
                  <c:v>31.9124558</c:v>
                </c:pt>
                <c:pt idx="57">
                  <c:v>32.558313600000012</c:v>
                </c:pt>
                <c:pt idx="58">
                  <c:v>33.1565212</c:v>
                </c:pt>
                <c:pt idx="59">
                  <c:v>33.729442900000073</c:v>
                </c:pt>
                <c:pt idx="60">
                  <c:v>35.105251700000011</c:v>
                </c:pt>
                <c:pt idx="61">
                  <c:v>34.757742200000003</c:v>
                </c:pt>
                <c:pt idx="62">
                  <c:v>34.027863199999999</c:v>
                </c:pt>
                <c:pt idx="63">
                  <c:v>35.408038100000013</c:v>
                </c:pt>
                <c:pt idx="64">
                  <c:v>35.716377900000012</c:v>
                </c:pt>
                <c:pt idx="65">
                  <c:v>36.590340200000057</c:v>
                </c:pt>
                <c:pt idx="66">
                  <c:v>36.231094400000003</c:v>
                </c:pt>
                <c:pt idx="67">
                  <c:v>37.216307499999999</c:v>
                </c:pt>
                <c:pt idx="68">
                  <c:v>37.9461218</c:v>
                </c:pt>
                <c:pt idx="69">
                  <c:v>38.242363100000013</c:v>
                </c:pt>
                <c:pt idx="70">
                  <c:v>38.525978000000066</c:v>
                </c:pt>
                <c:pt idx="71">
                  <c:v>38.791183200000013</c:v>
                </c:pt>
                <c:pt idx="72">
                  <c:v>39.508239200000013</c:v>
                </c:pt>
                <c:pt idx="73">
                  <c:v>39.769804700000002</c:v>
                </c:pt>
                <c:pt idx="74">
                  <c:v>40.032704100000011</c:v>
                </c:pt>
                <c:pt idx="75">
                  <c:v>40.246042300000013</c:v>
                </c:pt>
                <c:pt idx="76">
                  <c:v>40.475194800000011</c:v>
                </c:pt>
                <c:pt idx="77">
                  <c:v>39.847283899999994</c:v>
                </c:pt>
                <c:pt idx="78">
                  <c:v>40.300354300000002</c:v>
                </c:pt>
                <c:pt idx="79">
                  <c:v>40.429443499999998</c:v>
                </c:pt>
                <c:pt idx="80">
                  <c:v>40.445380800000002</c:v>
                </c:pt>
                <c:pt idx="81">
                  <c:v>5.0289520099999914</c:v>
                </c:pt>
              </c:numCache>
            </c:numRef>
          </c:xVal>
          <c:yVal>
            <c:numRef>
              <c:f>HG!$E$19:$E$100</c:f>
              <c:numCache>
                <c:formatCode>0.00E+00</c:formatCode>
                <c:ptCount val="82"/>
                <c:pt idx="0">
                  <c:v>24670200000</c:v>
                </c:pt>
                <c:pt idx="1">
                  <c:v>24725786300</c:v>
                </c:pt>
                <c:pt idx="2">
                  <c:v>24638582800</c:v>
                </c:pt>
                <c:pt idx="3">
                  <c:v>24386260600</c:v>
                </c:pt>
                <c:pt idx="4">
                  <c:v>23995983400</c:v>
                </c:pt>
                <c:pt idx="5">
                  <c:v>23779689100</c:v>
                </c:pt>
                <c:pt idx="6">
                  <c:v>23523603200</c:v>
                </c:pt>
                <c:pt idx="7">
                  <c:v>22733335600</c:v>
                </c:pt>
                <c:pt idx="8">
                  <c:v>22429758700</c:v>
                </c:pt>
                <c:pt idx="9">
                  <c:v>22080418900</c:v>
                </c:pt>
                <c:pt idx="10">
                  <c:v>20887853800</c:v>
                </c:pt>
                <c:pt idx="11">
                  <c:v>21433668700</c:v>
                </c:pt>
                <c:pt idx="12">
                  <c:v>21341190100</c:v>
                </c:pt>
                <c:pt idx="13">
                  <c:v>25089514600</c:v>
                </c:pt>
                <c:pt idx="14">
                  <c:v>25127067800</c:v>
                </c:pt>
                <c:pt idx="15">
                  <c:v>25013209100</c:v>
                </c:pt>
                <c:pt idx="16">
                  <c:v>24873287300</c:v>
                </c:pt>
                <c:pt idx="17">
                  <c:v>24854399700</c:v>
                </c:pt>
                <c:pt idx="18">
                  <c:v>24708860900</c:v>
                </c:pt>
                <c:pt idx="19">
                  <c:v>24454815100</c:v>
                </c:pt>
                <c:pt idx="20">
                  <c:v>24246941100</c:v>
                </c:pt>
                <c:pt idx="21">
                  <c:v>23499558100</c:v>
                </c:pt>
                <c:pt idx="22">
                  <c:v>23239765000</c:v>
                </c:pt>
                <c:pt idx="23">
                  <c:v>22761892400</c:v>
                </c:pt>
                <c:pt idx="24">
                  <c:v>22199445600</c:v>
                </c:pt>
                <c:pt idx="25">
                  <c:v>22877113600</c:v>
                </c:pt>
                <c:pt idx="26">
                  <c:v>23327782300</c:v>
                </c:pt>
                <c:pt idx="27">
                  <c:v>21778971300</c:v>
                </c:pt>
                <c:pt idx="28">
                  <c:v>21087677500</c:v>
                </c:pt>
                <c:pt idx="29">
                  <c:v>20555477000</c:v>
                </c:pt>
                <c:pt idx="30">
                  <c:v>19785142600</c:v>
                </c:pt>
                <c:pt idx="31">
                  <c:v>19606400500</c:v>
                </c:pt>
                <c:pt idx="32">
                  <c:v>18918562400</c:v>
                </c:pt>
                <c:pt idx="33">
                  <c:v>18401019400</c:v>
                </c:pt>
                <c:pt idx="34">
                  <c:v>18193052900</c:v>
                </c:pt>
                <c:pt idx="35">
                  <c:v>17834953500</c:v>
                </c:pt>
                <c:pt idx="36">
                  <c:v>17587140300</c:v>
                </c:pt>
                <c:pt idx="37">
                  <c:v>17357698700</c:v>
                </c:pt>
                <c:pt idx="38">
                  <c:v>17159799200</c:v>
                </c:pt>
                <c:pt idx="39">
                  <c:v>16981439100</c:v>
                </c:pt>
                <c:pt idx="40">
                  <c:v>16762495400</c:v>
                </c:pt>
                <c:pt idx="41">
                  <c:v>16584777100</c:v>
                </c:pt>
                <c:pt idx="42">
                  <c:v>16381907500</c:v>
                </c:pt>
                <c:pt idx="43">
                  <c:v>16204395200</c:v>
                </c:pt>
                <c:pt idx="44">
                  <c:v>16028216000</c:v>
                </c:pt>
                <c:pt idx="45">
                  <c:v>15895810800</c:v>
                </c:pt>
                <c:pt idx="46">
                  <c:v>15749827700</c:v>
                </c:pt>
                <c:pt idx="47">
                  <c:v>15563076300</c:v>
                </c:pt>
                <c:pt idx="48">
                  <c:v>15420558400</c:v>
                </c:pt>
                <c:pt idx="49">
                  <c:v>15250601400</c:v>
                </c:pt>
                <c:pt idx="50">
                  <c:v>15077826800</c:v>
                </c:pt>
                <c:pt idx="51">
                  <c:v>14876794100</c:v>
                </c:pt>
                <c:pt idx="52">
                  <c:v>14660913400</c:v>
                </c:pt>
                <c:pt idx="53">
                  <c:v>14479256400</c:v>
                </c:pt>
                <c:pt idx="54">
                  <c:v>14467176300</c:v>
                </c:pt>
                <c:pt idx="55">
                  <c:v>14268612100</c:v>
                </c:pt>
                <c:pt idx="56">
                  <c:v>14053044300</c:v>
                </c:pt>
                <c:pt idx="57">
                  <c:v>13814345500</c:v>
                </c:pt>
                <c:pt idx="58">
                  <c:v>13578407600</c:v>
                </c:pt>
                <c:pt idx="59">
                  <c:v>13343315400</c:v>
                </c:pt>
                <c:pt idx="60">
                  <c:v>12780275100</c:v>
                </c:pt>
                <c:pt idx="61">
                  <c:v>12915357600</c:v>
                </c:pt>
                <c:pt idx="62">
                  <c:v>13186077100</c:v>
                </c:pt>
                <c:pt idx="63">
                  <c:v>12649768700</c:v>
                </c:pt>
                <c:pt idx="64">
                  <c:v>12504656600</c:v>
                </c:pt>
                <c:pt idx="65">
                  <c:v>12072657700</c:v>
                </c:pt>
                <c:pt idx="66">
                  <c:v>12215671600</c:v>
                </c:pt>
                <c:pt idx="67">
                  <c:v>11759820900</c:v>
                </c:pt>
                <c:pt idx="68">
                  <c:v>11345208300</c:v>
                </c:pt>
                <c:pt idx="69">
                  <c:v>11183388700</c:v>
                </c:pt>
                <c:pt idx="70">
                  <c:v>11023484400</c:v>
                </c:pt>
                <c:pt idx="71">
                  <c:v>10885786500</c:v>
                </c:pt>
                <c:pt idx="72">
                  <c:v>10443283600</c:v>
                </c:pt>
                <c:pt idx="73">
                  <c:v>10269950000</c:v>
                </c:pt>
                <c:pt idx="74">
                  <c:v>10102954500</c:v>
                </c:pt>
                <c:pt idx="75">
                  <c:v>9947700120</c:v>
                </c:pt>
                <c:pt idx="76">
                  <c:v>9801561660</c:v>
                </c:pt>
                <c:pt idx="77">
                  <c:v>9910595410</c:v>
                </c:pt>
                <c:pt idx="78">
                  <c:v>9649643190</c:v>
                </c:pt>
                <c:pt idx="79">
                  <c:v>9566625240</c:v>
                </c:pt>
                <c:pt idx="80">
                  <c:v>9521705180</c:v>
                </c:pt>
                <c:pt idx="81">
                  <c:v>23467073400</c:v>
                </c:pt>
              </c:numCache>
            </c:numRef>
          </c:yVal>
        </c:ser>
        <c:axId val="93792512"/>
        <c:axId val="93804032"/>
      </c:scatterChart>
      <c:scatterChart>
        <c:scatterStyle val="lineMarker"/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dPt>
            <c:idx val="40"/>
            <c:marker>
              <c:symbol val="none"/>
            </c:marker>
          </c:dPt>
          <c:dPt>
            <c:idx val="41"/>
            <c:marker>
              <c:symbol val="none"/>
            </c:marker>
          </c:dPt>
          <c:dPt>
            <c:idx val="43"/>
            <c:marker>
              <c:symbol val="none"/>
            </c:marker>
          </c:dPt>
          <c:dPt>
            <c:idx val="65"/>
            <c:marker>
              <c:symbol val="none"/>
            </c:marker>
          </c:dPt>
          <c:dPt>
            <c:idx val="72"/>
            <c:marker>
              <c:symbol val="none"/>
            </c:marker>
          </c:dPt>
          <c:xVal>
            <c:numRef>
              <c:f>HG!$C$19:$C$100</c:f>
              <c:numCache>
                <c:formatCode>0.00E+00</c:formatCode>
                <c:ptCount val="82"/>
                <c:pt idx="0">
                  <c:v>4.8989598299999866</c:v>
                </c:pt>
                <c:pt idx="1">
                  <c:v>4.4667220299999997</c:v>
                </c:pt>
                <c:pt idx="2">
                  <c:v>3.9702744999999977</c:v>
                </c:pt>
                <c:pt idx="3">
                  <c:v>3.4464462799999978</c:v>
                </c:pt>
                <c:pt idx="4">
                  <c:v>2.9173215400000045</c:v>
                </c:pt>
                <c:pt idx="5">
                  <c:v>2.5844565299999998</c:v>
                </c:pt>
                <c:pt idx="6">
                  <c:v>2.3066700699999987</c:v>
                </c:pt>
                <c:pt idx="7">
                  <c:v>1.80639701</c:v>
                </c:pt>
                <c:pt idx="8">
                  <c:v>1.6367305599999999</c:v>
                </c:pt>
                <c:pt idx="9">
                  <c:v>1.4772590999999982</c:v>
                </c:pt>
                <c:pt idx="10">
                  <c:v>1.0383708599999999</c:v>
                </c:pt>
                <c:pt idx="11">
                  <c:v>0.77736942200000048</c:v>
                </c:pt>
                <c:pt idx="12">
                  <c:v>1.01481285</c:v>
                </c:pt>
                <c:pt idx="13">
                  <c:v>4.9828557199999945</c:v>
                </c:pt>
                <c:pt idx="14">
                  <c:v>5.44198732</c:v>
                </c:pt>
                <c:pt idx="15">
                  <c:v>5.9881140699999884</c:v>
                </c:pt>
                <c:pt idx="16">
                  <c:v>6.5417683400000071</c:v>
                </c:pt>
                <c:pt idx="17">
                  <c:v>7.1120933299999933</c:v>
                </c:pt>
                <c:pt idx="18">
                  <c:v>7.4042055699999914</c:v>
                </c:pt>
                <c:pt idx="19">
                  <c:v>8.0255261100000048</c:v>
                </c:pt>
                <c:pt idx="20">
                  <c:v>8.4523789000000011</c:v>
                </c:pt>
                <c:pt idx="21">
                  <c:v>9.1884458200000001</c:v>
                </c:pt>
                <c:pt idx="22">
                  <c:v>9.5216110899999986</c:v>
                </c:pt>
                <c:pt idx="23">
                  <c:v>9.9811151099999993</c:v>
                </c:pt>
                <c:pt idx="24">
                  <c:v>10.6874792</c:v>
                </c:pt>
                <c:pt idx="25">
                  <c:v>11.106501400000001</c:v>
                </c:pt>
                <c:pt idx="26">
                  <c:v>10.377858400000001</c:v>
                </c:pt>
                <c:pt idx="27">
                  <c:v>11.7205467</c:v>
                </c:pt>
                <c:pt idx="28">
                  <c:v>12.366757400000004</c:v>
                </c:pt>
                <c:pt idx="29">
                  <c:v>13.087607800000002</c:v>
                </c:pt>
                <c:pt idx="30">
                  <c:v>13.828839200000004</c:v>
                </c:pt>
                <c:pt idx="31">
                  <c:v>14.391696500000016</c:v>
                </c:pt>
                <c:pt idx="32">
                  <c:v>15.148337999999999</c:v>
                </c:pt>
                <c:pt idx="33">
                  <c:v>16.014473200000001</c:v>
                </c:pt>
                <c:pt idx="34">
                  <c:v>16.678153099999999</c:v>
                </c:pt>
                <c:pt idx="35">
                  <c:v>17.465293599999942</c:v>
                </c:pt>
                <c:pt idx="36">
                  <c:v>18.177089700000028</c:v>
                </c:pt>
                <c:pt idx="37">
                  <c:v>18.942377899999954</c:v>
                </c:pt>
                <c:pt idx="38">
                  <c:v>19.692129999999967</c:v>
                </c:pt>
                <c:pt idx="39">
                  <c:v>20.460843700000002</c:v>
                </c:pt>
                <c:pt idx="40">
                  <c:v>21.3002389</c:v>
                </c:pt>
                <c:pt idx="41">
                  <c:v>22.158330800000002</c:v>
                </c:pt>
                <c:pt idx="42">
                  <c:v>23.046269199999987</c:v>
                </c:pt>
                <c:pt idx="43">
                  <c:v>23.771542299999961</c:v>
                </c:pt>
                <c:pt idx="44">
                  <c:v>24.322109999999967</c:v>
                </c:pt>
                <c:pt idx="45">
                  <c:v>25.044889600000001</c:v>
                </c:pt>
                <c:pt idx="46">
                  <c:v>25.747520599999966</c:v>
                </c:pt>
                <c:pt idx="47">
                  <c:v>26.426769499999967</c:v>
                </c:pt>
                <c:pt idx="48">
                  <c:v>27.118485000000028</c:v>
                </c:pt>
                <c:pt idx="49">
                  <c:v>27.843820399999988</c:v>
                </c:pt>
                <c:pt idx="50">
                  <c:v>28.562510099999965</c:v>
                </c:pt>
                <c:pt idx="51">
                  <c:v>29.269228499999986</c:v>
                </c:pt>
                <c:pt idx="52">
                  <c:v>29.796527999999967</c:v>
                </c:pt>
                <c:pt idx="53">
                  <c:v>30.508896700000001</c:v>
                </c:pt>
                <c:pt idx="54">
                  <c:v>30.505906100000001</c:v>
                </c:pt>
                <c:pt idx="55">
                  <c:v>31.2248479</c:v>
                </c:pt>
                <c:pt idx="56">
                  <c:v>31.9124558</c:v>
                </c:pt>
                <c:pt idx="57">
                  <c:v>32.558313600000012</c:v>
                </c:pt>
                <c:pt idx="58">
                  <c:v>33.1565212</c:v>
                </c:pt>
                <c:pt idx="59">
                  <c:v>33.729442900000073</c:v>
                </c:pt>
                <c:pt idx="60">
                  <c:v>35.105251700000011</c:v>
                </c:pt>
                <c:pt idx="61">
                  <c:v>34.757742200000003</c:v>
                </c:pt>
                <c:pt idx="62">
                  <c:v>34.027863199999999</c:v>
                </c:pt>
                <c:pt idx="63">
                  <c:v>35.408038100000013</c:v>
                </c:pt>
                <c:pt idx="64">
                  <c:v>35.716377900000012</c:v>
                </c:pt>
                <c:pt idx="65">
                  <c:v>36.590340200000057</c:v>
                </c:pt>
                <c:pt idx="66">
                  <c:v>36.231094400000003</c:v>
                </c:pt>
                <c:pt idx="67">
                  <c:v>37.216307499999999</c:v>
                </c:pt>
                <c:pt idx="68">
                  <c:v>37.9461218</c:v>
                </c:pt>
                <c:pt idx="69">
                  <c:v>38.242363100000013</c:v>
                </c:pt>
                <c:pt idx="70">
                  <c:v>38.525978000000066</c:v>
                </c:pt>
                <c:pt idx="71">
                  <c:v>38.791183200000013</c:v>
                </c:pt>
                <c:pt idx="72">
                  <c:v>39.508239200000013</c:v>
                </c:pt>
                <c:pt idx="73">
                  <c:v>39.769804700000002</c:v>
                </c:pt>
                <c:pt idx="74">
                  <c:v>40.032704100000011</c:v>
                </c:pt>
                <c:pt idx="75">
                  <c:v>40.246042300000013</c:v>
                </c:pt>
                <c:pt idx="76">
                  <c:v>40.475194800000011</c:v>
                </c:pt>
                <c:pt idx="77">
                  <c:v>39.847283899999994</c:v>
                </c:pt>
                <c:pt idx="78">
                  <c:v>40.300354300000002</c:v>
                </c:pt>
                <c:pt idx="79">
                  <c:v>40.429443499999998</c:v>
                </c:pt>
                <c:pt idx="80">
                  <c:v>40.445380800000002</c:v>
                </c:pt>
                <c:pt idx="81">
                  <c:v>5.0289520099999914</c:v>
                </c:pt>
              </c:numCache>
            </c:numRef>
          </c:xVal>
          <c:yVal>
            <c:numRef>
              <c:f>HG!$AE$19:$AE$100</c:f>
              <c:numCache>
                <c:formatCode>0.00E+00</c:formatCode>
                <c:ptCount val="82"/>
                <c:pt idx="0">
                  <c:v>1.7083952500000026E-4</c:v>
                </c:pt>
                <c:pt idx="1">
                  <c:v>1.4836474600000022E-2</c:v>
                </c:pt>
                <c:pt idx="2">
                  <c:v>1.3901557300000041E-2</c:v>
                </c:pt>
                <c:pt idx="3">
                  <c:v>2.6071306300000092E-4</c:v>
                </c:pt>
                <c:pt idx="4">
                  <c:v>1.1367432400000011E-2</c:v>
                </c:pt>
                <c:pt idx="5">
                  <c:v>1.2803338700000017E-2</c:v>
                </c:pt>
                <c:pt idx="6">
                  <c:v>1.6060952300000021E-2</c:v>
                </c:pt>
                <c:pt idx="7">
                  <c:v>1.5184586200000029E-2</c:v>
                </c:pt>
                <c:pt idx="8">
                  <c:v>1.6573627000000021E-2</c:v>
                </c:pt>
                <c:pt idx="9">
                  <c:v>1.6364173300000045E-2</c:v>
                </c:pt>
                <c:pt idx="10">
                  <c:v>2.0986438500000012E-4</c:v>
                </c:pt>
                <c:pt idx="11">
                  <c:v>1.6364173300000045E-2</c:v>
                </c:pt>
                <c:pt idx="12">
                  <c:v>2.9452570800000049E-4</c:v>
                </c:pt>
                <c:pt idx="13">
                  <c:v>1.3501807800000026E-2</c:v>
                </c:pt>
                <c:pt idx="14">
                  <c:v>2.5378503700000036E-4</c:v>
                </c:pt>
                <c:pt idx="15">
                  <c:v>1.3261542900000001E-2</c:v>
                </c:pt>
                <c:pt idx="16">
                  <c:v>1.25004625E-2</c:v>
                </c:pt>
                <c:pt idx="17">
                  <c:v>1.3064591500000021E-2</c:v>
                </c:pt>
                <c:pt idx="18">
                  <c:v>1.4736912899999989E-2</c:v>
                </c:pt>
                <c:pt idx="19">
                  <c:v>4.0145435499999976E-4</c:v>
                </c:pt>
                <c:pt idx="20">
                  <c:v>1.4185219200000003E-2</c:v>
                </c:pt>
                <c:pt idx="21">
                  <c:v>2.0814439800000001E-4</c:v>
                </c:pt>
                <c:pt idx="22">
                  <c:v>1.3787624000000026E-2</c:v>
                </c:pt>
                <c:pt idx="23">
                  <c:v>1.3093946699999999E-2</c:v>
                </c:pt>
                <c:pt idx="24">
                  <c:v>1.3985008700000029E-2</c:v>
                </c:pt>
                <c:pt idx="25">
                  <c:v>1.1573380900000001E-2</c:v>
                </c:pt>
                <c:pt idx="26">
                  <c:v>1.0835977E-2</c:v>
                </c:pt>
                <c:pt idx="27">
                  <c:v>1.00850166E-2</c:v>
                </c:pt>
                <c:pt idx="28">
                  <c:v>1.1478528700000028E-2</c:v>
                </c:pt>
                <c:pt idx="29">
                  <c:v>1.1651569900000023E-2</c:v>
                </c:pt>
                <c:pt idx="30">
                  <c:v>1.14100339E-2</c:v>
                </c:pt>
                <c:pt idx="31">
                  <c:v>9.7275935000000165E-4</c:v>
                </c:pt>
                <c:pt idx="32">
                  <c:v>1.4016431999999999E-2</c:v>
                </c:pt>
                <c:pt idx="33">
                  <c:v>1.3341152400000023E-2</c:v>
                </c:pt>
                <c:pt idx="34">
                  <c:v>1.2784195800000018E-2</c:v>
                </c:pt>
                <c:pt idx="35">
                  <c:v>1.3064591500000021E-2</c:v>
                </c:pt>
                <c:pt idx="36">
                  <c:v>1.3664397900000003E-2</c:v>
                </c:pt>
                <c:pt idx="37">
                  <c:v>4.3361266799999998E-4</c:v>
                </c:pt>
                <c:pt idx="38">
                  <c:v>1.2379475300000021E-2</c:v>
                </c:pt>
                <c:pt idx="39">
                  <c:v>1.2305604400000001E-2</c:v>
                </c:pt>
                <c:pt idx="40">
                  <c:v>1.2774635100000001E-2</c:v>
                </c:pt>
                <c:pt idx="41">
                  <c:v>1.0827873300000028E-2</c:v>
                </c:pt>
                <c:pt idx="42">
                  <c:v>2.6963965700000075E-4</c:v>
                </c:pt>
                <c:pt idx="43">
                  <c:v>1.1686489900000027E-2</c:v>
                </c:pt>
                <c:pt idx="44">
                  <c:v>1.0884727000000021E-2</c:v>
                </c:pt>
                <c:pt idx="45">
                  <c:v>1.1024046300000001E-2</c:v>
                </c:pt>
                <c:pt idx="46">
                  <c:v>1.0229394499999999E-2</c:v>
                </c:pt>
                <c:pt idx="47">
                  <c:v>1.0747168400000017E-2</c:v>
                </c:pt>
                <c:pt idx="48">
                  <c:v>1.0275415499999999E-2</c:v>
                </c:pt>
                <c:pt idx="49">
                  <c:v>1.0175963699999999E-2</c:v>
                </c:pt>
                <c:pt idx="50">
                  <c:v>9.3300908500000262E-3</c:v>
                </c:pt>
                <c:pt idx="51">
                  <c:v>1.0795518800000001E-2</c:v>
                </c:pt>
                <c:pt idx="52">
                  <c:v>9.7511451600000004E-3</c:v>
                </c:pt>
                <c:pt idx="53">
                  <c:v>1.0627237499999999E-2</c:v>
                </c:pt>
                <c:pt idx="54">
                  <c:v>1.5905504500000025E-2</c:v>
                </c:pt>
                <c:pt idx="55">
                  <c:v>1.2014502599999997E-2</c:v>
                </c:pt>
                <c:pt idx="56">
                  <c:v>1.6321828700000058E-4</c:v>
                </c:pt>
                <c:pt idx="57">
                  <c:v>1.1081930100000003E-2</c:v>
                </c:pt>
                <c:pt idx="58">
                  <c:v>1.1642856200000034E-2</c:v>
                </c:pt>
                <c:pt idx="59">
                  <c:v>1.0876586800000001E-2</c:v>
                </c:pt>
                <c:pt idx="60">
                  <c:v>1.2613192200000001E-2</c:v>
                </c:pt>
                <c:pt idx="61">
                  <c:v>1.24072911E-2</c:v>
                </c:pt>
                <c:pt idx="62">
                  <c:v>1.1721514600000038E-2</c:v>
                </c:pt>
                <c:pt idx="63">
                  <c:v>1.0991105700000026E-2</c:v>
                </c:pt>
                <c:pt idx="64">
                  <c:v>1.1747852000000024E-2</c:v>
                </c:pt>
                <c:pt idx="65">
                  <c:v>1.194280960000005E-2</c:v>
                </c:pt>
                <c:pt idx="66">
                  <c:v>1.188042920000006E-2</c:v>
                </c:pt>
                <c:pt idx="67">
                  <c:v>1.1427119200000035E-2</c:v>
                </c:pt>
                <c:pt idx="68">
                  <c:v>1.0958263499999996E-2</c:v>
                </c:pt>
                <c:pt idx="69">
                  <c:v>9.3440616400000034E-3</c:v>
                </c:pt>
                <c:pt idx="70">
                  <c:v>8.3646711000000002E-3</c:v>
                </c:pt>
                <c:pt idx="71">
                  <c:v>9.6639948400000265E-3</c:v>
                </c:pt>
                <c:pt idx="72">
                  <c:v>1.0107676899999999E-2</c:v>
                </c:pt>
                <c:pt idx="73">
                  <c:v>2.1835291800000072E-4</c:v>
                </c:pt>
                <c:pt idx="74">
                  <c:v>1.0835977E-2</c:v>
                </c:pt>
                <c:pt idx="75">
                  <c:v>9.4001543000000239E-3</c:v>
                </c:pt>
                <c:pt idx="76">
                  <c:v>1.0966464800000011E-2</c:v>
                </c:pt>
                <c:pt idx="77">
                  <c:v>1.1401500900000026E-2</c:v>
                </c:pt>
                <c:pt idx="78">
                  <c:v>7.1473036600000115E-4</c:v>
                </c:pt>
                <c:pt idx="79">
                  <c:v>1.1669016800000001E-2</c:v>
                </c:pt>
                <c:pt idx="80">
                  <c:v>8.6381360700000138E-3</c:v>
                </c:pt>
                <c:pt idx="81">
                  <c:v>1.1401500900000026E-2</c:v>
                </c:pt>
              </c:numCache>
            </c:numRef>
          </c:yVal>
        </c:ser>
        <c:axId val="93805952"/>
        <c:axId val="93807744"/>
      </c:scatterChart>
      <c:valAx>
        <c:axId val="93792512"/>
        <c:scaling>
          <c:orientation val="minMax"/>
          <c:max val="45"/>
          <c:min val="0"/>
        </c:scaling>
        <c:axPos val="b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Gradient (MV/m)</a:t>
                </a:r>
              </a:p>
            </c:rich>
          </c:tx>
          <c:layout>
            <c:manualLayout>
              <c:xMode val="edge"/>
              <c:yMode val="edge"/>
              <c:x val="0.37700206688137788"/>
              <c:y val="0.92716576766486869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804032"/>
        <c:crosses val="autoZero"/>
        <c:crossBetween val="midCat"/>
        <c:majorUnit val="5"/>
        <c:minorUnit val="1"/>
      </c:valAx>
      <c:valAx>
        <c:axId val="93804032"/>
        <c:scaling>
          <c:logBase val="10"/>
          <c:orientation val="minMax"/>
          <c:max val="100000000000"/>
          <c:min val="1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Q</a:t>
                </a:r>
                <a:r>
                  <a:rPr lang="en-US" sz="140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0</a:t>
                </a:r>
              </a:p>
            </c:rich>
          </c:tx>
          <c:layout/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792512"/>
        <c:crosses val="autoZero"/>
        <c:crossBetween val="midCat"/>
        <c:majorUnit val="10"/>
      </c:valAx>
      <c:valAx>
        <c:axId val="93805952"/>
        <c:scaling>
          <c:orientation val="minMax"/>
        </c:scaling>
        <c:delete val="1"/>
        <c:axPos val="b"/>
        <c:numFmt formatCode="0.00E+00" sourceLinked="1"/>
        <c:tickLblPos val="none"/>
        <c:crossAx val="93807744"/>
        <c:crosses val="autoZero"/>
        <c:crossBetween val="midCat"/>
      </c:valAx>
      <c:valAx>
        <c:axId val="93807744"/>
        <c:scaling>
          <c:logBase val="10"/>
          <c:orientation val="minMax"/>
          <c:max val="10"/>
          <c:min val="1.0000000000000023E-2"/>
        </c:scaling>
        <c:axPos val="r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Radiation (mR/hr)</a:t>
                </a:r>
              </a:p>
            </c:rich>
          </c:tx>
          <c:layout/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805952"/>
        <c:crosses val="max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F3334C-8C39-4FD1-8529-F867E351A19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C0E736DB-CA64-49E7-BEE9-DC01D7D6C26D}">
      <dgm:prSet phldrT="[Text]"/>
      <dgm:spPr/>
      <dgm:t>
        <a:bodyPr/>
        <a:lstStyle/>
        <a:p>
          <a:r>
            <a:rPr lang="en-US" dirty="0" smtClean="0"/>
            <a:t>120-150 Micron Electropolishing</a:t>
          </a:r>
          <a:endParaRPr lang="en-US" dirty="0"/>
        </a:p>
      </dgm:t>
    </dgm:pt>
    <dgm:pt modelId="{652F9D39-2937-4D93-8FF0-929E0CC90D9A}" type="parTrans" cxnId="{14E77C96-91AE-44DD-91B3-BAF64B29FBFB}">
      <dgm:prSet/>
      <dgm:spPr/>
      <dgm:t>
        <a:bodyPr/>
        <a:lstStyle/>
        <a:p>
          <a:endParaRPr lang="en-US"/>
        </a:p>
      </dgm:t>
    </dgm:pt>
    <dgm:pt modelId="{D8CD28C5-C1E3-473A-AD2A-EEC3CD6A559C}" type="sibTrans" cxnId="{14E77C96-91AE-44DD-91B3-BAF64B29FBFB}">
      <dgm:prSet/>
      <dgm:spPr>
        <a:solidFill>
          <a:schemeClr val="bg2">
            <a:lumMod val="10000"/>
          </a:schemeClr>
        </a:solidFill>
      </dgm:spPr>
      <dgm:t>
        <a:bodyPr/>
        <a:lstStyle/>
        <a:p>
          <a:endParaRPr lang="en-US"/>
        </a:p>
      </dgm:t>
    </dgm:pt>
    <dgm:pt modelId="{1E93F657-DAE5-4B2C-A98A-B772BF2891B7}">
      <dgm:prSet phldrT="[Text]"/>
      <dgm:spPr/>
      <dgm:t>
        <a:bodyPr/>
        <a:lstStyle/>
        <a:p>
          <a:r>
            <a:rPr lang="en-US" dirty="0" smtClean="0"/>
            <a:t>High Temperature Bake</a:t>
          </a:r>
          <a:endParaRPr lang="en-US" dirty="0"/>
        </a:p>
      </dgm:t>
    </dgm:pt>
    <dgm:pt modelId="{D716523C-6782-41F5-8263-590AFC93B026}" type="parTrans" cxnId="{B3219410-C354-47F2-AD1C-8FEA3217BECD}">
      <dgm:prSet/>
      <dgm:spPr/>
      <dgm:t>
        <a:bodyPr/>
        <a:lstStyle/>
        <a:p>
          <a:endParaRPr lang="en-US"/>
        </a:p>
      </dgm:t>
    </dgm:pt>
    <dgm:pt modelId="{480ACEA0-7188-4424-AD42-37E0E892A878}" type="sibTrans" cxnId="{B3219410-C354-47F2-AD1C-8FEA3217BECD}">
      <dgm:prSet/>
      <dgm:spPr>
        <a:solidFill>
          <a:schemeClr val="bg2">
            <a:lumMod val="10000"/>
          </a:schemeClr>
        </a:solidFill>
      </dgm:spPr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1BBC26DA-50E4-4135-9244-724C920C759C}">
      <dgm:prSet phldrT="[Text]"/>
      <dgm:spPr/>
      <dgm:t>
        <a:bodyPr/>
        <a:lstStyle/>
        <a:p>
          <a:r>
            <a:rPr lang="en-US" dirty="0" smtClean="0"/>
            <a:t>Light Material Removal</a:t>
          </a:r>
          <a:endParaRPr lang="en-US" dirty="0"/>
        </a:p>
      </dgm:t>
    </dgm:pt>
    <dgm:pt modelId="{F689CDA6-5CE7-45F3-BD2F-7069D3271AAD}" type="parTrans" cxnId="{C66CE00D-8B55-4C8D-A90E-4B7EAF11273A}">
      <dgm:prSet/>
      <dgm:spPr/>
      <dgm:t>
        <a:bodyPr/>
        <a:lstStyle/>
        <a:p>
          <a:endParaRPr lang="en-US"/>
        </a:p>
      </dgm:t>
    </dgm:pt>
    <dgm:pt modelId="{06DA1F27-D5E0-4B28-ADE2-F578486966E7}" type="sibTrans" cxnId="{C66CE00D-8B55-4C8D-A90E-4B7EAF11273A}">
      <dgm:prSet/>
      <dgm:spPr>
        <a:solidFill>
          <a:schemeClr val="bg2">
            <a:lumMod val="10000"/>
          </a:schemeClr>
        </a:solidFill>
      </dgm:spPr>
      <dgm:t>
        <a:bodyPr/>
        <a:lstStyle/>
        <a:p>
          <a:endParaRPr lang="en-US"/>
        </a:p>
      </dgm:t>
    </dgm:pt>
    <dgm:pt modelId="{813C2334-9233-4B22-A94A-A06D71FF6890}">
      <dgm:prSet phldrT="[Text]"/>
      <dgm:spPr/>
      <dgm:t>
        <a:bodyPr/>
        <a:lstStyle/>
        <a:p>
          <a:r>
            <a:rPr lang="en-US" dirty="0" smtClean="0"/>
            <a:t>(Alcohol Rinse)</a:t>
          </a:r>
          <a:endParaRPr lang="en-US" dirty="0"/>
        </a:p>
      </dgm:t>
    </dgm:pt>
    <dgm:pt modelId="{BB7B19A5-2B35-4D71-9484-42B8E7374D6C}" type="parTrans" cxnId="{82F32397-AD82-426C-98F7-1DE6AFCBAF5B}">
      <dgm:prSet/>
      <dgm:spPr/>
      <dgm:t>
        <a:bodyPr/>
        <a:lstStyle/>
        <a:p>
          <a:endParaRPr lang="en-US"/>
        </a:p>
      </dgm:t>
    </dgm:pt>
    <dgm:pt modelId="{9E5F086D-8D2C-400B-8E6D-FF0CE669D649}" type="sibTrans" cxnId="{82F32397-AD82-426C-98F7-1DE6AFCBAF5B}">
      <dgm:prSet/>
      <dgm:spPr>
        <a:solidFill>
          <a:schemeClr val="bg2">
            <a:lumMod val="10000"/>
          </a:schemeClr>
        </a:solidFill>
      </dgm:spPr>
      <dgm:t>
        <a:bodyPr/>
        <a:lstStyle/>
        <a:p>
          <a:endParaRPr lang="en-US"/>
        </a:p>
      </dgm:t>
    </dgm:pt>
    <dgm:pt modelId="{7A0BB4BE-75DC-4181-A623-440EA6B6A57D}">
      <dgm:prSet phldrT="[Text]"/>
      <dgm:spPr/>
      <dgm:t>
        <a:bodyPr/>
        <a:lstStyle/>
        <a:p>
          <a:r>
            <a:rPr lang="en-US" dirty="0" smtClean="0"/>
            <a:t>High Pressure Rinse</a:t>
          </a:r>
          <a:endParaRPr lang="en-US" dirty="0"/>
        </a:p>
      </dgm:t>
    </dgm:pt>
    <dgm:pt modelId="{879F8D78-8428-44E1-9467-AA82CABEA51A}" type="parTrans" cxnId="{E2A9D06B-0B9F-43AE-A367-828272937117}">
      <dgm:prSet/>
      <dgm:spPr/>
      <dgm:t>
        <a:bodyPr/>
        <a:lstStyle/>
        <a:p>
          <a:endParaRPr lang="en-US"/>
        </a:p>
      </dgm:t>
    </dgm:pt>
    <dgm:pt modelId="{96405C00-B08A-436F-8A07-D2317182015C}" type="sibTrans" cxnId="{E2A9D06B-0B9F-43AE-A367-828272937117}">
      <dgm:prSet/>
      <dgm:spPr>
        <a:solidFill>
          <a:schemeClr val="bg2">
            <a:lumMod val="10000"/>
          </a:schemeClr>
        </a:solidFill>
      </dgm:spPr>
      <dgm:t>
        <a:bodyPr/>
        <a:lstStyle/>
        <a:p>
          <a:endParaRPr lang="en-US"/>
        </a:p>
      </dgm:t>
    </dgm:pt>
    <dgm:pt modelId="{96B01186-8F70-46E4-BD0A-91B4414A64A6}">
      <dgm:prSet phldrT="[Text]"/>
      <dgm:spPr/>
      <dgm:t>
        <a:bodyPr/>
        <a:lstStyle/>
        <a:p>
          <a:r>
            <a:rPr lang="en-US" dirty="0" smtClean="0"/>
            <a:t>Assembly</a:t>
          </a:r>
          <a:endParaRPr lang="en-US" dirty="0"/>
        </a:p>
      </dgm:t>
    </dgm:pt>
    <dgm:pt modelId="{63F34028-1873-429F-8CAF-0A2A5DCA79C3}" type="parTrans" cxnId="{A52C7D37-672A-48E6-8D1C-FBB86BE97B25}">
      <dgm:prSet/>
      <dgm:spPr/>
      <dgm:t>
        <a:bodyPr/>
        <a:lstStyle/>
        <a:p>
          <a:endParaRPr lang="en-US"/>
        </a:p>
      </dgm:t>
    </dgm:pt>
    <dgm:pt modelId="{A9DB29E6-00B3-40E9-9F7C-DFF89AA49082}" type="sibTrans" cxnId="{A52C7D37-672A-48E6-8D1C-FBB86BE97B25}">
      <dgm:prSet/>
      <dgm:spPr>
        <a:solidFill>
          <a:schemeClr val="bg2">
            <a:lumMod val="10000"/>
          </a:schemeClr>
        </a:solidFill>
      </dgm:spPr>
      <dgm:t>
        <a:bodyPr/>
        <a:lstStyle/>
        <a:p>
          <a:endParaRPr lang="en-US"/>
        </a:p>
      </dgm:t>
    </dgm:pt>
    <dgm:pt modelId="{B734BF5F-FC5A-4CD4-957F-89FB875E39B3}">
      <dgm:prSet phldrT="[Text]"/>
      <dgm:spPr/>
      <dgm:t>
        <a:bodyPr/>
        <a:lstStyle/>
        <a:p>
          <a:r>
            <a:rPr lang="en-US" dirty="0" smtClean="0"/>
            <a:t>(Low Temperature Bake)</a:t>
          </a:r>
          <a:endParaRPr lang="en-US" dirty="0"/>
        </a:p>
      </dgm:t>
    </dgm:pt>
    <dgm:pt modelId="{32C929E9-14BE-4572-AFAE-2492695C3F67}" type="parTrans" cxnId="{176547A8-88FA-4437-98ED-192F680E43D5}">
      <dgm:prSet/>
      <dgm:spPr/>
      <dgm:t>
        <a:bodyPr/>
        <a:lstStyle/>
        <a:p>
          <a:endParaRPr lang="en-US"/>
        </a:p>
      </dgm:t>
    </dgm:pt>
    <dgm:pt modelId="{9D944C5C-8255-473E-949D-E4D5AC5F0BCD}" type="sibTrans" cxnId="{176547A8-88FA-4437-98ED-192F680E43D5}">
      <dgm:prSet/>
      <dgm:spPr>
        <a:solidFill>
          <a:schemeClr val="bg2">
            <a:lumMod val="10000"/>
          </a:schemeClr>
        </a:solidFill>
      </dgm:spPr>
      <dgm:t>
        <a:bodyPr/>
        <a:lstStyle/>
        <a:p>
          <a:endParaRPr lang="en-US"/>
        </a:p>
      </dgm:t>
    </dgm:pt>
    <dgm:pt modelId="{8078653E-4287-42C3-B521-0DCC4782621A}">
      <dgm:prSet phldrT="[Text]"/>
      <dgm:spPr/>
      <dgm:t>
        <a:bodyPr/>
        <a:lstStyle/>
        <a:p>
          <a:r>
            <a:rPr lang="en-US" dirty="0" smtClean="0"/>
            <a:t>RF Test</a:t>
          </a:r>
          <a:endParaRPr lang="en-US" dirty="0"/>
        </a:p>
      </dgm:t>
    </dgm:pt>
    <dgm:pt modelId="{ECF0AF19-66C7-42DC-A700-DDE00BE76FEE}" type="parTrans" cxnId="{230E6A02-6C49-4402-8CA1-5B684B7C4C43}">
      <dgm:prSet/>
      <dgm:spPr/>
      <dgm:t>
        <a:bodyPr/>
        <a:lstStyle/>
        <a:p>
          <a:endParaRPr lang="en-US"/>
        </a:p>
      </dgm:t>
    </dgm:pt>
    <dgm:pt modelId="{C0797A41-926C-4B35-916F-82473D0CEE30}" type="sibTrans" cxnId="{230E6A02-6C49-4402-8CA1-5B684B7C4C43}">
      <dgm:prSet/>
      <dgm:spPr/>
      <dgm:t>
        <a:bodyPr/>
        <a:lstStyle/>
        <a:p>
          <a:endParaRPr lang="en-US"/>
        </a:p>
      </dgm:t>
    </dgm:pt>
    <dgm:pt modelId="{6375C42B-9416-41C1-B4C8-99800DB8BCB9}">
      <dgm:prSet phldrT="[Text]"/>
      <dgm:spPr/>
      <dgm:t>
        <a:bodyPr/>
        <a:lstStyle/>
        <a:p>
          <a:r>
            <a:rPr lang="en-US" dirty="0" smtClean="0"/>
            <a:t>Rinse</a:t>
          </a:r>
          <a:endParaRPr lang="en-US" dirty="0"/>
        </a:p>
      </dgm:t>
    </dgm:pt>
    <dgm:pt modelId="{826C7456-1830-4F27-9838-F6FCA1644B75}" type="parTrans" cxnId="{43266492-EF9D-4FAE-B1AF-F85BFEB4B80B}">
      <dgm:prSet/>
      <dgm:spPr/>
      <dgm:t>
        <a:bodyPr/>
        <a:lstStyle/>
        <a:p>
          <a:endParaRPr lang="en-US"/>
        </a:p>
      </dgm:t>
    </dgm:pt>
    <dgm:pt modelId="{61FFE8A4-472E-4969-98C3-E1B962F0EFFC}" type="sibTrans" cxnId="{43266492-EF9D-4FAE-B1AF-F85BFEB4B80B}">
      <dgm:prSet/>
      <dgm:spPr>
        <a:solidFill>
          <a:schemeClr val="bg2">
            <a:lumMod val="10000"/>
          </a:schemeClr>
        </a:solidFill>
      </dgm:spPr>
      <dgm:t>
        <a:bodyPr/>
        <a:lstStyle/>
        <a:p>
          <a:endParaRPr lang="en-US"/>
        </a:p>
      </dgm:t>
    </dgm:pt>
    <dgm:pt modelId="{12109DDF-08F0-4531-BF18-88B52721FF85}" type="pres">
      <dgm:prSet presAssocID="{30F3334C-8C39-4FD1-8529-F867E351A190}" presName="linearFlow" presStyleCnt="0">
        <dgm:presLayoutVars>
          <dgm:resizeHandles val="exact"/>
        </dgm:presLayoutVars>
      </dgm:prSet>
      <dgm:spPr/>
    </dgm:pt>
    <dgm:pt modelId="{2E65CA61-A685-4CAC-AED8-03C0A12DB476}" type="pres">
      <dgm:prSet presAssocID="{C0E736DB-CA64-49E7-BEE9-DC01D7D6C26D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1452AE-9AEC-4031-B707-44AB97A712B1}" type="pres">
      <dgm:prSet presAssocID="{D8CD28C5-C1E3-473A-AD2A-EEC3CD6A559C}" presName="sibTrans" presStyleLbl="sibTrans2D1" presStyleIdx="0" presStyleCnt="8"/>
      <dgm:spPr/>
      <dgm:t>
        <a:bodyPr/>
        <a:lstStyle/>
        <a:p>
          <a:endParaRPr lang="en-US"/>
        </a:p>
      </dgm:t>
    </dgm:pt>
    <dgm:pt modelId="{F3568FC0-5008-4986-9A9C-6261263D04C1}" type="pres">
      <dgm:prSet presAssocID="{D8CD28C5-C1E3-473A-AD2A-EEC3CD6A559C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385C9F87-4BBF-40D0-AB08-762232C15169}" type="pres">
      <dgm:prSet presAssocID="{6375C42B-9416-41C1-B4C8-99800DB8BCB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2DF014-0C7B-4908-8BAD-2B34C21B409A}" type="pres">
      <dgm:prSet presAssocID="{61FFE8A4-472E-4969-98C3-E1B962F0EFFC}" presName="sibTrans" presStyleLbl="sibTrans2D1" presStyleIdx="1" presStyleCnt="8"/>
      <dgm:spPr/>
      <dgm:t>
        <a:bodyPr/>
        <a:lstStyle/>
        <a:p>
          <a:endParaRPr lang="en-US"/>
        </a:p>
      </dgm:t>
    </dgm:pt>
    <dgm:pt modelId="{633D78FA-783E-42D4-B6B2-E3A0B8949FFB}" type="pres">
      <dgm:prSet presAssocID="{61FFE8A4-472E-4969-98C3-E1B962F0EFFC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60F7276A-02B6-4753-94E2-94F78AE2804C}" type="pres">
      <dgm:prSet presAssocID="{1E93F657-DAE5-4B2C-A98A-B772BF2891B7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D20F77-AD00-47A9-9C34-F7A93A4B4F42}" type="pres">
      <dgm:prSet presAssocID="{480ACEA0-7188-4424-AD42-37E0E892A878}" presName="sibTrans" presStyleLbl="sibTrans2D1" presStyleIdx="2" presStyleCnt="8"/>
      <dgm:spPr/>
      <dgm:t>
        <a:bodyPr/>
        <a:lstStyle/>
        <a:p>
          <a:endParaRPr lang="en-US"/>
        </a:p>
      </dgm:t>
    </dgm:pt>
    <dgm:pt modelId="{472F56F9-9EF0-4E82-8259-77A8252BF01E}" type="pres">
      <dgm:prSet presAssocID="{480ACEA0-7188-4424-AD42-37E0E892A878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DEE4E1B1-3951-455A-9162-96225886FBDA}" type="pres">
      <dgm:prSet presAssocID="{1BBC26DA-50E4-4135-9244-724C920C759C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046365-7234-48AD-8729-AFE5882EC7AE}" type="pres">
      <dgm:prSet presAssocID="{06DA1F27-D5E0-4B28-ADE2-F578486966E7}" presName="sibTrans" presStyleLbl="sibTrans2D1" presStyleIdx="3" presStyleCnt="8"/>
      <dgm:spPr/>
      <dgm:t>
        <a:bodyPr/>
        <a:lstStyle/>
        <a:p>
          <a:endParaRPr lang="en-US"/>
        </a:p>
      </dgm:t>
    </dgm:pt>
    <dgm:pt modelId="{6F24D521-64A7-4FC4-B5DB-0664B1EEFC1F}" type="pres">
      <dgm:prSet presAssocID="{06DA1F27-D5E0-4B28-ADE2-F578486966E7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79D4639A-105A-432B-B0EB-6F9B8284709F}" type="pres">
      <dgm:prSet presAssocID="{813C2334-9233-4B22-A94A-A06D71FF689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A868B3-0922-424A-94E4-722D663C9DE1}" type="pres">
      <dgm:prSet presAssocID="{9E5F086D-8D2C-400B-8E6D-FF0CE669D649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DE8B07D-24E0-45CF-99B9-21151418AE20}" type="pres">
      <dgm:prSet presAssocID="{9E5F086D-8D2C-400B-8E6D-FF0CE669D649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482F174D-86CD-480E-9D93-A90BC8D5EEA0}" type="pres">
      <dgm:prSet presAssocID="{7A0BB4BE-75DC-4181-A623-440EA6B6A57D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736F4F-99ED-4589-9C8B-FB15D8136FAA}" type="pres">
      <dgm:prSet presAssocID="{96405C00-B08A-436F-8A07-D2317182015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4072DEE0-EF4B-4378-882D-566E1A5092CA}" type="pres">
      <dgm:prSet presAssocID="{96405C00-B08A-436F-8A07-D2317182015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A515A21-FAF3-4FB8-AE57-A31665CAE7AD}" type="pres">
      <dgm:prSet presAssocID="{96B01186-8F70-46E4-BD0A-91B4414A64A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14556A-FFDA-4BA7-884F-31BE7ECE7929}" type="pres">
      <dgm:prSet presAssocID="{A9DB29E6-00B3-40E9-9F7C-DFF89AA49082}" presName="sibTrans" presStyleLbl="sibTrans2D1" presStyleIdx="6" presStyleCnt="8"/>
      <dgm:spPr/>
      <dgm:t>
        <a:bodyPr/>
        <a:lstStyle/>
        <a:p>
          <a:endParaRPr lang="en-US"/>
        </a:p>
      </dgm:t>
    </dgm:pt>
    <dgm:pt modelId="{CE5E8662-B2C8-416F-9BE0-79E72A467B0F}" type="pres">
      <dgm:prSet presAssocID="{A9DB29E6-00B3-40E9-9F7C-DFF89AA49082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77B175BE-4343-422E-8BFD-955482D4BCC4}" type="pres">
      <dgm:prSet presAssocID="{B734BF5F-FC5A-4CD4-957F-89FB875E39B3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BB1228-DAFC-459C-BD2D-C2DFBFBE69CB}" type="pres">
      <dgm:prSet presAssocID="{9D944C5C-8255-473E-949D-E4D5AC5F0BCD}" presName="sibTrans" presStyleLbl="sibTrans2D1" presStyleIdx="7" presStyleCnt="8"/>
      <dgm:spPr/>
      <dgm:t>
        <a:bodyPr/>
        <a:lstStyle/>
        <a:p>
          <a:endParaRPr lang="en-US"/>
        </a:p>
      </dgm:t>
    </dgm:pt>
    <dgm:pt modelId="{A13163F7-856A-48B8-B1AF-CCCDA8930B4D}" type="pres">
      <dgm:prSet presAssocID="{9D944C5C-8255-473E-949D-E4D5AC5F0BCD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8BD57450-89AD-41A2-8E69-6BF617CD8FE7}" type="pres">
      <dgm:prSet presAssocID="{8078653E-4287-42C3-B521-0DCC4782621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F32397-AD82-426C-98F7-1DE6AFCBAF5B}" srcId="{30F3334C-8C39-4FD1-8529-F867E351A190}" destId="{813C2334-9233-4B22-A94A-A06D71FF6890}" srcOrd="4" destOrd="0" parTransId="{BB7B19A5-2B35-4D71-9484-42B8E7374D6C}" sibTransId="{9E5F086D-8D2C-400B-8E6D-FF0CE669D649}"/>
    <dgm:cxn modelId="{B9A98556-C097-4413-96D3-C872D071A4CC}" type="presOf" srcId="{96405C00-B08A-436F-8A07-D2317182015C}" destId="{50736F4F-99ED-4589-9C8B-FB15D8136FAA}" srcOrd="0" destOrd="0" presId="urn:microsoft.com/office/officeart/2005/8/layout/process2"/>
    <dgm:cxn modelId="{B2AA7638-ACA1-42E1-9BCC-1D5B7DD7455F}" type="presOf" srcId="{D8CD28C5-C1E3-473A-AD2A-EEC3CD6A559C}" destId="{F3568FC0-5008-4986-9A9C-6261263D04C1}" srcOrd="1" destOrd="0" presId="urn:microsoft.com/office/officeart/2005/8/layout/process2"/>
    <dgm:cxn modelId="{AA5E26B6-309D-467C-BEE0-B35666B348A9}" type="presOf" srcId="{6375C42B-9416-41C1-B4C8-99800DB8BCB9}" destId="{385C9F87-4BBF-40D0-AB08-762232C15169}" srcOrd="0" destOrd="0" presId="urn:microsoft.com/office/officeart/2005/8/layout/process2"/>
    <dgm:cxn modelId="{EC086C0F-5B8C-4A35-8F7D-4099D0B04080}" type="presOf" srcId="{8078653E-4287-42C3-B521-0DCC4782621A}" destId="{8BD57450-89AD-41A2-8E69-6BF617CD8FE7}" srcOrd="0" destOrd="0" presId="urn:microsoft.com/office/officeart/2005/8/layout/process2"/>
    <dgm:cxn modelId="{E2A9D06B-0B9F-43AE-A367-828272937117}" srcId="{30F3334C-8C39-4FD1-8529-F867E351A190}" destId="{7A0BB4BE-75DC-4181-A623-440EA6B6A57D}" srcOrd="5" destOrd="0" parTransId="{879F8D78-8428-44E1-9467-AA82CABEA51A}" sibTransId="{96405C00-B08A-436F-8A07-D2317182015C}"/>
    <dgm:cxn modelId="{DAE11007-EB79-4C27-8D19-D5015D9042BC}" type="presOf" srcId="{06DA1F27-D5E0-4B28-ADE2-F578486966E7}" destId="{95046365-7234-48AD-8729-AFE5882EC7AE}" srcOrd="0" destOrd="0" presId="urn:microsoft.com/office/officeart/2005/8/layout/process2"/>
    <dgm:cxn modelId="{176547A8-88FA-4437-98ED-192F680E43D5}" srcId="{30F3334C-8C39-4FD1-8529-F867E351A190}" destId="{B734BF5F-FC5A-4CD4-957F-89FB875E39B3}" srcOrd="7" destOrd="0" parTransId="{32C929E9-14BE-4572-AFAE-2492695C3F67}" sibTransId="{9D944C5C-8255-473E-949D-E4D5AC5F0BCD}"/>
    <dgm:cxn modelId="{BC3A1FB4-C4BF-4B99-A02C-0A10F2594D2F}" type="presOf" srcId="{9D944C5C-8255-473E-949D-E4D5AC5F0BCD}" destId="{B0BB1228-DAFC-459C-BD2D-C2DFBFBE69CB}" srcOrd="0" destOrd="0" presId="urn:microsoft.com/office/officeart/2005/8/layout/process2"/>
    <dgm:cxn modelId="{DF495427-F21B-4529-A1DD-BABE91E08964}" type="presOf" srcId="{B734BF5F-FC5A-4CD4-957F-89FB875E39B3}" destId="{77B175BE-4343-422E-8BFD-955482D4BCC4}" srcOrd="0" destOrd="0" presId="urn:microsoft.com/office/officeart/2005/8/layout/process2"/>
    <dgm:cxn modelId="{69E9BF9D-43E1-4F8D-A942-4FD37A277810}" type="presOf" srcId="{D8CD28C5-C1E3-473A-AD2A-EEC3CD6A559C}" destId="{3F1452AE-9AEC-4031-B707-44AB97A712B1}" srcOrd="0" destOrd="0" presId="urn:microsoft.com/office/officeart/2005/8/layout/process2"/>
    <dgm:cxn modelId="{B3219410-C354-47F2-AD1C-8FEA3217BECD}" srcId="{30F3334C-8C39-4FD1-8529-F867E351A190}" destId="{1E93F657-DAE5-4B2C-A98A-B772BF2891B7}" srcOrd="2" destOrd="0" parTransId="{D716523C-6782-41F5-8263-590AFC93B026}" sibTransId="{480ACEA0-7188-4424-AD42-37E0E892A878}"/>
    <dgm:cxn modelId="{F8C418FE-EA9D-477F-A5E9-98FA177AD710}" type="presOf" srcId="{1E93F657-DAE5-4B2C-A98A-B772BF2891B7}" destId="{60F7276A-02B6-4753-94E2-94F78AE2804C}" srcOrd="0" destOrd="0" presId="urn:microsoft.com/office/officeart/2005/8/layout/process2"/>
    <dgm:cxn modelId="{8FC3010A-6787-49D1-8273-5246C2F3DA6E}" type="presOf" srcId="{61FFE8A4-472E-4969-98C3-E1B962F0EFFC}" destId="{633D78FA-783E-42D4-B6B2-E3A0B8949FFB}" srcOrd="1" destOrd="0" presId="urn:microsoft.com/office/officeart/2005/8/layout/process2"/>
    <dgm:cxn modelId="{495887DF-7BE9-4889-9F79-E10379E656BC}" type="presOf" srcId="{9D944C5C-8255-473E-949D-E4D5AC5F0BCD}" destId="{A13163F7-856A-48B8-B1AF-CCCDA8930B4D}" srcOrd="1" destOrd="0" presId="urn:microsoft.com/office/officeart/2005/8/layout/process2"/>
    <dgm:cxn modelId="{A52C7D37-672A-48E6-8D1C-FBB86BE97B25}" srcId="{30F3334C-8C39-4FD1-8529-F867E351A190}" destId="{96B01186-8F70-46E4-BD0A-91B4414A64A6}" srcOrd="6" destOrd="0" parTransId="{63F34028-1873-429F-8CAF-0A2A5DCA79C3}" sibTransId="{A9DB29E6-00B3-40E9-9F7C-DFF89AA49082}"/>
    <dgm:cxn modelId="{14E77C96-91AE-44DD-91B3-BAF64B29FBFB}" srcId="{30F3334C-8C39-4FD1-8529-F867E351A190}" destId="{C0E736DB-CA64-49E7-BEE9-DC01D7D6C26D}" srcOrd="0" destOrd="0" parTransId="{652F9D39-2937-4D93-8FF0-929E0CC90D9A}" sibTransId="{D8CD28C5-C1E3-473A-AD2A-EEC3CD6A559C}"/>
    <dgm:cxn modelId="{1897A612-26BD-47BD-B2C2-63C92D16323F}" type="presOf" srcId="{A9DB29E6-00B3-40E9-9F7C-DFF89AA49082}" destId="{5314556A-FFDA-4BA7-884F-31BE7ECE7929}" srcOrd="0" destOrd="0" presId="urn:microsoft.com/office/officeart/2005/8/layout/process2"/>
    <dgm:cxn modelId="{2C6F9254-A599-4AE8-A8EC-6CAAA5CA18DC}" type="presOf" srcId="{30F3334C-8C39-4FD1-8529-F867E351A190}" destId="{12109DDF-08F0-4531-BF18-88B52721FF85}" srcOrd="0" destOrd="0" presId="urn:microsoft.com/office/officeart/2005/8/layout/process2"/>
    <dgm:cxn modelId="{3EEB2716-17DA-402D-A8D1-C1C2D2402469}" type="presOf" srcId="{61FFE8A4-472E-4969-98C3-E1B962F0EFFC}" destId="{982DF014-0C7B-4908-8BAD-2B34C21B409A}" srcOrd="0" destOrd="0" presId="urn:microsoft.com/office/officeart/2005/8/layout/process2"/>
    <dgm:cxn modelId="{9C42F34A-F9A7-4CE3-9942-D87A644BE1DE}" type="presOf" srcId="{813C2334-9233-4B22-A94A-A06D71FF6890}" destId="{79D4639A-105A-432B-B0EB-6F9B8284709F}" srcOrd="0" destOrd="0" presId="urn:microsoft.com/office/officeart/2005/8/layout/process2"/>
    <dgm:cxn modelId="{230E6A02-6C49-4402-8CA1-5B684B7C4C43}" srcId="{30F3334C-8C39-4FD1-8529-F867E351A190}" destId="{8078653E-4287-42C3-B521-0DCC4782621A}" srcOrd="8" destOrd="0" parTransId="{ECF0AF19-66C7-42DC-A700-DDE00BE76FEE}" sibTransId="{C0797A41-926C-4B35-916F-82473D0CEE30}"/>
    <dgm:cxn modelId="{4A31BD93-88C7-413A-AFB6-481C1298CA2F}" type="presOf" srcId="{06DA1F27-D5E0-4B28-ADE2-F578486966E7}" destId="{6F24D521-64A7-4FC4-B5DB-0664B1EEFC1F}" srcOrd="1" destOrd="0" presId="urn:microsoft.com/office/officeart/2005/8/layout/process2"/>
    <dgm:cxn modelId="{996999BB-547D-4994-A7CE-99510E4F50EC}" type="presOf" srcId="{96B01186-8F70-46E4-BD0A-91B4414A64A6}" destId="{9A515A21-FAF3-4FB8-AE57-A31665CAE7AD}" srcOrd="0" destOrd="0" presId="urn:microsoft.com/office/officeart/2005/8/layout/process2"/>
    <dgm:cxn modelId="{A51BA86D-08AC-4DCB-87AB-CC4BA6DB8847}" type="presOf" srcId="{9E5F086D-8D2C-400B-8E6D-FF0CE669D649}" destId="{25A868B3-0922-424A-94E4-722D663C9DE1}" srcOrd="0" destOrd="0" presId="urn:microsoft.com/office/officeart/2005/8/layout/process2"/>
    <dgm:cxn modelId="{94E6DADC-77E3-40F3-8CA5-F99B262C3330}" type="presOf" srcId="{480ACEA0-7188-4424-AD42-37E0E892A878}" destId="{77D20F77-AD00-47A9-9C34-F7A93A4B4F42}" srcOrd="0" destOrd="0" presId="urn:microsoft.com/office/officeart/2005/8/layout/process2"/>
    <dgm:cxn modelId="{43266492-EF9D-4FAE-B1AF-F85BFEB4B80B}" srcId="{30F3334C-8C39-4FD1-8529-F867E351A190}" destId="{6375C42B-9416-41C1-B4C8-99800DB8BCB9}" srcOrd="1" destOrd="0" parTransId="{826C7456-1830-4F27-9838-F6FCA1644B75}" sibTransId="{61FFE8A4-472E-4969-98C3-E1B962F0EFFC}"/>
    <dgm:cxn modelId="{C66CE00D-8B55-4C8D-A90E-4B7EAF11273A}" srcId="{30F3334C-8C39-4FD1-8529-F867E351A190}" destId="{1BBC26DA-50E4-4135-9244-724C920C759C}" srcOrd="3" destOrd="0" parTransId="{F689CDA6-5CE7-45F3-BD2F-7069D3271AAD}" sibTransId="{06DA1F27-D5E0-4B28-ADE2-F578486966E7}"/>
    <dgm:cxn modelId="{26AA9FE3-71B7-4E3A-819E-E0C78AC4CDC4}" type="presOf" srcId="{9E5F086D-8D2C-400B-8E6D-FF0CE669D649}" destId="{6DE8B07D-24E0-45CF-99B9-21151418AE20}" srcOrd="1" destOrd="0" presId="urn:microsoft.com/office/officeart/2005/8/layout/process2"/>
    <dgm:cxn modelId="{154273E8-EC01-439E-A7A3-7F4FCE04813A}" type="presOf" srcId="{1BBC26DA-50E4-4135-9244-724C920C759C}" destId="{DEE4E1B1-3951-455A-9162-96225886FBDA}" srcOrd="0" destOrd="0" presId="urn:microsoft.com/office/officeart/2005/8/layout/process2"/>
    <dgm:cxn modelId="{507C5870-5ABD-4088-88B8-BA7897E8199F}" type="presOf" srcId="{7A0BB4BE-75DC-4181-A623-440EA6B6A57D}" destId="{482F174D-86CD-480E-9D93-A90BC8D5EEA0}" srcOrd="0" destOrd="0" presId="urn:microsoft.com/office/officeart/2005/8/layout/process2"/>
    <dgm:cxn modelId="{97838EEE-42A4-4E4A-8783-93C523BF548D}" type="presOf" srcId="{C0E736DB-CA64-49E7-BEE9-DC01D7D6C26D}" destId="{2E65CA61-A685-4CAC-AED8-03C0A12DB476}" srcOrd="0" destOrd="0" presId="urn:microsoft.com/office/officeart/2005/8/layout/process2"/>
    <dgm:cxn modelId="{8F625DF5-E0E0-4FEE-BF75-E4D7BBB36DD9}" type="presOf" srcId="{480ACEA0-7188-4424-AD42-37E0E892A878}" destId="{472F56F9-9EF0-4E82-8259-77A8252BF01E}" srcOrd="1" destOrd="0" presId="urn:microsoft.com/office/officeart/2005/8/layout/process2"/>
    <dgm:cxn modelId="{8101BB0D-A384-4835-8951-3D40EDB9F148}" type="presOf" srcId="{A9DB29E6-00B3-40E9-9F7C-DFF89AA49082}" destId="{CE5E8662-B2C8-416F-9BE0-79E72A467B0F}" srcOrd="1" destOrd="0" presId="urn:microsoft.com/office/officeart/2005/8/layout/process2"/>
    <dgm:cxn modelId="{56042BBF-6052-4FAD-945C-6CDDDAAF4F00}" type="presOf" srcId="{96405C00-B08A-436F-8A07-D2317182015C}" destId="{4072DEE0-EF4B-4378-882D-566E1A5092CA}" srcOrd="1" destOrd="0" presId="urn:microsoft.com/office/officeart/2005/8/layout/process2"/>
    <dgm:cxn modelId="{397D36F3-6BF1-4D5A-82C7-FA83E450B779}" type="presParOf" srcId="{12109DDF-08F0-4531-BF18-88B52721FF85}" destId="{2E65CA61-A685-4CAC-AED8-03C0A12DB476}" srcOrd="0" destOrd="0" presId="urn:microsoft.com/office/officeart/2005/8/layout/process2"/>
    <dgm:cxn modelId="{1C9D79E2-DE54-42EA-94DA-A4683425024B}" type="presParOf" srcId="{12109DDF-08F0-4531-BF18-88B52721FF85}" destId="{3F1452AE-9AEC-4031-B707-44AB97A712B1}" srcOrd="1" destOrd="0" presId="urn:microsoft.com/office/officeart/2005/8/layout/process2"/>
    <dgm:cxn modelId="{69C2B23E-7B2E-4F48-AFD9-367E3E38EDB6}" type="presParOf" srcId="{3F1452AE-9AEC-4031-B707-44AB97A712B1}" destId="{F3568FC0-5008-4986-9A9C-6261263D04C1}" srcOrd="0" destOrd="0" presId="urn:microsoft.com/office/officeart/2005/8/layout/process2"/>
    <dgm:cxn modelId="{5CD94157-DF0C-48E1-9BBD-DAA674634081}" type="presParOf" srcId="{12109DDF-08F0-4531-BF18-88B52721FF85}" destId="{385C9F87-4BBF-40D0-AB08-762232C15169}" srcOrd="2" destOrd="0" presId="urn:microsoft.com/office/officeart/2005/8/layout/process2"/>
    <dgm:cxn modelId="{536E7B68-3272-4BD8-BAE3-B6924537BA51}" type="presParOf" srcId="{12109DDF-08F0-4531-BF18-88B52721FF85}" destId="{982DF014-0C7B-4908-8BAD-2B34C21B409A}" srcOrd="3" destOrd="0" presId="urn:microsoft.com/office/officeart/2005/8/layout/process2"/>
    <dgm:cxn modelId="{ECB48844-71FF-4979-91D1-00EE7BE808F7}" type="presParOf" srcId="{982DF014-0C7B-4908-8BAD-2B34C21B409A}" destId="{633D78FA-783E-42D4-B6B2-E3A0B8949FFB}" srcOrd="0" destOrd="0" presId="urn:microsoft.com/office/officeart/2005/8/layout/process2"/>
    <dgm:cxn modelId="{6078A680-54E9-458E-AB03-9F9BB0C1260C}" type="presParOf" srcId="{12109DDF-08F0-4531-BF18-88B52721FF85}" destId="{60F7276A-02B6-4753-94E2-94F78AE2804C}" srcOrd="4" destOrd="0" presId="urn:microsoft.com/office/officeart/2005/8/layout/process2"/>
    <dgm:cxn modelId="{2472C978-7194-479F-A271-FD64CDE337F2}" type="presParOf" srcId="{12109DDF-08F0-4531-BF18-88B52721FF85}" destId="{77D20F77-AD00-47A9-9C34-F7A93A4B4F42}" srcOrd="5" destOrd="0" presId="urn:microsoft.com/office/officeart/2005/8/layout/process2"/>
    <dgm:cxn modelId="{D72DBE52-E744-4F48-B5D9-61ACF5E66E8D}" type="presParOf" srcId="{77D20F77-AD00-47A9-9C34-F7A93A4B4F42}" destId="{472F56F9-9EF0-4E82-8259-77A8252BF01E}" srcOrd="0" destOrd="0" presId="urn:microsoft.com/office/officeart/2005/8/layout/process2"/>
    <dgm:cxn modelId="{2D3F94D5-EC04-4EA5-B6A4-C37714488852}" type="presParOf" srcId="{12109DDF-08F0-4531-BF18-88B52721FF85}" destId="{DEE4E1B1-3951-455A-9162-96225886FBDA}" srcOrd="6" destOrd="0" presId="urn:microsoft.com/office/officeart/2005/8/layout/process2"/>
    <dgm:cxn modelId="{F7604865-63EB-4CF2-B40E-99441177B486}" type="presParOf" srcId="{12109DDF-08F0-4531-BF18-88B52721FF85}" destId="{95046365-7234-48AD-8729-AFE5882EC7AE}" srcOrd="7" destOrd="0" presId="urn:microsoft.com/office/officeart/2005/8/layout/process2"/>
    <dgm:cxn modelId="{3E1F9DAA-9839-4C40-A27D-A18A7580F006}" type="presParOf" srcId="{95046365-7234-48AD-8729-AFE5882EC7AE}" destId="{6F24D521-64A7-4FC4-B5DB-0664B1EEFC1F}" srcOrd="0" destOrd="0" presId="urn:microsoft.com/office/officeart/2005/8/layout/process2"/>
    <dgm:cxn modelId="{278B69A9-E4C7-4F3D-A898-2AF4D694E61A}" type="presParOf" srcId="{12109DDF-08F0-4531-BF18-88B52721FF85}" destId="{79D4639A-105A-432B-B0EB-6F9B8284709F}" srcOrd="8" destOrd="0" presId="urn:microsoft.com/office/officeart/2005/8/layout/process2"/>
    <dgm:cxn modelId="{4B760DD2-5F15-4969-940C-4CA16374DDA5}" type="presParOf" srcId="{12109DDF-08F0-4531-BF18-88B52721FF85}" destId="{25A868B3-0922-424A-94E4-722D663C9DE1}" srcOrd="9" destOrd="0" presId="urn:microsoft.com/office/officeart/2005/8/layout/process2"/>
    <dgm:cxn modelId="{66C90AC3-DF1D-413C-A9BD-43C8E729E0F3}" type="presParOf" srcId="{25A868B3-0922-424A-94E4-722D663C9DE1}" destId="{6DE8B07D-24E0-45CF-99B9-21151418AE20}" srcOrd="0" destOrd="0" presId="urn:microsoft.com/office/officeart/2005/8/layout/process2"/>
    <dgm:cxn modelId="{2E03A998-14BA-4D35-A1F3-4736460B22BD}" type="presParOf" srcId="{12109DDF-08F0-4531-BF18-88B52721FF85}" destId="{482F174D-86CD-480E-9D93-A90BC8D5EEA0}" srcOrd="10" destOrd="0" presId="urn:microsoft.com/office/officeart/2005/8/layout/process2"/>
    <dgm:cxn modelId="{FAB56C48-60A6-404B-897A-4C800B66FC64}" type="presParOf" srcId="{12109DDF-08F0-4531-BF18-88B52721FF85}" destId="{50736F4F-99ED-4589-9C8B-FB15D8136FAA}" srcOrd="11" destOrd="0" presId="urn:microsoft.com/office/officeart/2005/8/layout/process2"/>
    <dgm:cxn modelId="{2FE90831-392A-4742-965F-597A50B21E5D}" type="presParOf" srcId="{50736F4F-99ED-4589-9C8B-FB15D8136FAA}" destId="{4072DEE0-EF4B-4378-882D-566E1A5092CA}" srcOrd="0" destOrd="0" presId="urn:microsoft.com/office/officeart/2005/8/layout/process2"/>
    <dgm:cxn modelId="{93F37E8A-55B5-4AFF-A0E6-1C36ED182228}" type="presParOf" srcId="{12109DDF-08F0-4531-BF18-88B52721FF85}" destId="{9A515A21-FAF3-4FB8-AE57-A31665CAE7AD}" srcOrd="12" destOrd="0" presId="urn:microsoft.com/office/officeart/2005/8/layout/process2"/>
    <dgm:cxn modelId="{D0400D42-A1DD-4664-BA03-65121CB966FC}" type="presParOf" srcId="{12109DDF-08F0-4531-BF18-88B52721FF85}" destId="{5314556A-FFDA-4BA7-884F-31BE7ECE7929}" srcOrd="13" destOrd="0" presId="urn:microsoft.com/office/officeart/2005/8/layout/process2"/>
    <dgm:cxn modelId="{2A21E654-6EEF-46AF-9373-13DEED292F15}" type="presParOf" srcId="{5314556A-FFDA-4BA7-884F-31BE7ECE7929}" destId="{CE5E8662-B2C8-416F-9BE0-79E72A467B0F}" srcOrd="0" destOrd="0" presId="urn:microsoft.com/office/officeart/2005/8/layout/process2"/>
    <dgm:cxn modelId="{BFBE0504-FF31-4444-BD59-3D8C7A9F4812}" type="presParOf" srcId="{12109DDF-08F0-4531-BF18-88B52721FF85}" destId="{77B175BE-4343-422E-8BFD-955482D4BCC4}" srcOrd="14" destOrd="0" presId="urn:microsoft.com/office/officeart/2005/8/layout/process2"/>
    <dgm:cxn modelId="{B877A6CB-9A6F-4E3F-A48F-C890A75C3852}" type="presParOf" srcId="{12109DDF-08F0-4531-BF18-88B52721FF85}" destId="{B0BB1228-DAFC-459C-BD2D-C2DFBFBE69CB}" srcOrd="15" destOrd="0" presId="urn:microsoft.com/office/officeart/2005/8/layout/process2"/>
    <dgm:cxn modelId="{A89CFA55-C839-4B80-8327-0C9191995691}" type="presParOf" srcId="{B0BB1228-DAFC-459C-BD2D-C2DFBFBE69CB}" destId="{A13163F7-856A-48B8-B1AF-CCCDA8930B4D}" srcOrd="0" destOrd="0" presId="urn:microsoft.com/office/officeart/2005/8/layout/process2"/>
    <dgm:cxn modelId="{09060F54-B5D8-457B-84E2-D96E2D0F939F}" type="presParOf" srcId="{12109DDF-08F0-4531-BF18-88B52721FF85}" destId="{8BD57450-89AD-41A2-8E69-6BF617CD8FE7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65CA61-A685-4CAC-AED8-03C0A12DB476}">
      <dsp:nvSpPr>
        <dsp:cNvPr id="0" name=""/>
        <dsp:cNvSpPr/>
      </dsp:nvSpPr>
      <dsp:spPr>
        <a:xfrm>
          <a:off x="2523227" y="604"/>
          <a:ext cx="1049544" cy="380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120-150 Micron Electropolishing</a:t>
          </a:r>
          <a:endParaRPr lang="en-US" sz="900" kern="1200" dirty="0"/>
        </a:p>
      </dsp:txBody>
      <dsp:txXfrm>
        <a:off x="2523227" y="604"/>
        <a:ext cx="1049544" cy="380906"/>
      </dsp:txXfrm>
    </dsp:sp>
    <dsp:sp modelId="{3F1452AE-9AEC-4031-B707-44AB97A712B1}">
      <dsp:nvSpPr>
        <dsp:cNvPr id="0" name=""/>
        <dsp:cNvSpPr/>
      </dsp:nvSpPr>
      <dsp:spPr>
        <a:xfrm rot="5400000">
          <a:off x="2976579" y="391034"/>
          <a:ext cx="142840" cy="171408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2976579" y="391034"/>
        <a:ext cx="142840" cy="171408"/>
      </dsp:txXfrm>
    </dsp:sp>
    <dsp:sp modelId="{385C9F87-4BBF-40D0-AB08-762232C15169}">
      <dsp:nvSpPr>
        <dsp:cNvPr id="0" name=""/>
        <dsp:cNvSpPr/>
      </dsp:nvSpPr>
      <dsp:spPr>
        <a:xfrm>
          <a:off x="2523227" y="571965"/>
          <a:ext cx="1049544" cy="380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Rinse</a:t>
          </a:r>
          <a:endParaRPr lang="en-US" sz="900" kern="1200" dirty="0"/>
        </a:p>
      </dsp:txBody>
      <dsp:txXfrm>
        <a:off x="2523227" y="571965"/>
        <a:ext cx="1049544" cy="380906"/>
      </dsp:txXfrm>
    </dsp:sp>
    <dsp:sp modelId="{982DF014-0C7B-4908-8BAD-2B34C21B409A}">
      <dsp:nvSpPr>
        <dsp:cNvPr id="0" name=""/>
        <dsp:cNvSpPr/>
      </dsp:nvSpPr>
      <dsp:spPr>
        <a:xfrm rot="5400000">
          <a:off x="2976579" y="962394"/>
          <a:ext cx="142840" cy="171408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2976579" y="962394"/>
        <a:ext cx="142840" cy="171408"/>
      </dsp:txXfrm>
    </dsp:sp>
    <dsp:sp modelId="{60F7276A-02B6-4753-94E2-94F78AE2804C}">
      <dsp:nvSpPr>
        <dsp:cNvPr id="0" name=""/>
        <dsp:cNvSpPr/>
      </dsp:nvSpPr>
      <dsp:spPr>
        <a:xfrm>
          <a:off x="2523227" y="1143325"/>
          <a:ext cx="1049544" cy="380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High Temperature Bake</a:t>
          </a:r>
          <a:endParaRPr lang="en-US" sz="900" kern="1200" dirty="0"/>
        </a:p>
      </dsp:txBody>
      <dsp:txXfrm>
        <a:off x="2523227" y="1143325"/>
        <a:ext cx="1049544" cy="380906"/>
      </dsp:txXfrm>
    </dsp:sp>
    <dsp:sp modelId="{77D20F77-AD00-47A9-9C34-F7A93A4B4F42}">
      <dsp:nvSpPr>
        <dsp:cNvPr id="0" name=""/>
        <dsp:cNvSpPr/>
      </dsp:nvSpPr>
      <dsp:spPr>
        <a:xfrm rot="5400000">
          <a:off x="2976579" y="1533755"/>
          <a:ext cx="142840" cy="171408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>
            <a:solidFill>
              <a:schemeClr val="tx1">
                <a:lumMod val="50000"/>
              </a:schemeClr>
            </a:solidFill>
          </a:endParaRPr>
        </a:p>
      </dsp:txBody>
      <dsp:txXfrm rot="5400000">
        <a:off x="2976579" y="1533755"/>
        <a:ext cx="142840" cy="171408"/>
      </dsp:txXfrm>
    </dsp:sp>
    <dsp:sp modelId="{DEE4E1B1-3951-455A-9162-96225886FBDA}">
      <dsp:nvSpPr>
        <dsp:cNvPr id="0" name=""/>
        <dsp:cNvSpPr/>
      </dsp:nvSpPr>
      <dsp:spPr>
        <a:xfrm>
          <a:off x="2523227" y="1714686"/>
          <a:ext cx="1049544" cy="380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Light Material Removal</a:t>
          </a:r>
          <a:endParaRPr lang="en-US" sz="900" kern="1200" dirty="0"/>
        </a:p>
      </dsp:txBody>
      <dsp:txXfrm>
        <a:off x="2523227" y="1714686"/>
        <a:ext cx="1049544" cy="380906"/>
      </dsp:txXfrm>
    </dsp:sp>
    <dsp:sp modelId="{95046365-7234-48AD-8729-AFE5882EC7AE}">
      <dsp:nvSpPr>
        <dsp:cNvPr id="0" name=""/>
        <dsp:cNvSpPr/>
      </dsp:nvSpPr>
      <dsp:spPr>
        <a:xfrm rot="5400000">
          <a:off x="2976579" y="2105115"/>
          <a:ext cx="142840" cy="171408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2976579" y="2105115"/>
        <a:ext cx="142840" cy="171408"/>
      </dsp:txXfrm>
    </dsp:sp>
    <dsp:sp modelId="{79D4639A-105A-432B-B0EB-6F9B8284709F}">
      <dsp:nvSpPr>
        <dsp:cNvPr id="0" name=""/>
        <dsp:cNvSpPr/>
      </dsp:nvSpPr>
      <dsp:spPr>
        <a:xfrm>
          <a:off x="2523227" y="2286046"/>
          <a:ext cx="1049544" cy="380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(Alcohol Rinse)</a:t>
          </a:r>
          <a:endParaRPr lang="en-US" sz="900" kern="1200" dirty="0"/>
        </a:p>
      </dsp:txBody>
      <dsp:txXfrm>
        <a:off x="2523227" y="2286046"/>
        <a:ext cx="1049544" cy="380906"/>
      </dsp:txXfrm>
    </dsp:sp>
    <dsp:sp modelId="{25A868B3-0922-424A-94E4-722D663C9DE1}">
      <dsp:nvSpPr>
        <dsp:cNvPr id="0" name=""/>
        <dsp:cNvSpPr/>
      </dsp:nvSpPr>
      <dsp:spPr>
        <a:xfrm rot="5400000">
          <a:off x="2976579" y="2676476"/>
          <a:ext cx="142840" cy="171408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2976579" y="2676476"/>
        <a:ext cx="142840" cy="171408"/>
      </dsp:txXfrm>
    </dsp:sp>
    <dsp:sp modelId="{482F174D-86CD-480E-9D93-A90BC8D5EEA0}">
      <dsp:nvSpPr>
        <dsp:cNvPr id="0" name=""/>
        <dsp:cNvSpPr/>
      </dsp:nvSpPr>
      <dsp:spPr>
        <a:xfrm>
          <a:off x="2523227" y="2857406"/>
          <a:ext cx="1049544" cy="380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High Pressure Rinse</a:t>
          </a:r>
          <a:endParaRPr lang="en-US" sz="900" kern="1200" dirty="0"/>
        </a:p>
      </dsp:txBody>
      <dsp:txXfrm>
        <a:off x="2523227" y="2857406"/>
        <a:ext cx="1049544" cy="380906"/>
      </dsp:txXfrm>
    </dsp:sp>
    <dsp:sp modelId="{50736F4F-99ED-4589-9C8B-FB15D8136FAA}">
      <dsp:nvSpPr>
        <dsp:cNvPr id="0" name=""/>
        <dsp:cNvSpPr/>
      </dsp:nvSpPr>
      <dsp:spPr>
        <a:xfrm rot="5400000">
          <a:off x="2976579" y="3247836"/>
          <a:ext cx="142840" cy="171408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2976579" y="3247836"/>
        <a:ext cx="142840" cy="171408"/>
      </dsp:txXfrm>
    </dsp:sp>
    <dsp:sp modelId="{9A515A21-FAF3-4FB8-AE57-A31665CAE7AD}">
      <dsp:nvSpPr>
        <dsp:cNvPr id="0" name=""/>
        <dsp:cNvSpPr/>
      </dsp:nvSpPr>
      <dsp:spPr>
        <a:xfrm>
          <a:off x="2523227" y="3428767"/>
          <a:ext cx="1049544" cy="380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Assembly</a:t>
          </a:r>
          <a:endParaRPr lang="en-US" sz="900" kern="1200" dirty="0"/>
        </a:p>
      </dsp:txBody>
      <dsp:txXfrm>
        <a:off x="2523227" y="3428767"/>
        <a:ext cx="1049544" cy="380906"/>
      </dsp:txXfrm>
    </dsp:sp>
    <dsp:sp modelId="{5314556A-FFDA-4BA7-884F-31BE7ECE7929}">
      <dsp:nvSpPr>
        <dsp:cNvPr id="0" name=""/>
        <dsp:cNvSpPr/>
      </dsp:nvSpPr>
      <dsp:spPr>
        <a:xfrm rot="5400000">
          <a:off x="2976579" y="3819197"/>
          <a:ext cx="142840" cy="171408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2976579" y="3819197"/>
        <a:ext cx="142840" cy="171408"/>
      </dsp:txXfrm>
    </dsp:sp>
    <dsp:sp modelId="{77B175BE-4343-422E-8BFD-955482D4BCC4}">
      <dsp:nvSpPr>
        <dsp:cNvPr id="0" name=""/>
        <dsp:cNvSpPr/>
      </dsp:nvSpPr>
      <dsp:spPr>
        <a:xfrm>
          <a:off x="2523227" y="4000127"/>
          <a:ext cx="1049544" cy="380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(Low Temperature Bake)</a:t>
          </a:r>
          <a:endParaRPr lang="en-US" sz="900" kern="1200" dirty="0"/>
        </a:p>
      </dsp:txBody>
      <dsp:txXfrm>
        <a:off x="2523227" y="4000127"/>
        <a:ext cx="1049544" cy="380906"/>
      </dsp:txXfrm>
    </dsp:sp>
    <dsp:sp modelId="{B0BB1228-DAFC-459C-BD2D-C2DFBFBE69CB}">
      <dsp:nvSpPr>
        <dsp:cNvPr id="0" name=""/>
        <dsp:cNvSpPr/>
      </dsp:nvSpPr>
      <dsp:spPr>
        <a:xfrm rot="5400000">
          <a:off x="2976579" y="4390557"/>
          <a:ext cx="142840" cy="171408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5400000">
        <a:off x="2976579" y="4390557"/>
        <a:ext cx="142840" cy="171408"/>
      </dsp:txXfrm>
    </dsp:sp>
    <dsp:sp modelId="{8BD57450-89AD-41A2-8E69-6BF617CD8FE7}">
      <dsp:nvSpPr>
        <dsp:cNvPr id="0" name=""/>
        <dsp:cNvSpPr/>
      </dsp:nvSpPr>
      <dsp:spPr>
        <a:xfrm>
          <a:off x="2523227" y="4571488"/>
          <a:ext cx="1049544" cy="380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RF Test</a:t>
          </a:r>
          <a:endParaRPr lang="en-US" sz="900" kern="1200" dirty="0"/>
        </a:p>
      </dsp:txBody>
      <dsp:txXfrm>
        <a:off x="2523227" y="4571488"/>
        <a:ext cx="1049544" cy="3809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0.69869</cdr:x>
      <cdr:y>0.94882</cdr:y>
    </cdr:from>
    <cdr:to>
      <cdr:x>0.98982</cdr:x>
      <cdr:y>0.9912</cdr:y>
    </cdr:to>
    <cdr:sp macro="" textlink="">
      <cdr:nvSpPr>
        <cdr:cNvPr id="3078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72000" y="4591050"/>
          <a:ext cx="1905069" cy="2050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by J. Ozelis -  1/7/2010</a:t>
          </a:r>
        </a:p>
      </cdr:txBody>
    </cdr:sp>
  </cdr:relSizeAnchor>
  <cdr:relSizeAnchor xmlns:cdr="http://schemas.openxmlformats.org/drawingml/2006/chartDrawing">
    <cdr:from>
      <cdr:x>0.76574</cdr:x>
      <cdr:y>0.1437</cdr:y>
    </cdr:from>
    <cdr:to>
      <cdr:x>0.76574</cdr:x>
      <cdr:y>0.26134</cdr:y>
    </cdr:to>
    <cdr:sp macro="" textlink="">
      <cdr:nvSpPr>
        <cdr:cNvPr id="3079" name="Line 7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5010746" y="695325"/>
          <a:ext cx="0" cy="569237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2700">
          <a:solidFill>
            <a:srgbClr val="FF0000"/>
          </a:solidFill>
          <a:round/>
          <a:headEnd/>
          <a:tailEnd type="stealth" w="med" len="lg"/>
        </a:ln>
      </cdr:spPr>
    </cdr:sp>
  </cdr:relSizeAnchor>
  <cdr:relSizeAnchor xmlns:cdr="http://schemas.openxmlformats.org/drawingml/2006/chartDrawing">
    <cdr:from>
      <cdr:x>0.72413</cdr:x>
      <cdr:y>0.09055</cdr:y>
    </cdr:from>
    <cdr:to>
      <cdr:x>0.80543</cdr:x>
      <cdr:y>0.14202</cdr:y>
    </cdr:to>
    <cdr:sp macro="" textlink="">
      <cdr:nvSpPr>
        <cdr:cNvPr id="308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738442" y="438150"/>
          <a:ext cx="532007" cy="249041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38100" cmpd="dbl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Quench</a:t>
          </a:r>
        </a:p>
      </cdr:txBody>
    </cdr:sp>
  </cdr:relSizeAnchor>
  <cdr:relSizeAnchor xmlns:cdr="http://schemas.openxmlformats.org/drawingml/2006/chartDrawing">
    <cdr:from>
      <cdr:x>0.35517</cdr:x>
      <cdr:y>0.03346</cdr:y>
    </cdr:from>
    <cdr:to>
      <cdr:x>0.60844</cdr:x>
      <cdr:y>0.11024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324100" y="161925"/>
          <a:ext cx="1657350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0.3246</cdr:x>
      <cdr:y>0.04528</cdr:y>
    </cdr:from>
    <cdr:to>
      <cdr:x>0.60262</cdr:x>
      <cdr:y>0.10433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24075" y="219075"/>
          <a:ext cx="181927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Tumbled Single Cell 1.3 GHz Cavity</a:t>
          </a:r>
        </a:p>
      </cdr:txBody>
    </cdr:sp>
  </cdr:relSizeAnchor>
  <cdr:relSizeAnchor xmlns:cdr="http://schemas.openxmlformats.org/drawingml/2006/chartDrawing">
    <cdr:from>
      <cdr:x>0.17176</cdr:x>
      <cdr:y>0.12008</cdr:y>
    </cdr:from>
    <cdr:to>
      <cdr:x>0.57407</cdr:x>
      <cdr:y>0.83071</cdr:y>
    </cdr:to>
    <cdr:sp macro="" textlink="">
      <cdr:nvSpPr>
        <cdr:cNvPr id="8" name="Rectangle 7"/>
        <cdr:cNvSpPr/>
      </cdr:nvSpPr>
      <cdr:spPr bwMode="auto">
        <a:xfrm xmlns:a="http://schemas.openxmlformats.org/drawingml/2006/main">
          <a:off x="1413516" y="565400"/>
          <a:ext cx="3310884" cy="3346019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>
            <a:alpha val="30000"/>
          </a:srgbClr>
        </a:solidFill>
        <a:ln xmlns:a="http://schemas.openxmlformats.org/drawingml/2006/main" w="9525" cap="flat" cmpd="sng" algn="ctr">
          <a:noFill/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0.57407</cdr:x>
      <cdr:y>0.11328</cdr:y>
    </cdr:from>
    <cdr:to>
      <cdr:x>0.57407</cdr:x>
      <cdr:y>0.82535</cdr:y>
    </cdr:to>
    <cdr:sp macro="" textlink="">
      <cdr:nvSpPr>
        <cdr:cNvPr id="10" name="Straight Connector 9"/>
        <cdr:cNvSpPr/>
      </cdr:nvSpPr>
      <cdr:spPr bwMode="auto">
        <a:xfrm xmlns:a="http://schemas.openxmlformats.org/drawingml/2006/main" rot="16200000" flipV="1">
          <a:off x="3048000" y="2209800"/>
          <a:ext cx="3352800" cy="0"/>
        </a:xfrm>
        <a:prstGeom xmlns:a="http://schemas.openxmlformats.org/drawingml/2006/main" prst="line">
          <a:avLst/>
        </a:prstGeom>
        <a:solidFill xmlns:a="http://schemas.openxmlformats.org/drawingml/2006/main">
          <a:srgbClr val="FFFFFF"/>
        </a:solidFill>
        <a:ln xmlns:a="http://schemas.openxmlformats.org/drawingml/2006/main" w="1905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0.18777</cdr:x>
      <cdr:y>0.48622</cdr:y>
    </cdr:from>
    <cdr:to>
      <cdr:x>0.48763</cdr:x>
      <cdr:y>0.66142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228725" y="2352674"/>
          <a:ext cx="1962150" cy="847725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Approximate Limit </a:t>
          </a:r>
          <a:r>
            <a:rPr lang="en-US" sz="1100" dirty="0"/>
            <a:t>of Cavities Processed by Buffered Chemical Polishing</a:t>
          </a:r>
        </a:p>
        <a:p xmlns:a="http://schemas.openxmlformats.org/drawingml/2006/main">
          <a:r>
            <a:rPr lang="en-US" sz="1100" i="1" dirty="0"/>
            <a:t>(Average Surface Roughness</a:t>
          </a:r>
        </a:p>
        <a:p xmlns:a="http://schemas.openxmlformats.org/drawingml/2006/main">
          <a:r>
            <a:rPr lang="en-US" sz="1100" i="1" dirty="0"/>
            <a:t>1</a:t>
          </a:r>
          <a:r>
            <a:rPr lang="en-US" sz="1100" i="1" baseline="0" dirty="0"/>
            <a:t> micron)</a:t>
          </a:r>
          <a:endParaRPr lang="en-US" sz="1100" i="1" dirty="0"/>
        </a:p>
      </cdr:txBody>
    </cdr:sp>
  </cdr:relSizeAnchor>
  <cdr:relSizeAnchor xmlns:cdr="http://schemas.openxmlformats.org/drawingml/2006/chartDrawing">
    <cdr:from>
      <cdr:x>0.66667</cdr:x>
      <cdr:y>0.35604</cdr:y>
    </cdr:from>
    <cdr:to>
      <cdr:x>0.70161</cdr:x>
      <cdr:y>0.40328</cdr:y>
    </cdr:to>
    <cdr:sp macro="" textlink="">
      <cdr:nvSpPr>
        <cdr:cNvPr id="14" name="Smiley Face 13"/>
        <cdr:cNvSpPr/>
      </cdr:nvSpPr>
      <cdr:spPr>
        <a:xfrm xmlns:a="http://schemas.openxmlformats.org/drawingml/2006/main">
          <a:off x="5486400" y="1676400"/>
          <a:ext cx="287542" cy="222431"/>
        </a:xfrm>
        <a:prstGeom xmlns:a="http://schemas.openxmlformats.org/drawingml/2006/main" prst="smileyFace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304800" y="6400800"/>
            <a:ext cx="2133600" cy="365125"/>
          </a:xfrm>
        </p:spPr>
        <p:txBody>
          <a:bodyPr/>
          <a:lstStyle/>
          <a:p>
            <a:fld id="{86A1E5EB-A72E-4A99-95A0-9C58929CDF76}" type="datetimeFigureOut">
              <a:rPr lang="en-US" smtClean="0"/>
              <a:pPr/>
              <a:t>1/11/2011</a:t>
            </a:fld>
            <a:r>
              <a:rPr lang="en-US" dirty="0" smtClean="0"/>
              <a:t> ILC Cavity Group WebEx Meeting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6A1E5EB-A72E-4A99-95A0-9C58929CDF76}" type="datetimeFigureOut">
              <a:rPr lang="en-US" smtClean="0"/>
              <a:pPr/>
              <a:t>1/11/2011</a:t>
            </a:fld>
            <a:r>
              <a:rPr lang="en-US" dirty="0" smtClean="0"/>
              <a:t> ILC Cavity Group WebEx Meeting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6A1E5EB-A72E-4A99-95A0-9C58929CDF76}" type="datetimeFigureOut">
              <a:rPr lang="en-US" smtClean="0"/>
              <a:pPr/>
              <a:t>1/11/2011</a:t>
            </a:fld>
            <a:r>
              <a:rPr lang="en-US" dirty="0" smtClean="0"/>
              <a:t> ILC Cavity Group WebEx Meeting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1E5EB-A72E-4A99-95A0-9C58929CDF76}" type="datetimeFigureOut">
              <a:rPr lang="en-US" smtClean="0"/>
              <a:pPr/>
              <a:t>1/11/2011</a:t>
            </a:fld>
            <a:r>
              <a:rPr lang="en-US" dirty="0" smtClean="0"/>
              <a:t> ILC Cavity Group WebEx Meeting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6A1E5EB-A72E-4A99-95A0-9C58929CDF76}" type="datetimeFigureOut">
              <a:rPr lang="en-US" smtClean="0"/>
              <a:pPr/>
              <a:t>1/11/2011</a:t>
            </a:fld>
            <a:r>
              <a:rPr lang="en-US" dirty="0" smtClean="0"/>
              <a:t> ILC Cavity Group WebEx Meeting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6A1E5EB-A72E-4A99-95A0-9C58929CDF76}" type="datetimeFigureOut">
              <a:rPr lang="en-US" smtClean="0"/>
              <a:pPr/>
              <a:t>1/11/2011</a:t>
            </a:fld>
            <a:r>
              <a:rPr lang="en-US" dirty="0" smtClean="0"/>
              <a:t> ILC Cavity Group WebEx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6A1E5EB-A72E-4A99-95A0-9C58929CDF76}" type="datetimeFigureOut">
              <a:rPr lang="en-US" smtClean="0"/>
              <a:pPr/>
              <a:t>1/11/2011</a:t>
            </a:fld>
            <a:r>
              <a:rPr lang="en-US" dirty="0" smtClean="0"/>
              <a:t> ILC Cavity Group WebEx Meeting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6A1E5EB-A72E-4A99-95A0-9C58929CDF76}" type="datetimeFigureOut">
              <a:rPr lang="en-US" smtClean="0"/>
              <a:pPr/>
              <a:t>1/11/2011</a:t>
            </a:fld>
            <a:r>
              <a:rPr lang="en-US" dirty="0" smtClean="0"/>
              <a:t> ILC Cavity Group WebEx Meeting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1E5EB-A72E-4A99-95A0-9C58929CDF76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1E5EB-A72E-4A99-95A0-9C58929CDF76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1E5EB-A72E-4A99-95A0-9C58929CDF76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A1E5EB-A72E-4A99-95A0-9C58929CDF76}" type="datetimeFigureOut">
              <a:rPr lang="en-US" smtClean="0"/>
              <a:pPr/>
              <a:t>1/11/2011</a:t>
            </a:fld>
            <a:r>
              <a:rPr lang="en-US" dirty="0" smtClean="0"/>
              <a:t> ILC Cavity Group WebEx Meeting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9B8103-06D1-4947-AC7B-1CD3FDDFA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Novel Cavity Processing at Fermilab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Virgin Tesla Single Cell Cavity</a:t>
            </a:r>
            <a:br>
              <a:rPr lang="en-US" dirty="0" smtClean="0"/>
            </a:br>
            <a:r>
              <a:rPr lang="en-US" dirty="0" smtClean="0"/>
              <a:t>ACC004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4478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6324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Exceeds ILC Goal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Single Cell Cavity Performance of ACC004 </a:t>
            </a:r>
            <a:r>
              <a:rPr lang="en-US" dirty="0" err="1" smtClean="0"/>
              <a:t>vs</a:t>
            </a:r>
            <a:r>
              <a:rPr lang="en-US" dirty="0" smtClean="0"/>
              <a:t> NR6</a:t>
            </a:r>
            <a:endParaRPr lang="en-US" dirty="0"/>
          </a:p>
        </p:txBody>
      </p:sp>
      <p:pic>
        <p:nvPicPr>
          <p:cNvPr id="6146" name="Picture 2" descr="C:\Documents and Settings\ccooper\Desktop\Tumbling Paper\nr-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8052260" cy="47085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60960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NR6 was tested after tumbling and reached as high as any of the other 6 single cell cavities from </a:t>
            </a:r>
            <a:r>
              <a:rPr lang="en-US" dirty="0" err="1" smtClean="0"/>
              <a:t>Niowave</a:t>
            </a:r>
            <a:r>
              <a:rPr lang="en-US" dirty="0" smtClean="0"/>
              <a:t>/Roark from that lot.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RRCAT2 Single Cell Performance </a:t>
            </a:r>
            <a:endParaRPr lang="en-US" sz="3200" dirty="0"/>
          </a:p>
        </p:txBody>
      </p:sp>
      <p:pic>
        <p:nvPicPr>
          <p:cNvPr id="7170" name="Picture 2" descr="C:\Documents and Settings\ccooper\Desktop\Tumbling Paper\rcat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97399"/>
            <a:ext cx="8229600" cy="451412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00800" y="2590800"/>
            <a:ext cx="19050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Blue – Tumbling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 - EP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171" name="Picture 3" descr="C:\Documents and Settings\ccooper\Desktop\Tumbling Paper\TE1CAT002_equator_214.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95400"/>
            <a:ext cx="7040880" cy="5029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3400" y="17526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Irregular weld</a:t>
            </a:r>
          </a:p>
          <a:p>
            <a:r>
              <a:rPr lang="en-US" dirty="0" smtClean="0"/>
              <a:t>Voids in weld by x-ray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All Previous Results Shown for Cavities With Only Intermediate Polishing</a:t>
            </a:r>
            <a:endParaRPr lang="en-US" sz="28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598281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2400" y="5410200"/>
            <a:ext cx="388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Ra = </a:t>
            </a:r>
            <a:r>
              <a:rPr lang="it-IT" dirty="0"/>
              <a:t>0.0692 </a:t>
            </a:r>
            <a:r>
              <a:rPr lang="it-IT" dirty="0" smtClean="0"/>
              <a:t>µm +/-  </a:t>
            </a:r>
            <a:r>
              <a:rPr lang="it-IT" dirty="0"/>
              <a:t>0.00457 µm	</a:t>
            </a:r>
          </a:p>
          <a:p>
            <a:r>
              <a:rPr lang="en-US" dirty="0" smtClean="0"/>
              <a:t>R</a:t>
            </a:r>
            <a:r>
              <a:rPr lang="pl-PL" dirty="0" smtClean="0"/>
              <a:t>z</a:t>
            </a:r>
            <a:r>
              <a:rPr lang="en-US" dirty="0" smtClean="0"/>
              <a:t> </a:t>
            </a:r>
            <a:r>
              <a:rPr lang="pl-PL" dirty="0" smtClean="0"/>
              <a:t>= </a:t>
            </a:r>
            <a:r>
              <a:rPr lang="pl-PL" dirty="0"/>
              <a:t>1.1 </a:t>
            </a:r>
            <a:r>
              <a:rPr lang="pl-PL" dirty="0" smtClean="0"/>
              <a:t>µm</a:t>
            </a:r>
            <a:r>
              <a:rPr lang="en-US" dirty="0" smtClean="0"/>
              <a:t> +</a:t>
            </a:r>
            <a:r>
              <a:rPr lang="pl-PL" dirty="0" smtClean="0"/>
              <a:t>/-  </a:t>
            </a:r>
            <a:r>
              <a:rPr lang="pl-PL" dirty="0"/>
              <a:t>0.188 µm	</a:t>
            </a:r>
          </a:p>
          <a:p>
            <a:r>
              <a:rPr lang="en-US" dirty="0"/>
              <a:t>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00800" y="17526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Typical finish achieved by intermediate polishing.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Fine Polishing Yields Mirror Like Surface</a:t>
            </a:r>
            <a:endParaRPr lang="en-US" sz="28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609570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981200" y="5562600"/>
            <a:ext cx="4267200" cy="91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Ra = </a:t>
            </a:r>
            <a:r>
              <a:rPr lang="it-IT" dirty="0"/>
              <a:t>0.0139 </a:t>
            </a:r>
            <a:r>
              <a:rPr lang="it-IT" dirty="0" smtClean="0"/>
              <a:t>µm +/-  </a:t>
            </a:r>
            <a:r>
              <a:rPr lang="it-IT" dirty="0"/>
              <a:t>0.00216 </a:t>
            </a:r>
            <a:r>
              <a:rPr lang="it-IT" dirty="0" smtClean="0"/>
              <a:t>µm</a:t>
            </a:r>
          </a:p>
          <a:p>
            <a:r>
              <a:rPr lang="pl-PL" dirty="0" smtClean="0"/>
              <a:t>Rz</a:t>
            </a:r>
            <a:r>
              <a:rPr lang="en-US" dirty="0" smtClean="0"/>
              <a:t> </a:t>
            </a:r>
            <a:r>
              <a:rPr lang="pl-PL" dirty="0" smtClean="0"/>
              <a:t>= </a:t>
            </a:r>
            <a:r>
              <a:rPr lang="pl-PL" dirty="0"/>
              <a:t>0.139 </a:t>
            </a:r>
            <a:r>
              <a:rPr lang="pl-PL" dirty="0" smtClean="0"/>
              <a:t>µm</a:t>
            </a:r>
            <a:r>
              <a:rPr lang="en-US" dirty="0" smtClean="0"/>
              <a:t> </a:t>
            </a:r>
            <a:r>
              <a:rPr lang="pl-PL" dirty="0" smtClean="0"/>
              <a:t>+/-  </a:t>
            </a:r>
            <a:r>
              <a:rPr lang="pl-PL" dirty="0"/>
              <a:t>0.0242 µm	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81800" y="17526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Typical finish achieved by fine polishing.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Currently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Documents and Settings\ccooper\Desktop\Tumbling Paper\ACC002_eq1t_aftertumbling.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" y="609600"/>
            <a:ext cx="864108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Repair another 9 cell cavity – Mirror Finish </a:t>
            </a:r>
          </a:p>
          <a:p>
            <a:r>
              <a:rPr lang="en-US" dirty="0" smtClean="0"/>
              <a:t>Process a virgin 9 cell cavity – Mirror Finish</a:t>
            </a:r>
          </a:p>
          <a:p>
            <a:r>
              <a:rPr lang="en-US" dirty="0" smtClean="0"/>
              <a:t>Evaluate if a simple HR rinse can replace the micron EP after tumbling</a:t>
            </a:r>
          </a:p>
          <a:p>
            <a:r>
              <a:rPr lang="en-US" dirty="0" smtClean="0"/>
              <a:t>See how mirror finish on single cell cavities effects BCS surface resistance</a:t>
            </a:r>
          </a:p>
          <a:p>
            <a:endParaRPr lang="en-US" dirty="0" smtClean="0"/>
          </a:p>
          <a:p>
            <a:r>
              <a:rPr lang="en-US" dirty="0" smtClean="0"/>
              <a:t>Tumbled and Being Processed for Cold Testing</a:t>
            </a:r>
          </a:p>
          <a:p>
            <a:pPr lvl="1"/>
            <a:r>
              <a:rPr lang="en-US" dirty="0" smtClean="0"/>
              <a:t>Nine Cell</a:t>
            </a:r>
          </a:p>
          <a:p>
            <a:pPr lvl="2"/>
            <a:r>
              <a:rPr lang="en-US" dirty="0" err="1" smtClean="0"/>
              <a:t>JLab</a:t>
            </a:r>
            <a:r>
              <a:rPr lang="en-US" dirty="0" smtClean="0"/>
              <a:t> 2 (intermediate finish – large pits)</a:t>
            </a:r>
          </a:p>
          <a:p>
            <a:pPr lvl="1"/>
            <a:r>
              <a:rPr lang="en-US" dirty="0" smtClean="0"/>
              <a:t>Single Cell</a:t>
            </a:r>
          </a:p>
          <a:p>
            <a:pPr lvl="2"/>
            <a:r>
              <a:rPr lang="en-US" dirty="0" smtClean="0"/>
              <a:t>ACC001(very nice finish) 10 microns EP total</a:t>
            </a:r>
          </a:p>
          <a:p>
            <a:pPr lvl="2"/>
            <a:r>
              <a:rPr lang="en-US" dirty="0" smtClean="0"/>
              <a:t>AES005 (mirror finish) 10 microns EP total</a:t>
            </a:r>
          </a:p>
          <a:p>
            <a:pPr lvl="2"/>
            <a:r>
              <a:rPr lang="en-US" dirty="0" smtClean="0"/>
              <a:t>ACC002 (mirror finish) HF rinse only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 Plans - Coupon Cavity</a:t>
            </a:r>
            <a:endParaRPr lang="en-US" dirty="0"/>
          </a:p>
        </p:txBody>
      </p:sp>
      <p:pic>
        <p:nvPicPr>
          <p:cNvPr id="4" name="Content Placeholder 3" descr="screensho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914400"/>
            <a:ext cx="6096000" cy="409903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Rectangle 4"/>
          <p:cNvSpPr/>
          <p:nvPr/>
        </p:nvSpPr>
        <p:spPr>
          <a:xfrm>
            <a:off x="838200" y="5334000"/>
            <a:ext cx="670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With the use of coupon cavities perfect process.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Use Surface </a:t>
            </a:r>
            <a:r>
              <a:rPr lang="en-US" dirty="0" err="1" smtClean="0"/>
              <a:t>Profilometry</a:t>
            </a:r>
            <a:r>
              <a:rPr lang="en-US" dirty="0" smtClean="0"/>
              <a:t> and SEM/EDS to determine the average surface roughness and chemical contamination present after each step.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86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Process re-entrant cavity to mirror finish.</a:t>
            </a:r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dirty="0" smtClean="0"/>
              <a:t>Correlate Ra to cavity performance</a:t>
            </a:r>
            <a:r>
              <a:rPr lang="en-US" dirty="0" smtClean="0"/>
              <a:t>.</a:t>
            </a:r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dirty="0" smtClean="0"/>
              <a:t>Examine effects of surface chemistry on cavity performance.</a:t>
            </a:r>
            <a:endParaRPr lang="en-US" dirty="0" smtClean="0"/>
          </a:p>
          <a:p>
            <a:r>
              <a:rPr lang="en-US" dirty="0" smtClean="0"/>
              <a:t>Evaluate need for chemistry after heat treatment.</a:t>
            </a:r>
          </a:p>
          <a:p>
            <a:r>
              <a:rPr lang="en-US" dirty="0" smtClean="0"/>
              <a:t>Evaluate “Hydrogen Free” processing that would eliminate the heat treatment step.</a:t>
            </a:r>
          </a:p>
          <a:p>
            <a:r>
              <a:rPr lang="en-US" dirty="0" smtClean="0"/>
              <a:t>Prepare single cell cavities for thin film studies.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Cavities Are Processed</a:t>
            </a:r>
            <a:endParaRPr lang="en-US" dirty="0"/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004C-6FA8-43B8-B4F0-2889860FA09B}" type="datetime1">
              <a:rPr lang="en-US" smtClean="0"/>
              <a:pPr/>
              <a:t>1/11/2011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4A57-D606-4CC4-8464-09DD65C0B2B0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-1295400" y="1600200"/>
          <a:ext cx="6096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11"/>
          <p:cNvGrpSpPr/>
          <p:nvPr/>
        </p:nvGrpSpPr>
        <p:grpSpPr>
          <a:xfrm>
            <a:off x="5889868" y="1600200"/>
            <a:ext cx="1501532" cy="380906"/>
            <a:chOff x="2297233" y="604"/>
            <a:chExt cx="1501532" cy="380906"/>
          </a:xfrm>
        </p:grpSpPr>
        <p:sp>
          <p:nvSpPr>
            <p:cNvPr id="13" name="Rounded Rectangle 12"/>
            <p:cNvSpPr/>
            <p:nvPr/>
          </p:nvSpPr>
          <p:spPr>
            <a:xfrm>
              <a:off x="2297233" y="604"/>
              <a:ext cx="1501532" cy="38090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2308389" y="11760"/>
              <a:ext cx="1479220" cy="358594"/>
            </a:xfrm>
            <a:prstGeom prst="rect">
              <a:avLst/>
            </a:prstGeom>
            <a:solidFill>
              <a:srgbClr val="00B05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/>
                <a:t>120-150 Micron </a:t>
              </a:r>
              <a:r>
                <a:rPr lang="en-US" sz="1100" dirty="0" smtClean="0"/>
                <a:t>Tumbled</a:t>
              </a:r>
              <a:endParaRPr lang="en-US" sz="1100" kern="1200" dirty="0"/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5943600" y="2133600"/>
            <a:ext cx="1501532" cy="380906"/>
          </a:xfrm>
          <a:prstGeom prst="roundRect">
            <a:avLst>
              <a:gd name="adj" fmla="val 10000"/>
            </a:avLst>
          </a:pr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       Rinse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3505200" y="2133600"/>
            <a:ext cx="2187332" cy="609600"/>
          </a:xfrm>
          <a:prstGeom prst="roundRect">
            <a:avLst>
              <a:gd name="adj" fmla="val 10000"/>
            </a:avLst>
          </a:pr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5 micron EP</a:t>
            </a:r>
          </a:p>
          <a:p>
            <a:r>
              <a:rPr lang="en-US" dirty="0" smtClean="0"/>
              <a:t>(HF Rinse)</a:t>
            </a:r>
            <a:endParaRPr lang="en-US" dirty="0"/>
          </a:p>
        </p:txBody>
      </p:sp>
      <p:grpSp>
        <p:nvGrpSpPr>
          <p:cNvPr id="6" name="Group 16"/>
          <p:cNvGrpSpPr/>
          <p:nvPr/>
        </p:nvGrpSpPr>
        <p:grpSpPr>
          <a:xfrm>
            <a:off x="6488151" y="1992351"/>
            <a:ext cx="171408" cy="142840"/>
            <a:chOff x="2962295" y="405318"/>
            <a:chExt cx="171408" cy="142840"/>
          </a:xfrm>
        </p:grpSpPr>
        <p:sp>
          <p:nvSpPr>
            <p:cNvPr id="18" name="Right Arrow 17"/>
            <p:cNvSpPr/>
            <p:nvPr/>
          </p:nvSpPr>
          <p:spPr>
            <a:xfrm rot="5400000">
              <a:off x="2976579" y="391034"/>
              <a:ext cx="142840" cy="1714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2">
                <a:lumMod val="1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ight Arrow 4"/>
            <p:cNvSpPr/>
            <p:nvPr/>
          </p:nvSpPr>
          <p:spPr>
            <a:xfrm>
              <a:off x="2996577" y="405318"/>
              <a:ext cx="102844" cy="999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00" kern="1200"/>
            </a:p>
          </p:txBody>
        </p:sp>
      </p:grpSp>
      <p:sp>
        <p:nvSpPr>
          <p:cNvPr id="23" name="Left Arrow 22"/>
          <p:cNvSpPr/>
          <p:nvPr/>
        </p:nvSpPr>
        <p:spPr>
          <a:xfrm>
            <a:off x="2514600" y="2362200"/>
            <a:ext cx="990600" cy="152400"/>
          </a:xfrm>
          <a:prstGeom prst="leftArrow">
            <a:avLst/>
          </a:prstGeom>
          <a:solidFill>
            <a:schemeClr val="bg2">
              <a:lumMod val="10000"/>
            </a:schemeClr>
          </a:solidFill>
          <a:ln w="127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 Arrow 23"/>
          <p:cNvSpPr/>
          <p:nvPr/>
        </p:nvSpPr>
        <p:spPr>
          <a:xfrm>
            <a:off x="5704726" y="2243252"/>
            <a:ext cx="228600" cy="195147"/>
          </a:xfrm>
          <a:prstGeom prst="leftArrow">
            <a:avLst/>
          </a:prstGeom>
          <a:solidFill>
            <a:schemeClr val="bg2">
              <a:lumMod val="10000"/>
            </a:schemeClr>
          </a:solidFill>
          <a:ln w="31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514600" y="27432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800 C for 2 hours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600 C for 10 hours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14600" y="3352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20 Micron EP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90800" y="561649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48 Hour, 100 C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90800" y="3810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For Sulfur Precipitate Removal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90800" y="443126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1200 psi, Ultrapure Water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90800" y="5029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Class 10 Clean-room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1" name="Curved Left Arrow 30"/>
          <p:cNvSpPr/>
          <p:nvPr/>
        </p:nvSpPr>
        <p:spPr>
          <a:xfrm rot="10800000">
            <a:off x="533400" y="3429000"/>
            <a:ext cx="457200" cy="29718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57600" y="1600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Alternate Path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15182" y="123086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Baseline Path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3" grpId="0" animBg="1"/>
      <p:bldP spid="24" grpId="0" animBg="1"/>
      <p:bldP spid="31" grpId="0" animBg="1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5311562" cy="808038"/>
          </a:xfrm>
        </p:spPr>
        <p:txBody>
          <a:bodyPr/>
          <a:lstStyle/>
          <a:p>
            <a:r>
              <a:rPr lang="en-US" dirty="0" smtClean="0"/>
              <a:t>Why do tumbling?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258" y="1447800"/>
            <a:ext cx="5015753" cy="46481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Remove weld bead at equator cavity created from E-beam welding.</a:t>
            </a:r>
          </a:p>
          <a:p>
            <a:r>
              <a:rPr lang="en-US" dirty="0" smtClean="0"/>
              <a:t>Can yield surface finishes(Ra) on the order of 10s of nanometers.  Best by EP alone is  around 100 nanometers.</a:t>
            </a:r>
          </a:p>
          <a:p>
            <a:r>
              <a:rPr lang="en-US" dirty="0" smtClean="0"/>
              <a:t>Environmentally friendly.</a:t>
            </a:r>
          </a:p>
          <a:p>
            <a:pPr lvl="1"/>
            <a:r>
              <a:rPr lang="en-US" dirty="0" smtClean="0"/>
              <a:t>Most likely will still require a small amount of chemistry(on the order of 5-10 microns compared to 120 microns for EP)</a:t>
            </a:r>
          </a:p>
          <a:p>
            <a:r>
              <a:rPr lang="en-US" dirty="0" smtClean="0"/>
              <a:t>Cheaper.</a:t>
            </a:r>
          </a:p>
          <a:p>
            <a:r>
              <a:rPr lang="en-US" dirty="0" smtClean="0"/>
              <a:t>Repeatable.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DC67B-0A02-468C-BEA1-2CD937E09B95}" type="datetime1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4A57-D606-4CC4-8464-09DD65C0B2B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52400"/>
            <a:ext cx="3500437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eft-Right Arrow 13"/>
          <p:cNvSpPr/>
          <p:nvPr/>
        </p:nvSpPr>
        <p:spPr>
          <a:xfrm>
            <a:off x="7010400" y="1752600"/>
            <a:ext cx="762000" cy="1981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562600" y="304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Unprocessed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562600" y="4038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Electropolished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027" name="Picture 3" descr="C:\Documents and Settings\ccooper\Desktop\Tumbling Paper\ACC002_eq1t_aftertumblingsmall.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362199"/>
            <a:ext cx="3505200" cy="2503715"/>
          </a:xfrm>
          <a:prstGeom prst="rect">
            <a:avLst/>
          </a:prstGeom>
          <a:noFill/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343400"/>
            <a:ext cx="3500437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Left-Right Arrow 23"/>
          <p:cNvSpPr/>
          <p:nvPr/>
        </p:nvSpPr>
        <p:spPr>
          <a:xfrm>
            <a:off x="6400800" y="6248400"/>
            <a:ext cx="1981200" cy="1981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-Right Arrow 24"/>
          <p:cNvSpPr/>
          <p:nvPr/>
        </p:nvSpPr>
        <p:spPr>
          <a:xfrm>
            <a:off x="6934200" y="4038600"/>
            <a:ext cx="762000" cy="1981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629400" y="55626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10 mm Scale Bars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62600" y="2438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Tumbled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638800" y="4495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Electropolished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92162"/>
            <a:ext cx="5768763" cy="808038"/>
          </a:xfrm>
        </p:spPr>
        <p:txBody>
          <a:bodyPr>
            <a:normAutofit/>
          </a:bodyPr>
          <a:lstStyle/>
          <a:p>
            <a:r>
              <a:rPr lang="en-US" dirty="0" smtClean="0"/>
              <a:t>What is tumbling?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752600"/>
            <a:ext cx="4800600" cy="1905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Tumbling is a mechanical polishing process in which the inside of the cavity is filled with abrasive material and then rotated at high speeds.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DC67B-0A02-468C-BEA1-2CD937E09B95}" type="datetime1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4A57-D606-4CC4-8464-09DD65C0B2B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657600"/>
            <a:ext cx="4572000" cy="258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8" name="Curved Right Arrow 7"/>
          <p:cNvSpPr/>
          <p:nvPr/>
        </p:nvSpPr>
        <p:spPr>
          <a:xfrm rot="3360039">
            <a:off x="5813393" y="3642919"/>
            <a:ext cx="759164" cy="457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urved Right Arrow 8"/>
          <p:cNvSpPr/>
          <p:nvPr/>
        </p:nvSpPr>
        <p:spPr>
          <a:xfrm rot="14118884">
            <a:off x="2985065" y="6109265"/>
            <a:ext cx="457200" cy="457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10800000" flipV="1">
            <a:off x="2819400" y="6096000"/>
            <a:ext cx="7620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1808704" y="5313904"/>
            <a:ext cx="7620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rved Right Arrow 14"/>
          <p:cNvSpPr/>
          <p:nvPr/>
        </p:nvSpPr>
        <p:spPr>
          <a:xfrm rot="14118884">
            <a:off x="1994464" y="5347263"/>
            <a:ext cx="457200" cy="457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 flipV="1">
            <a:off x="5715000" y="3581400"/>
            <a:ext cx="7620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86600" y="35052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Shaft up to 115 RPM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52400" y="41148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Individual Barrels 115 RPM in opposite direction to main shaft</a:t>
            </a:r>
            <a:endParaRPr lang="en-US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814047" y="1752600"/>
            <a:ext cx="4329953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2"/>
              </a:buClr>
              <a:buSzTx/>
              <a:buFontTx/>
              <a:buNone/>
              <a:tabLst/>
              <a:defRPr/>
            </a:pPr>
            <a:r>
              <a:rPr lang="en-US" sz="2200" dirty="0" smtClean="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</a:rPr>
              <a:t>Tumbling materials include man made materials like plastics and ceramics and natural materials like corn cob or walnut shells.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bg1"/>
                  </a:gs>
                  <a:gs pos="90000">
                    <a:schemeClr val="bg2">
                      <a:lumMod val="90000"/>
                    </a:schemeClr>
                  </a:gs>
                </a:gsLst>
                <a:lin ang="5400000" scaled="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Tumbling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Stages – Multiple Steps in Some Stages</a:t>
            </a:r>
          </a:p>
          <a:p>
            <a:pPr lvl="1"/>
            <a:r>
              <a:rPr lang="en-US" dirty="0" smtClean="0"/>
              <a:t>Cutting Stage to Remove Weld </a:t>
            </a:r>
            <a:r>
              <a:rPr lang="en-US" dirty="0" smtClean="0"/>
              <a:t>Bead (Ra 3 microns)</a:t>
            </a:r>
            <a:endParaRPr lang="en-US" dirty="0" smtClean="0"/>
          </a:p>
          <a:p>
            <a:pPr lvl="1"/>
            <a:r>
              <a:rPr lang="en-US" dirty="0" smtClean="0"/>
              <a:t>Intermediate </a:t>
            </a:r>
            <a:r>
              <a:rPr lang="en-US" dirty="0" smtClean="0"/>
              <a:t>Polishing (Ra 0.05 microns)</a:t>
            </a:r>
            <a:endParaRPr lang="en-US" dirty="0" smtClean="0"/>
          </a:p>
          <a:p>
            <a:pPr lvl="1"/>
            <a:r>
              <a:rPr lang="en-US" dirty="0" smtClean="0"/>
              <a:t>Final </a:t>
            </a:r>
            <a:r>
              <a:rPr lang="en-US" dirty="0" smtClean="0"/>
              <a:t>Polishing (Ra </a:t>
            </a:r>
            <a:r>
              <a:rPr lang="en-US" smtClean="0"/>
              <a:t>0.015 microns)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0" name="Picture 2" descr="C:\Documents and Settings\ccooper\Desktop\IMG_4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733800"/>
            <a:ext cx="8652992" cy="2670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 Cell Cavity Tumbling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DC67B-0A02-468C-BEA1-2CD937E09B95}" type="datetime1">
              <a:rPr lang="en-US" smtClean="0"/>
              <a:pPr/>
              <a:t>1/11/2011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Cooper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F4A57-D606-4CC4-8464-09DD65C0B2B0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C:\Documents and Settings\ccooper\Desktop\Tumbler\Tumbling\HOM-INSERT-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600200"/>
            <a:ext cx="2667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2971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6002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28600" y="47244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HOM Can Must Be Protected or the Antenna Would be Destroyed.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Caps are Made From Niobium to Avoid Contamination.</a:t>
            </a:r>
            <a:endParaRPr lang="en-US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4191000"/>
            <a:ext cx="2667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Tumbler &amp; Rinse Station</a:t>
            </a:r>
            <a:endParaRPr lang="en-US" dirty="0"/>
          </a:p>
        </p:txBody>
      </p:sp>
      <p:pic>
        <p:nvPicPr>
          <p:cNvPr id="3074" name="Picture 2" descr="C:\Documents and Settings\ccooper\Desktop\Tumbling Paper\9CellTumbling 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Cavities Processed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9- Cell Tesla Type Cavities</a:t>
            </a:r>
          </a:p>
          <a:p>
            <a:r>
              <a:rPr lang="en-US" dirty="0" smtClean="0"/>
              <a:t>Eight 1-Cell Tesla Type Cavities</a:t>
            </a:r>
          </a:p>
          <a:p>
            <a:r>
              <a:rPr lang="en-US" dirty="0" smtClean="0"/>
              <a:t>Two 1-Cell 3.9 GHz Cavities</a:t>
            </a:r>
          </a:p>
          <a:p>
            <a:endParaRPr lang="en-US" dirty="0" smtClean="0"/>
          </a:p>
          <a:p>
            <a:r>
              <a:rPr lang="en-US" dirty="0" smtClean="0"/>
              <a:t>Present all the Cold Test Data Taken</a:t>
            </a:r>
          </a:p>
          <a:p>
            <a:pPr lvl="1"/>
            <a:r>
              <a:rPr lang="en-US" dirty="0" smtClean="0"/>
              <a:t>Many of the cavities not tested yet because we were without easy access to a furnace for some time.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TB9ACC015</a:t>
            </a:r>
            <a:endParaRPr lang="en-US" dirty="0"/>
          </a:p>
        </p:txBody>
      </p:sp>
      <p:pic>
        <p:nvPicPr>
          <p:cNvPr id="4098" name="Picture 2" descr="C:\Documents and Settings\ccooper\Desktop\Tumbling Paper\tb9acc015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7742470" cy="4708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60960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Had a large (~200micron) pit in cell 3 – previously processed and tested at </a:t>
            </a:r>
            <a:r>
              <a:rPr lang="en-US" dirty="0" err="1" smtClean="0"/>
              <a:t>JLab</a:t>
            </a:r>
            <a:r>
              <a:rPr lang="en-US" dirty="0" smtClean="0"/>
              <a:t> to 19 MV/m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05600" y="2286000"/>
            <a:ext cx="13716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Residual Resistance of 6.8 </a:t>
            </a:r>
            <a:r>
              <a:rPr lang="en-US" dirty="0" err="1" smtClean="0">
                <a:solidFill>
                  <a:schemeClr val="bg1"/>
                </a:solidFill>
              </a:rPr>
              <a:t>nohms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381</TotalTime>
  <Words>702</Words>
  <Application>Microsoft Office PowerPoint</Application>
  <PresentationFormat>On-screen Show (4:3)</PresentationFormat>
  <Paragraphs>123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Novel Cavity Processing at Fermilab</vt:lpstr>
      <vt:lpstr>How Cavities Are Processed</vt:lpstr>
      <vt:lpstr>Why do tumbling?</vt:lpstr>
      <vt:lpstr>What is tumbling?</vt:lpstr>
      <vt:lpstr>Tumbling Process</vt:lpstr>
      <vt:lpstr>9 Cell Cavity Tumbling</vt:lpstr>
      <vt:lpstr>Tumbler &amp; Rinse Station</vt:lpstr>
      <vt:lpstr>Cavities Processed</vt:lpstr>
      <vt:lpstr>TB9ACC015</vt:lpstr>
      <vt:lpstr>Virgin Tesla Single Cell Cavity ACC004</vt:lpstr>
      <vt:lpstr>Single Cell Cavity Performance of ACC004 vs NR6</vt:lpstr>
      <vt:lpstr>RRCAT2 Single Cell Performance </vt:lpstr>
      <vt:lpstr>All Previous Results Shown for Cavities With Only Intermediate Polishing</vt:lpstr>
      <vt:lpstr>Fine Polishing Yields Mirror Like Surface</vt:lpstr>
      <vt:lpstr>Currently</vt:lpstr>
      <vt:lpstr>Current Work</vt:lpstr>
      <vt:lpstr>Future Plans - Coupon Cavity</vt:lpstr>
      <vt:lpstr>Future Plans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Novel Cavity Processing at Fermilab</dc:title>
  <dc:creator>ccooper</dc:creator>
  <cp:lastModifiedBy>ccooper</cp:lastModifiedBy>
  <cp:revision>31</cp:revision>
  <dcterms:created xsi:type="dcterms:W3CDTF">2011-01-10T03:03:30Z</dcterms:created>
  <dcterms:modified xsi:type="dcterms:W3CDTF">2011-01-11T13:33:26Z</dcterms:modified>
</cp:coreProperties>
</file>