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4" r:id="rId4"/>
    <p:sldId id="265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1" d="100"/>
          <a:sy n="111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11.1.25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S1-G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</a:t>
            </a:r>
            <a:r>
              <a:rPr lang="en-US" altLang="ja-JP" sz="3600" dirty="0" smtClean="0"/>
              <a:t> </a:t>
            </a:r>
            <a:r>
              <a:rPr lang="en-US" altLang="ja-JP" sz="3600" dirty="0" smtClean="0"/>
              <a:t>Jan</a:t>
            </a:r>
            <a:r>
              <a:rPr lang="en-US" altLang="ja-JP" sz="3600" dirty="0" smtClean="0"/>
              <a:t> 25,2011</a:t>
            </a:r>
            <a:endParaRPr lang="ja-JP" alt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8001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Cryomodule experiment status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Eiji Kako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,</a:t>
            </a:r>
          </a:p>
          <a:p>
            <a:pPr marL="457200" indent="-457200"/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2.   Heat load measurement</a:t>
            </a:r>
            <a:r>
              <a:rPr lang="ja-JP" altLang="en-US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400" dirty="0" err="1" smtClean="0">
                <a:latin typeface="Helvetica"/>
                <a:cs typeface="Helvetica"/>
              </a:rPr>
              <a:t>Norihito</a:t>
            </a:r>
            <a:r>
              <a:rPr lang="en-US" altLang="ja-JP" sz="2400" dirty="0" smtClean="0">
                <a:latin typeface="Helvetica"/>
                <a:cs typeface="Helvetica"/>
              </a:rPr>
              <a:t> Ohuchi</a:t>
            </a:r>
            <a:endParaRPr lang="en-US" altLang="ja-JP" sz="2400" dirty="0" smtClean="0">
              <a:latin typeface="Helvetica"/>
              <a:cs typeface="Helvetica"/>
            </a:endParaRPr>
          </a:p>
          <a:p>
            <a:pPr marL="457200" indent="-457200">
              <a:buAutoNum type="arabicPeriod" startAt="3"/>
            </a:pP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LLRF study and DRFS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preparation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Toshihiro Matsumoto (S. </a:t>
            </a:r>
            <a:r>
              <a:rPr lang="en-US" altLang="ja-JP" sz="2400" b="0" i="0" dirty="0" err="1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Michizono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)</a:t>
            </a:r>
          </a:p>
          <a:p>
            <a:pPr marL="457200" indent="-457200"/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4.   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 CM-1 status: Jim </a:t>
            </a:r>
            <a:r>
              <a:rPr lang="en-US" altLang="ja-JP" sz="2400" b="0" i="0" dirty="0" err="1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Kerby</a:t>
            </a:r>
            <a:endParaRPr lang="ja-JP" altLang="en-US" sz="24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Jan201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6544756" cy="5029200"/>
          </a:xfrm>
          <a:prstGeom prst="rect">
            <a:avLst/>
          </a:prstGeom>
        </p:spPr>
      </p:pic>
      <p:sp>
        <p:nvSpPr>
          <p:cNvPr id="3" name="円/楕円 2"/>
          <p:cNvSpPr/>
          <p:nvPr/>
        </p:nvSpPr>
        <p:spPr>
          <a:xfrm>
            <a:off x="3810000" y="35814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349174" y="5181600"/>
            <a:ext cx="73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Today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線矢印コネクタ 9"/>
          <p:cNvCxnSpPr>
            <a:stCxn id="9" idx="0"/>
          </p:cNvCxnSpPr>
          <p:nvPr/>
        </p:nvCxnSpPr>
        <p:spPr>
          <a:xfrm rot="5400000" flipH="1" flipV="1">
            <a:off x="2766890" y="4138491"/>
            <a:ext cx="990600" cy="10956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Feb201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934200" cy="5033108"/>
          </a:xfrm>
          <a:prstGeom prst="rect">
            <a:avLst/>
          </a:prstGeom>
        </p:spPr>
      </p:pic>
      <p:sp>
        <p:nvSpPr>
          <p:cNvPr id="3" name="円/楕円 2"/>
          <p:cNvSpPr/>
          <p:nvPr/>
        </p:nvSpPr>
        <p:spPr>
          <a:xfrm>
            <a:off x="2819400" y="19812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2819400" y="34290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/>
          <p:cNvCxnSpPr/>
          <p:nvPr/>
        </p:nvCxnSpPr>
        <p:spPr>
          <a:xfrm rot="5400000" flipH="1" flipV="1">
            <a:off x="495300" y="2476500"/>
            <a:ext cx="2362200" cy="2286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" y="5288340"/>
            <a:ext cx="38801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S1-G meeting</a:t>
            </a:r>
            <a:r>
              <a:rPr lang="en-US" altLang="ja-JP" dirty="0" smtClean="0"/>
              <a:t>: (daylight saving off)</a:t>
            </a:r>
          </a:p>
          <a:p>
            <a:endParaRPr lang="en-US" altLang="ja-JP" dirty="0" smtClean="0"/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4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2310" y="4709942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Next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meeting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Feb</a:t>
            </a:r>
            <a:r>
              <a:rPr lang="en-US" altLang="ja-JP" dirty="0" smtClean="0">
                <a:solidFill>
                  <a:srgbClr val="FF0000"/>
                </a:solidFill>
              </a:rPr>
              <a:t>. 08, </a:t>
            </a:r>
            <a:r>
              <a:rPr lang="en-US" altLang="ja-JP" dirty="0" smtClean="0">
                <a:solidFill>
                  <a:srgbClr val="FF0000"/>
                </a:solidFill>
              </a:rPr>
              <a:t>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112</Words>
  <Application>Microsoft Macintosh PowerPoint</Application>
  <PresentationFormat>画面に合わせる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S1-G Webex meeting; Jan 25,2011</vt:lpstr>
      <vt:lpstr>スライド 2</vt:lpstr>
      <vt:lpstr>スライド 3</vt:lpstr>
      <vt:lpstr>スライド 4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22</cp:revision>
  <dcterms:created xsi:type="dcterms:W3CDTF">2011-01-25T12:56:58Z</dcterms:created>
  <dcterms:modified xsi:type="dcterms:W3CDTF">2011-01-25T13:08:40Z</dcterms:modified>
</cp:coreProperties>
</file>