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1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6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8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2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49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1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8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44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91484-FE73-E949-9209-768B3FD87FE2}" type="datetimeFigureOut">
              <a:rPr lang="en-US" smtClean="0"/>
              <a:t>05.02.11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19B5B-3CC9-A346-B0F0-A5EAF8606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0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fd fit acc6 c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" r="6250"/>
          <a:stretch/>
        </p:blipFill>
        <p:spPr>
          <a:xfrm>
            <a:off x="285749" y="93084"/>
            <a:ext cx="8715375" cy="49392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1102" y="823334"/>
            <a:ext cx="202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detuning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061102" y="1192666"/>
            <a:ext cx="621773" cy="8477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82875" y="4683126"/>
            <a:ext cx="4944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it to LFD model assuming measured cavity voltage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175001" y="4247034"/>
            <a:ext cx="206374" cy="4678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572125" y="4024784"/>
            <a:ext cx="254000" cy="6900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59625" y="93084"/>
            <a:ext cx="156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ACC6 cavity #1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878223"/>
              </p:ext>
            </p:extLst>
          </p:nvPr>
        </p:nvGraphicFramePr>
        <p:xfrm>
          <a:off x="285749" y="5065158"/>
          <a:ext cx="4016887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2349500" imgH="393700" progId="Equation.3">
                  <p:embed/>
                </p:oleObj>
              </mc:Choice>
              <mc:Fallback>
                <p:oleObj name="Equation" r:id="rId4" imgW="2349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5749" y="5065158"/>
                        <a:ext cx="4016887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31163" y="5226523"/>
            <a:ext cx="37076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Assumed DAQ scale for V[MV]=7.15×10</a:t>
            </a:r>
            <a:r>
              <a:rPr lang="en-US" sz="1400" baseline="30000" dirty="0" smtClean="0"/>
              <a:t>-4</a:t>
            </a:r>
            <a:r>
              <a:rPr lang="en-US" sz="1400" dirty="0" smtClean="0"/>
              <a:t> V</a:t>
            </a:r>
            <a:r>
              <a:rPr lang="en-US" sz="1400" baseline="-25000" dirty="0" smtClean="0"/>
              <a:t>DAQ</a:t>
            </a:r>
          </a:p>
          <a:p>
            <a:r>
              <a:rPr lang="en-US" sz="1400" dirty="0" smtClean="0"/>
              <a:t>Adjusted initial detuning </a:t>
            </a:r>
            <a:r>
              <a:rPr lang="en-US" sz="1400" dirty="0" smtClean="0">
                <a:latin typeface="Symbol" charset="2"/>
                <a:cs typeface="Symbol" charset="2"/>
              </a:rPr>
              <a:t>Dw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 </a:t>
            </a:r>
            <a:r>
              <a:rPr lang="en-US" sz="1400" dirty="0" smtClean="0"/>
              <a:t>and K</a:t>
            </a:r>
            <a:r>
              <a:rPr lang="en-US" sz="1400" baseline="-25000" dirty="0" smtClean="0"/>
              <a:t>LFD</a:t>
            </a:r>
          </a:p>
          <a:p>
            <a:r>
              <a:rPr lang="en-US" sz="1400" dirty="0" smtClean="0">
                <a:latin typeface="Symbol" charset="2"/>
                <a:cs typeface="Symbol" charset="2"/>
              </a:rPr>
              <a:t>	Dw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 = 310 Hz</a:t>
            </a:r>
          </a:p>
          <a:p>
            <a:r>
              <a:rPr lang="en-US" sz="1400" dirty="0" smtClean="0"/>
              <a:t>	K</a:t>
            </a:r>
            <a:r>
              <a:rPr lang="en-US" sz="1400" baseline="-25000" dirty="0" smtClean="0"/>
              <a:t>LFD</a:t>
            </a:r>
            <a:r>
              <a:rPr lang="en-US" sz="1400" dirty="0" smtClean="0"/>
              <a:t> = </a:t>
            </a:r>
            <a:r>
              <a:rPr lang="en-US" sz="1400" dirty="0" smtClean="0"/>
              <a:t>4. 5×10</a:t>
            </a:r>
            <a:r>
              <a:rPr lang="en-US" sz="1400" baseline="30000" dirty="0" smtClean="0"/>
              <a:t>-12</a:t>
            </a:r>
            <a:r>
              <a:rPr lang="en-US" sz="1400" dirty="0" smtClean="0"/>
              <a:t> Hz/V</a:t>
            </a:r>
            <a:r>
              <a:rPr lang="en-US" sz="1400" baseline="30000" dirty="0" smtClean="0"/>
              <a:t>2</a:t>
            </a:r>
          </a:p>
          <a:p>
            <a:r>
              <a:rPr lang="en-US" sz="1400" dirty="0" smtClean="0"/>
              <a:t>Assumed </a:t>
            </a:r>
            <a:r>
              <a:rPr lang="en-US" sz="1400" dirty="0" err="1" smtClean="0">
                <a:latin typeface="Symbol" charset="2"/>
                <a:cs typeface="Symbol" charset="2"/>
              </a:rPr>
              <a:t>t</a:t>
            </a:r>
            <a:r>
              <a:rPr lang="en-US" sz="1400" baseline="-25000" dirty="0" err="1" smtClean="0"/>
              <a:t>LFD</a:t>
            </a:r>
            <a:r>
              <a:rPr lang="en-US" sz="1400" dirty="0" smtClean="0"/>
              <a:t> = 1ms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248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Detuning calculated from data taken 4.02.11 by JC.</a:t>
            </a:r>
          </a:p>
          <a:p>
            <a:r>
              <a:rPr lang="en-US" dirty="0" smtClean="0"/>
              <a:t>Adjusted RF pulse length and measured detuning using phase change at end of pulse (zero forward power) where </a:t>
            </a:r>
            <a:r>
              <a:rPr lang="en-US" dirty="0" err="1" smtClean="0"/>
              <a:t>d</a:t>
            </a: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= </a:t>
            </a:r>
            <a:r>
              <a:rPr lang="en-US" dirty="0" err="1" smtClean="0">
                <a:latin typeface="Symbol" charset="2"/>
                <a:cs typeface="Symbol" charset="2"/>
              </a:rPr>
              <a:t>Dw</a:t>
            </a:r>
            <a:r>
              <a:rPr lang="en-US" dirty="0" err="1"/>
              <a:t>⋅</a:t>
            </a:r>
            <a:r>
              <a:rPr lang="en-US" dirty="0" err="1" smtClean="0"/>
              <a:t>t</a:t>
            </a:r>
            <a:endParaRPr lang="en-US" dirty="0" smtClean="0"/>
          </a:p>
          <a:p>
            <a:r>
              <a:rPr lang="en-US" dirty="0" smtClean="0"/>
              <a:t>Fit also sensitive to 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LFD</a:t>
            </a:r>
            <a:r>
              <a:rPr lang="en-US" dirty="0"/>
              <a:t> </a:t>
            </a:r>
            <a:r>
              <a:rPr lang="en-US" dirty="0" smtClean="0"/>
              <a:t>– need data at additional gradients to get better fit.</a:t>
            </a:r>
          </a:p>
        </p:txBody>
      </p:sp>
    </p:spTree>
    <p:extLst>
      <p:ext uri="{BB962C8B-B14F-4D97-AF65-F5344CB8AC3E}">
        <p14:creationId xmlns:p14="http://schemas.microsoft.com/office/powerpoint/2010/main" val="223367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88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Microsoft Equation</vt:lpstr>
      <vt:lpstr>PowerPoint Presentation</vt:lpstr>
      <vt:lpstr>Comments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2</cp:revision>
  <dcterms:created xsi:type="dcterms:W3CDTF">2011-02-05T20:24:03Z</dcterms:created>
  <dcterms:modified xsi:type="dcterms:W3CDTF">2011-02-05T20:43:49Z</dcterms:modified>
</cp:coreProperties>
</file>