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4\particle\davism\FONT%20Results\Phase%20Offset%20BPM%20Testing\setup%20tests,%2001%2003%20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Screw</c:v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Sheet2!$B$2:$B$17</c:f>
              <c:numCache>
                <c:formatCode>General</c:formatCode>
                <c:ptCount val="16"/>
                <c:pt idx="0">
                  <c:v>-1.5</c:v>
                </c:pt>
                <c:pt idx="1">
                  <c:v>-2</c:v>
                </c:pt>
                <c:pt idx="2">
                  <c:v>-3</c:v>
                </c:pt>
                <c:pt idx="3">
                  <c:v>-4</c:v>
                </c:pt>
                <c:pt idx="4">
                  <c:v>-5</c:v>
                </c:pt>
                <c:pt idx="5">
                  <c:v>-6</c:v>
                </c:pt>
                <c:pt idx="6">
                  <c:v>-7</c:v>
                </c:pt>
                <c:pt idx="7">
                  <c:v>-8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  <c:pt idx="11">
                  <c:v>4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  <c:pt idx="15">
                  <c:v>8</c:v>
                </c:pt>
              </c:numCache>
            </c:numRef>
          </c:xVal>
          <c:yVal>
            <c:numRef>
              <c:f>Sheet2!$C$2:$C$17</c:f>
              <c:numCache>
                <c:formatCode>General</c:formatCode>
                <c:ptCount val="16"/>
                <c:pt idx="0">
                  <c:v>-4.76</c:v>
                </c:pt>
                <c:pt idx="1">
                  <c:v>-6.83</c:v>
                </c:pt>
                <c:pt idx="2">
                  <c:v>-8.56</c:v>
                </c:pt>
                <c:pt idx="3">
                  <c:v>-10.14</c:v>
                </c:pt>
                <c:pt idx="4">
                  <c:v>-12.68</c:v>
                </c:pt>
                <c:pt idx="5">
                  <c:v>-14.26</c:v>
                </c:pt>
                <c:pt idx="6">
                  <c:v>-16.04</c:v>
                </c:pt>
                <c:pt idx="7">
                  <c:v>-17.920000000000002</c:v>
                </c:pt>
                <c:pt idx="8">
                  <c:v>2.08</c:v>
                </c:pt>
                <c:pt idx="9">
                  <c:v>1.72</c:v>
                </c:pt>
                <c:pt idx="10">
                  <c:v>4.49</c:v>
                </c:pt>
                <c:pt idx="11">
                  <c:v>6.56</c:v>
                </c:pt>
                <c:pt idx="12">
                  <c:v>8.73</c:v>
                </c:pt>
                <c:pt idx="13">
                  <c:v>10.94</c:v>
                </c:pt>
                <c:pt idx="14">
                  <c:v>12.8</c:v>
                </c:pt>
                <c:pt idx="15">
                  <c:v>14.93</c:v>
                </c:pt>
              </c:numCache>
            </c:numRef>
          </c:yVal>
          <c:smooth val="0"/>
        </c:ser>
        <c:ser>
          <c:idx val="1"/>
          <c:order val="1"/>
          <c:tx>
            <c:v>Fixed</c:v>
          </c:tx>
          <c:spPr>
            <a:ln w="28575">
              <a:noFill/>
            </a:ln>
          </c:spPr>
          <c:xVal>
            <c:numRef>
              <c:f>Sheet2!$B$21:$B$24</c:f>
              <c:numCache>
                <c:formatCode>General</c:formatCode>
                <c:ptCount val="4"/>
                <c:pt idx="0">
                  <c:v>-8.6666666666666661</c:v>
                </c:pt>
                <c:pt idx="1">
                  <c:v>8.6666666666666661</c:v>
                </c:pt>
                <c:pt idx="2">
                  <c:v>-0.8666666666666667</c:v>
                </c:pt>
                <c:pt idx="3">
                  <c:v>0.8666666666666667</c:v>
                </c:pt>
              </c:numCache>
            </c:numRef>
          </c:xVal>
          <c:yVal>
            <c:numRef>
              <c:f>Sheet2!$C$21:$C$24</c:f>
              <c:numCache>
                <c:formatCode>General</c:formatCode>
                <c:ptCount val="4"/>
                <c:pt idx="0">
                  <c:v>-31</c:v>
                </c:pt>
                <c:pt idx="1">
                  <c:v>30.72</c:v>
                </c:pt>
                <c:pt idx="2">
                  <c:v>-11.2</c:v>
                </c:pt>
                <c:pt idx="3">
                  <c:v>8.93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569408"/>
        <c:axId val="33579776"/>
      </c:scatterChart>
      <c:valAx>
        <c:axId val="335694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Offest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3579776"/>
        <c:crosses val="autoZero"/>
        <c:crossBetween val="midCat"/>
      </c:valAx>
      <c:valAx>
        <c:axId val="335797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Residual (mV)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3569408"/>
        <c:crosses val="autoZero"/>
        <c:crossBetween val="midCat"/>
      </c:valAx>
    </c:plotArea>
    <c:legend>
      <c:legendPos val="r"/>
      <c:legendEntry>
        <c:idx val="2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E75A-30BB-44EA-A080-0297F11CE710}" type="datetimeFigureOut">
              <a:rPr lang="en-GB" smtClean="0"/>
              <a:t>04/03/2011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C11C-39DE-425E-A5D0-8B8219DEE9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994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E75A-30BB-44EA-A080-0297F11CE710}" type="datetimeFigureOut">
              <a:rPr lang="en-GB" smtClean="0"/>
              <a:t>04/03/2011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C11C-39DE-425E-A5D0-8B8219DEE9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293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E75A-30BB-44EA-A080-0297F11CE710}" type="datetimeFigureOut">
              <a:rPr lang="en-GB" smtClean="0"/>
              <a:t>04/03/2011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C11C-39DE-425E-A5D0-8B8219DEE9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116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E75A-30BB-44EA-A080-0297F11CE710}" type="datetimeFigureOut">
              <a:rPr lang="en-GB" smtClean="0"/>
              <a:t>04/03/2011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C11C-39DE-425E-A5D0-8B8219DEE9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7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E75A-30BB-44EA-A080-0297F11CE710}" type="datetimeFigureOut">
              <a:rPr lang="en-GB" smtClean="0"/>
              <a:t>04/03/2011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C11C-39DE-425E-A5D0-8B8219DEE9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029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E75A-30BB-44EA-A080-0297F11CE710}" type="datetimeFigureOut">
              <a:rPr lang="en-GB" smtClean="0"/>
              <a:t>04/03/2011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C11C-39DE-425E-A5D0-8B8219DEE9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836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E75A-30BB-44EA-A080-0297F11CE710}" type="datetimeFigureOut">
              <a:rPr lang="en-GB" smtClean="0"/>
              <a:t>04/03/2011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C11C-39DE-425E-A5D0-8B8219DEE9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71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E75A-30BB-44EA-A080-0297F11CE710}" type="datetimeFigureOut">
              <a:rPr lang="en-GB" smtClean="0"/>
              <a:t>04/03/2011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C11C-39DE-425E-A5D0-8B8219DEE9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E75A-30BB-44EA-A080-0297F11CE710}" type="datetimeFigureOut">
              <a:rPr lang="en-GB" smtClean="0"/>
              <a:t>04/03/2011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C11C-39DE-425E-A5D0-8B8219DEE9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100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E75A-30BB-44EA-A080-0297F11CE710}" type="datetimeFigureOut">
              <a:rPr lang="en-GB" smtClean="0"/>
              <a:t>04/03/2011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C11C-39DE-425E-A5D0-8B8219DEE9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255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E75A-30BB-44EA-A080-0297F11CE710}" type="datetimeFigureOut">
              <a:rPr lang="en-GB" smtClean="0"/>
              <a:t>04/03/2011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C11C-39DE-425E-A5D0-8B8219DEE9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5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5E75A-30BB-44EA-A080-0297F11CE710}" type="datetimeFigureOut">
              <a:rPr lang="en-GB" smtClean="0"/>
              <a:t>04/03/2011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AC11C-39DE-425E-A5D0-8B8219DEE9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563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1368505"/>
              </p:ext>
            </p:extLst>
          </p:nvPr>
        </p:nvGraphicFramePr>
        <p:xfrm>
          <a:off x="0" y="-13466"/>
          <a:ext cx="9144000" cy="6871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2318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</cp:revision>
  <dcterms:created xsi:type="dcterms:W3CDTF">2011-03-04T14:32:29Z</dcterms:created>
  <dcterms:modified xsi:type="dcterms:W3CDTF">2011-03-04T14:33:18Z</dcterms:modified>
</cp:coreProperties>
</file>