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82" autoAdjust="0"/>
  </p:normalViewPr>
  <p:slideViewPr>
    <p:cSldViewPr>
      <p:cViewPr varScale="1">
        <p:scale>
          <a:sx n="72" d="100"/>
          <a:sy n="72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0777C-1B7A-4B92-A285-8E851A00C1A6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45F19-0871-4FF9-B9D3-0D6881AB6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487362"/>
          </a:xfr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800" dirty="0" smtClean="0"/>
              <a:t>WG6(</a:t>
            </a:r>
            <a:r>
              <a:rPr lang="en-US" sz="2800" dirty="0" err="1" smtClean="0"/>
              <a:t>D.Schulte,K.Kubo</a:t>
            </a:r>
            <a:r>
              <a:rPr lang="en-US" sz="2800" dirty="0" smtClean="0"/>
              <a:t>, </a:t>
            </a:r>
            <a:r>
              <a:rPr lang="en-US" sz="2800" dirty="0" err="1" smtClean="0"/>
              <a:t>N.Solyak</a:t>
            </a:r>
            <a:r>
              <a:rPr lang="en-US" sz="2800" dirty="0" smtClean="0"/>
              <a:t>): List of presentations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715000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buNone/>
            </a:pPr>
            <a:r>
              <a:rPr lang="en-US" sz="1800" u="sng" dirty="0" smtClean="0"/>
              <a:t>ILC contribution: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800" dirty="0" err="1" smtClean="0">
                <a:solidFill>
                  <a:srgbClr val="C00000"/>
                </a:solidFill>
              </a:rPr>
              <a:t>Yipeng</a:t>
            </a:r>
            <a:r>
              <a:rPr lang="en-US" sz="1800" dirty="0" smtClean="0">
                <a:solidFill>
                  <a:srgbClr val="C00000"/>
                </a:solidFill>
              </a:rPr>
              <a:t> Sun(SLAC), </a:t>
            </a:r>
            <a:r>
              <a:rPr lang="en-US" sz="1800" dirty="0" smtClean="0"/>
              <a:t>"Energy variations and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growth in the ILC main </a:t>
            </a:r>
            <a:r>
              <a:rPr lang="en-US" sz="1800" dirty="0" err="1" smtClean="0"/>
              <a:t>linac</a:t>
            </a:r>
            <a:r>
              <a:rPr lang="en-US" sz="1800" dirty="0" smtClean="0"/>
              <a:t> with KCS". 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Kiyoshi Kubo(KEK)</a:t>
            </a:r>
            <a:r>
              <a:rPr lang="en-US" sz="1800" dirty="0" smtClean="0"/>
              <a:t>, "Main </a:t>
            </a:r>
            <a:r>
              <a:rPr lang="en-US" sz="1800" dirty="0" err="1" smtClean="0"/>
              <a:t>linac</a:t>
            </a:r>
            <a:r>
              <a:rPr lang="en-US" sz="1800" dirty="0" smtClean="0"/>
              <a:t>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simulation in low energy operation".</a:t>
            </a:r>
            <a:endParaRPr lang="en-US" sz="1800" u="sng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800" dirty="0" err="1" smtClean="0">
                <a:solidFill>
                  <a:srgbClr val="C00000"/>
                </a:solidFill>
              </a:rPr>
              <a:t>Nikolay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Solyak</a:t>
            </a:r>
            <a:r>
              <a:rPr lang="en-US" sz="1800" dirty="0" smtClean="0">
                <a:solidFill>
                  <a:srgbClr val="C00000"/>
                </a:solidFill>
              </a:rPr>
              <a:t>,</a:t>
            </a:r>
            <a:r>
              <a:rPr lang="en-US" sz="1800" dirty="0" smtClean="0"/>
              <a:t> "Design of the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 in central area for new baseline (SB2009)”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sz="1800" b="1" u="sng" dirty="0" smtClean="0"/>
              <a:t>ATF2 contribution (joint session with BDS)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en-US" sz="1800" b="1" dirty="0">
                <a:solidFill>
                  <a:srgbClr val="C00000"/>
                </a:solidFill>
              </a:rPr>
              <a:t>	</a:t>
            </a:r>
            <a:r>
              <a:rPr lang="en-US" sz="1800" dirty="0" smtClean="0">
                <a:solidFill>
                  <a:srgbClr val="C00000"/>
                </a:solidFill>
              </a:rPr>
              <a:t>Not finalize yet (</a:t>
            </a:r>
            <a:r>
              <a:rPr lang="en-US" sz="1800" dirty="0" err="1" smtClean="0">
                <a:solidFill>
                  <a:srgbClr val="C00000"/>
                </a:solidFill>
              </a:rPr>
              <a:t>Andrey</a:t>
            </a:r>
            <a:r>
              <a:rPr lang="en-US" sz="1800" dirty="0" smtClean="0">
                <a:solidFill>
                  <a:srgbClr val="C00000"/>
                </a:solidFill>
              </a:rPr>
              <a:t> and Kiyoshi)</a:t>
            </a:r>
            <a:endParaRPr lang="en-US" sz="1800" dirty="0">
              <a:solidFill>
                <a:srgbClr val="C00000"/>
              </a:solidFill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sz="1800" u="sng" dirty="0" smtClean="0"/>
              <a:t>CLIC contribution: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Yves </a:t>
            </a:r>
            <a:r>
              <a:rPr lang="en-US" sz="1800" dirty="0" err="1" smtClean="0">
                <a:solidFill>
                  <a:srgbClr val="C00000"/>
                </a:solidFill>
              </a:rPr>
              <a:t>Renier</a:t>
            </a:r>
            <a:r>
              <a:rPr lang="en-US" sz="1800" dirty="0" smtClean="0"/>
              <a:t>: "Prospect of comparing pulse-to-pulse ground motion and orbit at ATF2" 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Eduardo </a:t>
            </a:r>
            <a:r>
              <a:rPr lang="en-US" sz="1800" dirty="0" err="1" smtClean="0">
                <a:solidFill>
                  <a:srgbClr val="C00000"/>
                </a:solidFill>
              </a:rPr>
              <a:t>Lacoma</a:t>
            </a:r>
            <a:r>
              <a:rPr lang="en-US" sz="1800" dirty="0" smtClean="0">
                <a:solidFill>
                  <a:srgbClr val="C00000"/>
                </a:solidFill>
              </a:rPr>
              <a:t>: </a:t>
            </a:r>
            <a:r>
              <a:rPr lang="en-US" sz="1800" dirty="0" smtClean="0"/>
              <a:t>"ATF2 and ATF2 ultra-low beta optics with </a:t>
            </a:r>
            <a:r>
              <a:rPr lang="en-US" sz="1800" dirty="0" err="1" smtClean="0"/>
              <a:t>multipoles</a:t>
            </a:r>
            <a:r>
              <a:rPr lang="en-US" sz="1800" dirty="0" smtClean="0"/>
              <a:t>“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Barbara    </a:t>
            </a:r>
            <a:r>
              <a:rPr lang="en-US" sz="1800" dirty="0" err="1" smtClean="0">
                <a:solidFill>
                  <a:srgbClr val="C00000"/>
                </a:solidFill>
              </a:rPr>
              <a:t>Dalena</a:t>
            </a:r>
            <a:r>
              <a:rPr lang="en-US" sz="1800" dirty="0" smtClean="0">
                <a:solidFill>
                  <a:srgbClr val="C00000"/>
                </a:solidFill>
              </a:rPr>
              <a:t>:</a:t>
            </a:r>
            <a:r>
              <a:rPr lang="en-US" sz="1800" dirty="0" smtClean="0"/>
              <a:t>    "CLIC BDS tuning and luminosity signal" </a:t>
            </a:r>
            <a:endParaRPr lang="en-US" sz="1800" dirty="0"/>
          </a:p>
          <a:p>
            <a:pPr marL="285750" indent="-28575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Guido </a:t>
            </a:r>
            <a:r>
              <a:rPr lang="en-US" sz="1800" dirty="0" err="1" smtClean="0">
                <a:solidFill>
                  <a:srgbClr val="C00000"/>
                </a:solidFill>
              </a:rPr>
              <a:t>Sterbini</a:t>
            </a:r>
            <a:r>
              <a:rPr lang="en-US" sz="1800" dirty="0" smtClean="0">
                <a:solidFill>
                  <a:srgbClr val="C00000"/>
                </a:solidFill>
              </a:rPr>
              <a:t>: </a:t>
            </a:r>
            <a:r>
              <a:rPr lang="en-US" sz="1800" dirty="0" smtClean="0"/>
              <a:t>"Beam-based alignment of CLIC Drive Beam decelerator using girders movers" </a:t>
            </a:r>
            <a:endParaRPr lang="en-US" sz="1800" dirty="0"/>
          </a:p>
          <a:p>
            <a:pPr marL="285750" indent="-285750">
              <a:buFont typeface="+mj-lt"/>
              <a:buAutoNum type="arabicPeriod"/>
            </a:pPr>
            <a:r>
              <a:rPr lang="en-US" sz="1800" dirty="0" err="1" smtClean="0">
                <a:solidFill>
                  <a:srgbClr val="C00000"/>
                </a:solidFill>
              </a:rPr>
              <a:t>Jochem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Snuverink</a:t>
            </a:r>
            <a:r>
              <a:rPr lang="en-US" sz="1800" dirty="0" smtClean="0">
                <a:solidFill>
                  <a:srgbClr val="C00000"/>
                </a:solidFill>
              </a:rPr>
              <a:t>: </a:t>
            </a:r>
            <a:r>
              <a:rPr lang="en-US" sz="1800" dirty="0" smtClean="0"/>
              <a:t>"Integrated simulations of ground motion mitigation techniques for the CLIC ML and BDS" </a:t>
            </a:r>
            <a:endParaRPr lang="en-US" sz="1800" dirty="0"/>
          </a:p>
          <a:p>
            <a:pPr marL="285750" indent="-285750">
              <a:buFont typeface="+mj-lt"/>
              <a:buAutoNum type="arabicPeriod"/>
            </a:pPr>
            <a:r>
              <a:rPr lang="en-US" sz="1800" dirty="0" err="1" smtClean="0">
                <a:solidFill>
                  <a:srgbClr val="C00000"/>
                </a:solidFill>
              </a:rPr>
              <a:t>Juergen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Pfingstner</a:t>
            </a:r>
            <a:r>
              <a:rPr lang="en-US" sz="1800" dirty="0" smtClean="0">
                <a:solidFill>
                  <a:srgbClr val="C00000"/>
                </a:solidFill>
              </a:rPr>
              <a:t>: </a:t>
            </a:r>
            <a:r>
              <a:rPr lang="en-US" sz="1800" dirty="0" smtClean="0"/>
              <a:t>"Orbit feedback design for the CLIC ML and BDS" </a:t>
            </a:r>
            <a:endParaRPr lang="en-US" sz="1800" dirty="0"/>
          </a:p>
          <a:p>
            <a:pPr marL="285750" indent="-28575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Frank </a:t>
            </a:r>
            <a:r>
              <a:rPr lang="en-US" sz="1800" dirty="0" err="1" smtClean="0">
                <a:solidFill>
                  <a:srgbClr val="C00000"/>
                </a:solidFill>
              </a:rPr>
              <a:t>Stulle</a:t>
            </a:r>
            <a:r>
              <a:rPr lang="en-US" sz="1800" dirty="0" smtClean="0">
                <a:solidFill>
                  <a:srgbClr val="C00000"/>
                </a:solidFill>
              </a:rPr>
              <a:t>: </a:t>
            </a:r>
            <a:r>
              <a:rPr lang="en-US" sz="1800" dirty="0" smtClean="0"/>
              <a:t>"Progress of the CLIC RTML" 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858000" cy="715962"/>
          </a:xfr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/>
              <a:t>Time Slots available for WG6: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Sunday, </a:t>
            </a:r>
            <a:r>
              <a:rPr lang="en-US" dirty="0" smtClean="0"/>
              <a:t>March 20</a:t>
            </a:r>
            <a:endParaRPr lang="en-US" dirty="0" smtClean="0"/>
          </a:p>
          <a:p>
            <a:pPr marL="1257300" lvl="5" indent="-342900"/>
            <a:r>
              <a:rPr lang="en-US" sz="2400" dirty="0" smtClean="0">
                <a:solidFill>
                  <a:srgbClr val="C00000"/>
                </a:solidFill>
              </a:rPr>
              <a:t>8:30-10:00;      10:30-12:00;    13:30-15:30</a:t>
            </a:r>
            <a:r>
              <a:rPr lang="en-US" sz="2400" dirty="0" smtClean="0"/>
              <a:t>;</a:t>
            </a:r>
            <a:endParaRPr lang="en-US" dirty="0"/>
          </a:p>
          <a:p>
            <a:r>
              <a:rPr lang="en-US" dirty="0" smtClean="0"/>
              <a:t>Monday, March </a:t>
            </a:r>
            <a:r>
              <a:rPr lang="en-US" dirty="0" smtClean="0"/>
              <a:t>21 </a:t>
            </a:r>
          </a:p>
          <a:p>
            <a:pPr lvl="3"/>
            <a:r>
              <a:rPr lang="en-US" dirty="0" smtClean="0"/>
              <a:t>No WG6 in schedule.</a:t>
            </a:r>
          </a:p>
          <a:p>
            <a:pPr lvl="4"/>
            <a:r>
              <a:rPr lang="en-US" dirty="0" smtClean="0"/>
              <a:t>Joint </a:t>
            </a:r>
            <a:r>
              <a:rPr lang="en-US" dirty="0" smtClean="0"/>
              <a:t>session with WG4 (BDS</a:t>
            </a:r>
            <a:r>
              <a:rPr lang="en-US" dirty="0" smtClean="0"/>
              <a:t>) – waiting  schedule from  </a:t>
            </a:r>
            <a:r>
              <a:rPr lang="en-US" dirty="0" err="1" smtClean="0"/>
              <a:t>from</a:t>
            </a:r>
            <a:endParaRPr lang="en-US" dirty="0" smtClean="0"/>
          </a:p>
          <a:p>
            <a:pPr lvl="4"/>
            <a:r>
              <a:rPr lang="en-US" dirty="0" smtClean="0"/>
              <a:t>Joint </a:t>
            </a:r>
            <a:r>
              <a:rPr lang="en-US" dirty="0" smtClean="0"/>
              <a:t>with WG2(DR</a:t>
            </a:r>
            <a:r>
              <a:rPr lang="en-US" dirty="0" smtClean="0"/>
              <a:t>) to discuss central area</a:t>
            </a:r>
          </a:p>
          <a:p>
            <a:pPr lvl="4"/>
            <a:r>
              <a:rPr lang="en-US" dirty="0" smtClean="0"/>
              <a:t>Joint session wit  </a:t>
            </a:r>
            <a:r>
              <a:rPr lang="en-US" dirty="0" smtClean="0"/>
              <a:t>WG3(ML</a:t>
            </a:r>
            <a:r>
              <a:rPr lang="en-US" dirty="0" smtClean="0"/>
              <a:t>) – FLASH 9 </a:t>
            </a:r>
            <a:r>
              <a:rPr lang="en-US" dirty="0" err="1" smtClean="0"/>
              <a:t>mA</a:t>
            </a:r>
            <a:r>
              <a:rPr lang="en-US" dirty="0" smtClean="0"/>
              <a:t> studies</a:t>
            </a:r>
            <a:endParaRPr lang="en-US" dirty="0" smtClean="0"/>
          </a:p>
          <a:p>
            <a:r>
              <a:rPr lang="en-US" dirty="0" smtClean="0"/>
              <a:t>March 22 (6.5 hrs)</a:t>
            </a:r>
            <a:endParaRPr lang="en-US" dirty="0"/>
          </a:p>
          <a:p>
            <a:pPr lvl="2"/>
            <a:r>
              <a:rPr lang="en-US" dirty="0">
                <a:solidFill>
                  <a:srgbClr val="C00000"/>
                </a:solidFill>
              </a:rPr>
              <a:t>8:30-10:00;      10:30-12:00;    13:30-15:30</a:t>
            </a:r>
            <a:r>
              <a:rPr lang="en-US" dirty="0" smtClean="0">
                <a:solidFill>
                  <a:srgbClr val="C00000"/>
                </a:solidFill>
              </a:rPr>
              <a:t>;  14:00-17:30 </a:t>
            </a:r>
            <a:endParaRPr lang="en-US" dirty="0" smtClean="0">
              <a:solidFill>
                <a:srgbClr val="C00000"/>
              </a:solidFill>
            </a:endParaRPr>
          </a:p>
          <a:p>
            <a:pPr lvl="2"/>
            <a:r>
              <a:rPr lang="en-US" dirty="0" smtClean="0"/>
              <a:t>Discussion on TDR schedule, review and 1TeV upgrade</a:t>
            </a:r>
          </a:p>
          <a:p>
            <a:pPr lvl="2"/>
            <a:r>
              <a:rPr lang="en-US" dirty="0" smtClean="0"/>
              <a:t> Summary preparation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107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WG6(D.Schulte,K.Kubo, N.Solyak): List of presentations</vt:lpstr>
      <vt:lpstr>Time Slots available for WG6: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solyak-admin</dc:creator>
  <cp:lastModifiedBy>solyak-admin</cp:lastModifiedBy>
  <cp:revision>5</cp:revision>
  <dcterms:created xsi:type="dcterms:W3CDTF">2011-03-11T00:46:19Z</dcterms:created>
  <dcterms:modified xsi:type="dcterms:W3CDTF">2011-03-11T23:14:02Z</dcterms:modified>
</cp:coreProperties>
</file>