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A8BEA-CE17-4583-8FA8-E748C2C3E114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956F8-EE6A-4C92-8202-9A2C195306F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707EA-944D-441F-900E-085ED3E43B31}" type="datetimeFigureOut">
              <a:rPr lang="fr-FR" smtClean="0"/>
              <a:pPr/>
              <a:t>31/03/2011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B227-42B9-4AC6-B5B1-F9933AFB89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5184576" cy="419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20688"/>
            <a:ext cx="3528392" cy="4786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47664" y="551723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GEM detector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6084168" y="5589240"/>
            <a:ext cx="2176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Micromegas</a:t>
            </a:r>
            <a:r>
              <a:rPr lang="en-US" dirty="0" smtClean="0"/>
              <a:t> detector</a:t>
            </a:r>
            <a:endParaRPr lang="fr-FR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27584" y="0"/>
            <a:ext cx="7498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Residuals( with B= 1T)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befor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e corrections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Very </a:t>
            </a:r>
            <a:r>
              <a:rPr kumimoji="0" lang="fr-FR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preliminary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3D0-3D16-4FE4-8648-34342CC60BFF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246" y="980728"/>
            <a:ext cx="376275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47664" y="551723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GEM detector Z=</a:t>
            </a:r>
            <a:r>
              <a:rPr lang="fr-FR" dirty="0" smtClean="0"/>
              <a:t>10cm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796136" y="5589240"/>
            <a:ext cx="3033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Micromegas</a:t>
            </a:r>
            <a:r>
              <a:rPr lang="en-US" dirty="0" smtClean="0"/>
              <a:t> detector Z=</a:t>
            </a:r>
            <a:r>
              <a:rPr lang="fr-FR" dirty="0" smtClean="0"/>
              <a:t>15cm</a:t>
            </a:r>
            <a:endParaRPr lang="fr-FR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27584" y="0"/>
            <a:ext cx="7498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Residuals( with B= 1T) (</a:t>
            </a: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after corrections)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Very </a:t>
            </a:r>
            <a:r>
              <a:rPr kumimoji="0" lang="fr-FR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preliminary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92084"/>
            <a:ext cx="4608512" cy="405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</Words>
  <Application>Microsoft Office PowerPoint</Application>
  <PresentationFormat>Affichage à l'écran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Office Theme</vt:lpstr>
      <vt:lpstr>Diapositive 1</vt:lpstr>
      <vt:lpstr>Diapositive 2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wenwang</dc:creator>
  <cp:lastModifiedBy>Paul Colas</cp:lastModifiedBy>
  <cp:revision>6</cp:revision>
  <dcterms:created xsi:type="dcterms:W3CDTF">2011-03-31T12:21:27Z</dcterms:created>
  <dcterms:modified xsi:type="dcterms:W3CDTF">2011-03-31T13:34:09Z</dcterms:modified>
</cp:coreProperties>
</file>