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08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avism\Measure%20Cable%20Lengths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avism\Measure%20Cable%20Lengths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xVal>
            <c:numRef>
              <c:f>Sheet2!$A$1:$A$16</c:f>
              <c:numCache>
                <c:formatCode>General</c:formatCode>
                <c:ptCount val="16"/>
                <c:pt idx="0">
                  <c:v>-8</c:v>
                </c:pt>
                <c:pt idx="1">
                  <c:v>-7</c:v>
                </c:pt>
                <c:pt idx="2">
                  <c:v>-6</c:v>
                </c:pt>
                <c:pt idx="3">
                  <c:v>-5</c:v>
                </c:pt>
                <c:pt idx="4">
                  <c:v>-4</c:v>
                </c:pt>
                <c:pt idx="5">
                  <c:v>-3</c:v>
                </c:pt>
                <c:pt idx="6">
                  <c:v>-2</c:v>
                </c:pt>
                <c:pt idx="7">
                  <c:v>-1</c:v>
                </c:pt>
                <c:pt idx="8">
                  <c:v>0</c:v>
                </c:pt>
                <c:pt idx="9">
                  <c:v>1</c:v>
                </c:pt>
                <c:pt idx="10">
                  <c:v>2</c:v>
                </c:pt>
                <c:pt idx="11">
                  <c:v>3</c:v>
                </c:pt>
                <c:pt idx="12">
                  <c:v>4</c:v>
                </c:pt>
                <c:pt idx="13">
                  <c:v>5</c:v>
                </c:pt>
                <c:pt idx="14">
                  <c:v>6</c:v>
                </c:pt>
                <c:pt idx="15">
                  <c:v>7</c:v>
                </c:pt>
              </c:numCache>
            </c:numRef>
          </c:xVal>
          <c:yVal>
            <c:numRef>
              <c:f>Sheet2!$B$1:$B$16</c:f>
              <c:numCache>
                <c:formatCode>General</c:formatCode>
                <c:ptCount val="16"/>
                <c:pt idx="0">
                  <c:v>-10.7</c:v>
                </c:pt>
                <c:pt idx="1">
                  <c:v>-11.48</c:v>
                </c:pt>
                <c:pt idx="2">
                  <c:v>-12.3</c:v>
                </c:pt>
                <c:pt idx="3">
                  <c:v>-13.14</c:v>
                </c:pt>
                <c:pt idx="4">
                  <c:v>-13.98</c:v>
                </c:pt>
                <c:pt idx="5">
                  <c:v>-14.83</c:v>
                </c:pt>
                <c:pt idx="6">
                  <c:v>-15.74</c:v>
                </c:pt>
                <c:pt idx="7">
                  <c:v>-16.579999999999998</c:v>
                </c:pt>
                <c:pt idx="8">
                  <c:v>-17.440000000000001</c:v>
                </c:pt>
                <c:pt idx="9">
                  <c:v>-18.309999999999999</c:v>
                </c:pt>
                <c:pt idx="10">
                  <c:v>-19.2</c:v>
                </c:pt>
                <c:pt idx="11">
                  <c:v>-20.93</c:v>
                </c:pt>
                <c:pt idx="12">
                  <c:v>-21.79</c:v>
                </c:pt>
                <c:pt idx="13">
                  <c:v>-22.63</c:v>
                </c:pt>
                <c:pt idx="14">
                  <c:v>-23.55</c:v>
                </c:pt>
                <c:pt idx="15">
                  <c:v>-24.36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876544"/>
        <c:axId val="4878720"/>
      </c:scatterChart>
      <c:valAx>
        <c:axId val="487654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 sz="1600" dirty="0"/>
                  <a:t>Position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4878720"/>
        <c:crosses val="autoZero"/>
        <c:crossBetween val="midCat"/>
      </c:valAx>
      <c:valAx>
        <c:axId val="487872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GB" sz="1600"/>
                  <a:t>Phase Difference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4876544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Sheet1!$O$47</c:f>
              <c:strCache>
                <c:ptCount val="1"/>
                <c:pt idx="0">
                  <c:v>correction</c:v>
                </c:pt>
              </c:strCache>
            </c:strRef>
          </c:tx>
          <c:spPr>
            <a:ln w="28575">
              <a:noFill/>
            </a:ln>
          </c:spPr>
          <c:trendline>
            <c:trendlineType val="linear"/>
            <c:dispRSqr val="1"/>
            <c:dispEq val="1"/>
            <c:trendlineLbl>
              <c:layout>
                <c:manualLayout>
                  <c:x val="-0.41958858267716537"/>
                  <c:y val="-0.1060640857392826"/>
                </c:manualLayout>
              </c:layout>
              <c:numFmt formatCode="General" sourceLinked="0"/>
              <c:txPr>
                <a:bodyPr/>
                <a:lstStyle/>
                <a:p>
                  <a:pPr>
                    <a:defRPr sz="1400"/>
                  </a:pPr>
                  <a:endParaRPr lang="en-US"/>
                </a:p>
              </c:txPr>
            </c:trendlineLbl>
          </c:trendline>
          <c:xVal>
            <c:numRef>
              <c:f>Sheet1!$N$48:$N$58</c:f>
              <c:numCache>
                <c:formatCode>General</c:formatCode>
                <c:ptCount val="11"/>
                <c:pt idx="0">
                  <c:v>0.5</c:v>
                </c:pt>
                <c:pt idx="1">
                  <c:v>1.1000000000000001</c:v>
                </c:pt>
                <c:pt idx="2">
                  <c:v>0.8</c:v>
                </c:pt>
                <c:pt idx="3">
                  <c:v>0.9</c:v>
                </c:pt>
                <c:pt idx="4">
                  <c:v>0.3</c:v>
                </c:pt>
                <c:pt idx="5">
                  <c:v>0.4</c:v>
                </c:pt>
                <c:pt idx="6">
                  <c:v>0.6</c:v>
                </c:pt>
                <c:pt idx="7">
                  <c:v>0.7</c:v>
                </c:pt>
                <c:pt idx="8">
                  <c:v>1</c:v>
                </c:pt>
                <c:pt idx="9">
                  <c:v>0.6</c:v>
                </c:pt>
              </c:numCache>
            </c:numRef>
          </c:xVal>
          <c:yVal>
            <c:numRef>
              <c:f>Sheet1!$O$48:$O$58</c:f>
              <c:numCache>
                <c:formatCode>General</c:formatCode>
                <c:ptCount val="11"/>
                <c:pt idx="0">
                  <c:v>-1.0897184122613</c:v>
                </c:pt>
                <c:pt idx="1">
                  <c:v>1.1040974614513499</c:v>
                </c:pt>
                <c:pt idx="2">
                  <c:v>-0.4991312176487</c:v>
                </c:pt>
                <c:pt idx="3">
                  <c:v>0.88455172322013598</c:v>
                </c:pt>
                <c:pt idx="4">
                  <c:v>-1.03823513362474</c:v>
                </c:pt>
                <c:pt idx="5">
                  <c:v>-0.49941818714752501</c:v>
                </c:pt>
                <c:pt idx="6">
                  <c:v>2.0329338728747201E-4</c:v>
                </c:pt>
                <c:pt idx="7">
                  <c:v>-0.179458706400624</c:v>
                </c:pt>
                <c:pt idx="8">
                  <c:v>0.26743005579110102</c:v>
                </c:pt>
                <c:pt idx="9">
                  <c:v>0.29604885595666902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5784448"/>
        <c:axId val="85785984"/>
      </c:scatterChart>
      <c:valAx>
        <c:axId val="857844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85785984"/>
        <c:crosses val="autoZero"/>
        <c:crossBetween val="midCat"/>
      </c:valAx>
      <c:valAx>
        <c:axId val="857859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85784448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3FF94-F502-4DC1-BDC9-87D24652A0D6}" type="datetimeFigureOut">
              <a:rPr lang="en-GB" smtClean="0"/>
              <a:t>17/03/2011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81E63-A125-4114-946C-C02864D8E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2556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3FF94-F502-4DC1-BDC9-87D24652A0D6}" type="datetimeFigureOut">
              <a:rPr lang="en-GB" smtClean="0"/>
              <a:t>17/03/2011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81E63-A125-4114-946C-C02864D8E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7168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3FF94-F502-4DC1-BDC9-87D24652A0D6}" type="datetimeFigureOut">
              <a:rPr lang="en-GB" smtClean="0"/>
              <a:t>17/03/2011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81E63-A125-4114-946C-C02864D8E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6367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3FF94-F502-4DC1-BDC9-87D24652A0D6}" type="datetimeFigureOut">
              <a:rPr lang="en-GB" smtClean="0"/>
              <a:t>17/03/2011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81E63-A125-4114-946C-C02864D8E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7418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3FF94-F502-4DC1-BDC9-87D24652A0D6}" type="datetimeFigureOut">
              <a:rPr lang="en-GB" smtClean="0"/>
              <a:t>17/03/2011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81E63-A125-4114-946C-C02864D8E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4610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3FF94-F502-4DC1-BDC9-87D24652A0D6}" type="datetimeFigureOut">
              <a:rPr lang="en-GB" smtClean="0"/>
              <a:t>17/03/2011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81E63-A125-4114-946C-C02864D8E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9696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3FF94-F502-4DC1-BDC9-87D24652A0D6}" type="datetimeFigureOut">
              <a:rPr lang="en-GB" smtClean="0"/>
              <a:t>17/03/2011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81E63-A125-4114-946C-C02864D8E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0717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3FF94-F502-4DC1-BDC9-87D24652A0D6}" type="datetimeFigureOut">
              <a:rPr lang="en-GB" smtClean="0"/>
              <a:t>17/03/2011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81E63-A125-4114-946C-C02864D8E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7909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3FF94-F502-4DC1-BDC9-87D24652A0D6}" type="datetimeFigureOut">
              <a:rPr lang="en-GB" smtClean="0"/>
              <a:t>17/03/2011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81E63-A125-4114-946C-C02864D8E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2384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3FF94-F502-4DC1-BDC9-87D24652A0D6}" type="datetimeFigureOut">
              <a:rPr lang="en-GB" smtClean="0"/>
              <a:t>17/03/2011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81E63-A125-4114-946C-C02864D8E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0527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3FF94-F502-4DC1-BDC9-87D24652A0D6}" type="datetimeFigureOut">
              <a:rPr lang="en-GB" smtClean="0"/>
              <a:t>17/03/2011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81E63-A125-4114-946C-C02864D8E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58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13FF94-F502-4DC1-BDC9-87D24652A0D6}" type="datetimeFigureOut">
              <a:rPr lang="en-GB" smtClean="0"/>
              <a:t>17/03/2011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81E63-A125-4114-946C-C02864D8E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8892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8616" y="130622"/>
            <a:ext cx="382676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Cable Matching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4/4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FONT Meeting 17</a:t>
            </a:r>
            <a:r>
              <a:rPr lang="en-GB" sz="1400" dirty="0" smtClean="0">
                <a:latin typeface="Calibri" pitchFamily="34" charset="0"/>
              </a:rPr>
              <a:t>/3/11</a:t>
            </a:r>
            <a:endParaRPr lang="en-GB" sz="1400" dirty="0">
              <a:latin typeface="Calibri" pitchFamily="34" charset="0"/>
            </a:endParaRPr>
          </a:p>
        </p:txBody>
      </p:sp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24058412"/>
              </p:ext>
            </p:extLst>
          </p:nvPr>
        </p:nvGraphicFramePr>
        <p:xfrm>
          <a:off x="71438" y="908720"/>
          <a:ext cx="9036050" cy="5544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75358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8616" y="130622"/>
            <a:ext cx="382676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Cable Matching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1/4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FONT Meeting 17</a:t>
            </a:r>
            <a:r>
              <a:rPr lang="en-GB" sz="1400" dirty="0" smtClean="0">
                <a:latin typeface="Calibri" pitchFamily="34" charset="0"/>
              </a:rPr>
              <a:t>/3/11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8" y="836712"/>
            <a:ext cx="8929687" cy="5671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56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8616" y="130622"/>
            <a:ext cx="382676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Cable Matching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2/4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FONT Meeting 17</a:t>
            </a:r>
            <a:r>
              <a:rPr lang="en-GB" sz="1400" dirty="0" smtClean="0">
                <a:latin typeface="Calibri" pitchFamily="34" charset="0"/>
              </a:rPr>
              <a:t>/3/11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908719"/>
            <a:ext cx="8749605" cy="5473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726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8616" y="130622"/>
            <a:ext cx="382676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Cable Matching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3/4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FONT Meeting 17</a:t>
            </a:r>
            <a:r>
              <a:rPr lang="en-GB" sz="1400" dirty="0" smtClean="0">
                <a:latin typeface="Calibri" pitchFamily="34" charset="0"/>
              </a:rPr>
              <a:t>/3/11</a:t>
            </a:r>
            <a:endParaRPr lang="en-GB" sz="1400" dirty="0">
              <a:latin typeface="Calibri" pitchFamily="34" charset="0"/>
            </a:endParaRPr>
          </a:p>
        </p:txBody>
      </p:sp>
      <p:graphicFrame>
        <p:nvGraphicFramePr>
          <p:cNvPr id="12" name="Chart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382288"/>
              </p:ext>
            </p:extLst>
          </p:nvPr>
        </p:nvGraphicFramePr>
        <p:xfrm>
          <a:off x="71438" y="836712"/>
          <a:ext cx="8983270" cy="5616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400551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1199</TotalTime>
  <Words>35</Words>
  <Application>Microsoft Office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Cable Matching</vt:lpstr>
      <vt:lpstr>Cable Matching</vt:lpstr>
      <vt:lpstr>Cable Matching</vt:lpstr>
      <vt:lpstr>Cable Matching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Cable Matching</dc:title>
  <dc:creator>Windows User</dc:creator>
  <cp:lastModifiedBy>Windows User</cp:lastModifiedBy>
  <cp:revision>6</cp:revision>
  <dcterms:created xsi:type="dcterms:W3CDTF">2011-03-17T14:01:06Z</dcterms:created>
  <dcterms:modified xsi:type="dcterms:W3CDTF">2011-03-18T10:00:19Z</dcterms:modified>
</cp:coreProperties>
</file>