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cable%20electric%20path%20lengths(colin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cable%20electric%20path%20lengths(colin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Measure%20Cable%20Length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 smtClean="0"/>
              <a:t>Original </a:t>
            </a:r>
            <a:r>
              <a:rPr lang="en-GB" sz="1400" dirty="0" err="1"/>
              <a:t>vs</a:t>
            </a:r>
            <a:r>
              <a:rPr lang="en-GB" sz="1400" dirty="0"/>
              <a:t> New Length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6040945648240224E-2"/>
          <c:y val="7.5491108265706555E-2"/>
          <c:w val="0.76536428046899441"/>
          <c:h val="0.81129907204408613"/>
        </c:manualLayout>
      </c:layout>
      <c:scatterChart>
        <c:scatterStyle val="lineMarker"/>
        <c:varyColors val="0"/>
        <c:ser>
          <c:idx val="0"/>
          <c:order val="0"/>
          <c:tx>
            <c:v>Unused Cables</c:v>
          </c:tx>
          <c:spPr>
            <a:ln w="28575">
              <a:noFill/>
            </a:ln>
          </c:spPr>
          <c:xVal>
            <c:numRef>
              <c:f>Sheet1!$O$11:$O$49</c:f>
              <c:numCache>
                <c:formatCode>0.00</c:formatCode>
                <c:ptCount val="39"/>
                <c:pt idx="0">
                  <c:v>3.0186400000000004</c:v>
                </c:pt>
                <c:pt idx="1">
                  <c:v>0.88692000000000004</c:v>
                </c:pt>
                <c:pt idx="2">
                  <c:v>2.74634</c:v>
                </c:pt>
                <c:pt idx="3">
                  <c:v>2.5051600000000001</c:v>
                </c:pt>
                <c:pt idx="4">
                  <c:v>3.0264199999999999</c:v>
                </c:pt>
                <c:pt idx="5">
                  <c:v>2.3184399999999998</c:v>
                </c:pt>
                <c:pt idx="6">
                  <c:v>3.1664600000000003</c:v>
                </c:pt>
                <c:pt idx="7">
                  <c:v>3.8355400000000004</c:v>
                </c:pt>
                <c:pt idx="8">
                  <c:v>3.0186400000000004</c:v>
                </c:pt>
                <c:pt idx="9">
                  <c:v>2.54406</c:v>
                </c:pt>
                <c:pt idx="10">
                  <c:v>3.9289000000000001</c:v>
                </c:pt>
                <c:pt idx="11">
                  <c:v>2.8007999999999997</c:v>
                </c:pt>
                <c:pt idx="12">
                  <c:v>1.4159600000000001</c:v>
                </c:pt>
                <c:pt idx="13">
                  <c:v>0.40456000000000003</c:v>
                </c:pt>
                <c:pt idx="14">
                  <c:v>0.50570000000000004</c:v>
                </c:pt>
                <c:pt idx="15">
                  <c:v>1.0580800000000001</c:v>
                </c:pt>
                <c:pt idx="16">
                  <c:v>0.64573999999999998</c:v>
                </c:pt>
                <c:pt idx="17">
                  <c:v>0.1167</c:v>
                </c:pt>
                <c:pt idx="18">
                  <c:v>2.3495600000000003</c:v>
                </c:pt>
                <c:pt idx="19">
                  <c:v>1.6493600000000002</c:v>
                </c:pt>
                <c:pt idx="20">
                  <c:v>2.3729</c:v>
                </c:pt>
                <c:pt idx="21">
                  <c:v>2.1006</c:v>
                </c:pt>
                <c:pt idx="22">
                  <c:v>7.7800000000000008E-2</c:v>
                </c:pt>
                <c:pt idx="23">
                  <c:v>2.1628400000000001</c:v>
                </c:pt>
                <c:pt idx="24">
                  <c:v>0.18672</c:v>
                </c:pt>
                <c:pt idx="25">
                  <c:v>0.28008000000000005</c:v>
                </c:pt>
                <c:pt idx="26">
                  <c:v>0.15560000000000002</c:v>
                </c:pt>
                <c:pt idx="27">
                  <c:v>2.7618999999999998</c:v>
                </c:pt>
                <c:pt idx="28">
                  <c:v>2.334E-2</c:v>
                </c:pt>
                <c:pt idx="29">
                  <c:v>3.0653199999999998</c:v>
                </c:pt>
                <c:pt idx="30">
                  <c:v>2.5751800000000005</c:v>
                </c:pt>
                <c:pt idx="31">
                  <c:v>2.3884600000000002</c:v>
                </c:pt>
                <c:pt idx="32">
                  <c:v>2.3106599999999999</c:v>
                </c:pt>
                <c:pt idx="33">
                  <c:v>2.4195799999999998</c:v>
                </c:pt>
                <c:pt idx="34">
                  <c:v>2.5596200000000002</c:v>
                </c:pt>
                <c:pt idx="35">
                  <c:v>2.27176</c:v>
                </c:pt>
                <c:pt idx="36">
                  <c:v>1.9216599999999999</c:v>
                </c:pt>
                <c:pt idx="37">
                  <c:v>1.9605600000000001</c:v>
                </c:pt>
                <c:pt idx="38">
                  <c:v>2.8007999999999997</c:v>
                </c:pt>
              </c:numCache>
            </c:numRef>
          </c:xVal>
          <c:yVal>
            <c:numRef>
              <c:f>Sheet1!$Z$11:$Z$49</c:f>
              <c:numCache>
                <c:formatCode>General</c:formatCode>
                <c:ptCount val="39"/>
                <c:pt idx="0">
                  <c:v>3.0342000000000047</c:v>
                </c:pt>
                <c:pt idx="1">
                  <c:v>1.0814200000000114</c:v>
                </c:pt>
                <c:pt idx="2">
                  <c:v>2.8397000000000041</c:v>
                </c:pt>
                <c:pt idx="3">
                  <c:v>2.6218600000000039</c:v>
                </c:pt>
                <c:pt idx="4">
                  <c:v>3.1664599999999949</c:v>
                </c:pt>
                <c:pt idx="5">
                  <c:v>2.5907400000000096</c:v>
                </c:pt>
                <c:pt idx="6">
                  <c:v>3.3920800000000106</c:v>
                </c:pt>
                <c:pt idx="7">
                  <c:v>3.4387600000000123</c:v>
                </c:pt>
                <c:pt idx="8">
                  <c:v>3.0575400000000053</c:v>
                </c:pt>
                <c:pt idx="9">
                  <c:v>2.7307799999999931</c:v>
                </c:pt>
                <c:pt idx="10">
                  <c:v>4.1311800000000014</c:v>
                </c:pt>
                <c:pt idx="11">
                  <c:v>2.9097200000000072</c:v>
                </c:pt>
                <c:pt idx="12">
                  <c:v>1.5248800000000062</c:v>
                </c:pt>
                <c:pt idx="13">
                  <c:v>0.2800800000000106</c:v>
                </c:pt>
                <c:pt idx="14">
                  <c:v>0.63018000000000174</c:v>
                </c:pt>
                <c:pt idx="15">
                  <c:v>0.63795999999999475</c:v>
                </c:pt>
                <c:pt idx="16">
                  <c:v>0.74688000000000632</c:v>
                </c:pt>
                <c:pt idx="17">
                  <c:v>0.10892000000001151</c:v>
                </c:pt>
                <c:pt idx="18">
                  <c:v>2.520720000000007</c:v>
                </c:pt>
                <c:pt idx="19">
                  <c:v>2.0072400000000097</c:v>
                </c:pt>
                <c:pt idx="20">
                  <c:v>2.5985200000000024</c:v>
                </c:pt>
                <c:pt idx="21">
                  <c:v>2.2484200000000114</c:v>
                </c:pt>
                <c:pt idx="22">
                  <c:v>0.19450000000000001</c:v>
                </c:pt>
                <c:pt idx="23">
                  <c:v>2.2406399999999964</c:v>
                </c:pt>
                <c:pt idx="24">
                  <c:v>0.1400400000000053</c:v>
                </c:pt>
                <c:pt idx="25">
                  <c:v>0.31897999999999738</c:v>
                </c:pt>
                <c:pt idx="26">
                  <c:v>0.17115999999999912</c:v>
                </c:pt>
                <c:pt idx="27">
                  <c:v>2.8708199999999984</c:v>
                </c:pt>
                <c:pt idx="28">
                  <c:v>0</c:v>
                </c:pt>
                <c:pt idx="29">
                  <c:v>3.1353400000000011</c:v>
                </c:pt>
                <c:pt idx="30">
                  <c:v>2.7385600000000081</c:v>
                </c:pt>
                <c:pt idx="31">
                  <c:v>2.4818199999999981</c:v>
                </c:pt>
                <c:pt idx="32">
                  <c:v>2.3340000000000001</c:v>
                </c:pt>
                <c:pt idx="33">
                  <c:v>2.5518400000000008</c:v>
                </c:pt>
                <c:pt idx="34">
                  <c:v>2.6607600000000127</c:v>
                </c:pt>
                <c:pt idx="35">
                  <c:v>2.4818199999999981</c:v>
                </c:pt>
                <c:pt idx="36">
                  <c:v>1.8672000000000046</c:v>
                </c:pt>
                <c:pt idx="37">
                  <c:v>2.0694799999999973</c:v>
                </c:pt>
                <c:pt idx="38">
                  <c:v>2.8941599999999994</c:v>
                </c:pt>
              </c:numCache>
            </c:numRef>
          </c:yVal>
          <c:smooth val="0"/>
        </c:ser>
        <c:ser>
          <c:idx val="1"/>
          <c:order val="1"/>
          <c:tx>
            <c:v>Used Cables</c:v>
          </c:tx>
          <c:spPr>
            <a:ln w="28575">
              <a:noFill/>
            </a:ln>
          </c:spPr>
          <c:marker>
            <c:symbol val="diamond"/>
            <c:size val="7"/>
          </c:marker>
          <c:xVal>
            <c:numRef>
              <c:f>Sheet3!$G$2:$G$13</c:f>
              <c:numCache>
                <c:formatCode>General</c:formatCode>
                <c:ptCount val="12"/>
                <c:pt idx="0">
                  <c:v>3.0186400000000004</c:v>
                </c:pt>
                <c:pt idx="1">
                  <c:v>3.0264199999999999</c:v>
                </c:pt>
                <c:pt idx="2">
                  <c:v>2.3184399999999998</c:v>
                </c:pt>
                <c:pt idx="3">
                  <c:v>3.8355400000000004</c:v>
                </c:pt>
                <c:pt idx="4">
                  <c:v>3.0186400000000004</c:v>
                </c:pt>
                <c:pt idx="5">
                  <c:v>2.54406</c:v>
                </c:pt>
                <c:pt idx="6">
                  <c:v>3.9289000000000001</c:v>
                </c:pt>
                <c:pt idx="7">
                  <c:v>2.3495600000000003</c:v>
                </c:pt>
                <c:pt idx="8">
                  <c:v>0.18672</c:v>
                </c:pt>
                <c:pt idx="9">
                  <c:v>0.15560000000000002</c:v>
                </c:pt>
                <c:pt idx="10">
                  <c:v>2.3106599999999999</c:v>
                </c:pt>
                <c:pt idx="11">
                  <c:v>1.9216599999999999</c:v>
                </c:pt>
              </c:numCache>
            </c:numRef>
          </c:xVal>
          <c:yVal>
            <c:numRef>
              <c:f>Sheet3!$F$2:$F$13</c:f>
              <c:numCache>
                <c:formatCode>General</c:formatCode>
                <c:ptCount val="12"/>
                <c:pt idx="0">
                  <c:v>3.0342000000000047</c:v>
                </c:pt>
                <c:pt idx="1">
                  <c:v>3.1664599999999949</c:v>
                </c:pt>
                <c:pt idx="2">
                  <c:v>2.5907400000000096</c:v>
                </c:pt>
                <c:pt idx="3">
                  <c:v>3.4387600000000123</c:v>
                </c:pt>
                <c:pt idx="4">
                  <c:v>3.0575400000000053</c:v>
                </c:pt>
                <c:pt idx="5">
                  <c:v>2.7307799999999931</c:v>
                </c:pt>
                <c:pt idx="6">
                  <c:v>4.1311800000000014</c:v>
                </c:pt>
                <c:pt idx="7">
                  <c:v>2.520720000000007</c:v>
                </c:pt>
                <c:pt idx="8">
                  <c:v>0.1400400000000053</c:v>
                </c:pt>
                <c:pt idx="9">
                  <c:v>0.17115999999999912</c:v>
                </c:pt>
                <c:pt idx="10">
                  <c:v>2.3340000000000001</c:v>
                </c:pt>
                <c:pt idx="11">
                  <c:v>1.8672000000000046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910016"/>
        <c:axId val="79911936"/>
      </c:scatterChart>
      <c:valAx>
        <c:axId val="79910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 dirty="0"/>
                  <a:t>Original</a:t>
                </a:r>
                <a:r>
                  <a:rPr lang="en-GB" sz="1400" baseline="0" dirty="0"/>
                  <a:t> Relative Length (mm)</a:t>
                </a:r>
                <a:endParaRPr lang="en-GB" sz="1400" dirty="0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9911936"/>
        <c:crosses val="autoZero"/>
        <c:crossBetween val="midCat"/>
      </c:valAx>
      <c:valAx>
        <c:axId val="799119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 dirty="0"/>
                  <a:t>New Relative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991001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Cable Number vs Length Difference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8480424321959752E-2"/>
          <c:y val="7.5491108265706555E-2"/>
          <c:w val="0.75744346019247599"/>
          <c:h val="0.86650005595135959"/>
        </c:manualLayout>
      </c:layout>
      <c:scatterChart>
        <c:scatterStyle val="lineMarker"/>
        <c:varyColors val="0"/>
        <c:ser>
          <c:idx val="0"/>
          <c:order val="0"/>
          <c:tx>
            <c:v>Unused Cables</c:v>
          </c:tx>
          <c:spPr>
            <a:ln w="28575">
              <a:noFill/>
            </a:ln>
          </c:spPr>
          <c:xVal>
            <c:numRef>
              <c:f>Sheet3!$A$2:$A$40</c:f>
              <c:numCache>
                <c:formatCode>General</c:formatCode>
                <c:ptCount val="3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</c:numCache>
            </c:numRef>
          </c:xVal>
          <c:yVal>
            <c:numRef>
              <c:f>Sheet3!$F$31:$F$69</c:f>
              <c:numCache>
                <c:formatCode>General</c:formatCode>
                <c:ptCount val="39"/>
                <c:pt idx="0">
                  <c:v>1.5560000000004237E-2</c:v>
                </c:pt>
                <c:pt idx="1">
                  <c:v>0.19450000000001133</c:v>
                </c:pt>
                <c:pt idx="2">
                  <c:v>9.3360000000004106E-2</c:v>
                </c:pt>
                <c:pt idx="3">
                  <c:v>0.1167000000000038</c:v>
                </c:pt>
                <c:pt idx="4">
                  <c:v>0.14003999999999506</c:v>
                </c:pt>
                <c:pt idx="5">
                  <c:v>0.27230000000000976</c:v>
                </c:pt>
                <c:pt idx="6">
                  <c:v>0.22562000000001037</c:v>
                </c:pt>
                <c:pt idx="7">
                  <c:v>-0.39677999999998814</c:v>
                </c:pt>
                <c:pt idx="8">
                  <c:v>3.890000000000482E-2</c:v>
                </c:pt>
                <c:pt idx="9">
                  <c:v>0.18671999999999311</c:v>
                </c:pt>
                <c:pt idx="10">
                  <c:v>0.20228000000000135</c:v>
                </c:pt>
                <c:pt idx="11">
                  <c:v>0.10892000000000746</c:v>
                </c:pt>
                <c:pt idx="12">
                  <c:v>0.10892000000000612</c:v>
                </c:pt>
                <c:pt idx="13">
                  <c:v>-0.12447999999998943</c:v>
                </c:pt>
                <c:pt idx="14">
                  <c:v>0.1244800000000017</c:v>
                </c:pt>
                <c:pt idx="15">
                  <c:v>-0.42012000000000538</c:v>
                </c:pt>
                <c:pt idx="16">
                  <c:v>0.10114000000000634</c:v>
                </c:pt>
                <c:pt idx="17">
                  <c:v>-7.7799999999884906E-3</c:v>
                </c:pt>
                <c:pt idx="18">
                  <c:v>0.17116000000000664</c:v>
                </c:pt>
                <c:pt idx="19">
                  <c:v>0.35788000000000952</c:v>
                </c:pt>
                <c:pt idx="20">
                  <c:v>0.22562000000000237</c:v>
                </c:pt>
                <c:pt idx="21">
                  <c:v>0.14782000000001139</c:v>
                </c:pt>
                <c:pt idx="22">
                  <c:v>0.1167</c:v>
                </c:pt>
                <c:pt idx="23">
                  <c:v>7.7799999999996317E-2</c:v>
                </c:pt>
                <c:pt idx="24">
                  <c:v>-4.6679999999994698E-2</c:v>
                </c:pt>
                <c:pt idx="25">
                  <c:v>3.8899999999997326E-2</c:v>
                </c:pt>
                <c:pt idx="26">
                  <c:v>1.5559999999999102E-2</c:v>
                </c:pt>
                <c:pt idx="27">
                  <c:v>0.10891999999999857</c:v>
                </c:pt>
                <c:pt idx="28">
                  <c:v>-2.334E-2</c:v>
                </c:pt>
                <c:pt idx="29">
                  <c:v>7.0020000000001303E-2</c:v>
                </c:pt>
                <c:pt idx="30">
                  <c:v>0.16338000000000763</c:v>
                </c:pt>
                <c:pt idx="31">
                  <c:v>9.3359999999997889E-2</c:v>
                </c:pt>
                <c:pt idx="32">
                  <c:v>2.3340000000000138E-2</c:v>
                </c:pt>
                <c:pt idx="33">
                  <c:v>0.13226000000000093</c:v>
                </c:pt>
                <c:pt idx="34">
                  <c:v>0.10114000000001244</c:v>
                </c:pt>
                <c:pt idx="35">
                  <c:v>0.21005999999999814</c:v>
                </c:pt>
                <c:pt idx="36">
                  <c:v>-5.445999999999529E-2</c:v>
                </c:pt>
                <c:pt idx="37">
                  <c:v>0.10891999999999724</c:v>
                </c:pt>
                <c:pt idx="38">
                  <c:v>9.3359999999999665E-2</c:v>
                </c:pt>
              </c:numCache>
            </c:numRef>
          </c:yVal>
          <c:smooth val="0"/>
        </c:ser>
        <c:ser>
          <c:idx val="1"/>
          <c:order val="1"/>
          <c:tx>
            <c:v>Used Cables</c:v>
          </c:tx>
          <c:spPr>
            <a:ln w="28575">
              <a:noFill/>
            </a:ln>
          </c:spPr>
          <c:marker>
            <c:symbol val="diamond"/>
            <c:size val="7"/>
          </c:marker>
          <c:xVal>
            <c:numRef>
              <c:f>Sheet3!$E$2:$E$13</c:f>
              <c:numCache>
                <c:formatCode>General</c:formatCode>
                <c:ptCount val="12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19</c:v>
                </c:pt>
                <c:pt idx="8">
                  <c:v>25</c:v>
                </c:pt>
                <c:pt idx="9">
                  <c:v>27</c:v>
                </c:pt>
                <c:pt idx="10">
                  <c:v>33</c:v>
                </c:pt>
                <c:pt idx="11">
                  <c:v>37</c:v>
                </c:pt>
              </c:numCache>
            </c:numRef>
          </c:xVal>
          <c:yVal>
            <c:numRef>
              <c:f>Sheet3!$F$17:$F$28</c:f>
              <c:numCache>
                <c:formatCode>General</c:formatCode>
                <c:ptCount val="12"/>
                <c:pt idx="0">
                  <c:v>1.5560000000004237E-2</c:v>
                </c:pt>
                <c:pt idx="1">
                  <c:v>0.14003999999999506</c:v>
                </c:pt>
                <c:pt idx="2">
                  <c:v>0.27230000000000976</c:v>
                </c:pt>
                <c:pt idx="3">
                  <c:v>-0.39677999999998814</c:v>
                </c:pt>
                <c:pt idx="4">
                  <c:v>3.890000000000482E-2</c:v>
                </c:pt>
                <c:pt idx="5">
                  <c:v>0.18671999999999311</c:v>
                </c:pt>
                <c:pt idx="6">
                  <c:v>0.20228000000000135</c:v>
                </c:pt>
                <c:pt idx="7">
                  <c:v>0.17116000000000664</c:v>
                </c:pt>
                <c:pt idx="8">
                  <c:v>-4.6679999999994698E-2</c:v>
                </c:pt>
                <c:pt idx="9">
                  <c:v>1.5559999999999102E-2</c:v>
                </c:pt>
                <c:pt idx="10">
                  <c:v>2.3340000000000138E-2</c:v>
                </c:pt>
                <c:pt idx="11">
                  <c:v>-5.445999999999529E-2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573568"/>
        <c:axId val="39871616"/>
      </c:scatterChart>
      <c:valAx>
        <c:axId val="38573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Cable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871616"/>
        <c:crosses val="autoZero"/>
        <c:crossBetween val="midCat"/>
      </c:valAx>
      <c:valAx>
        <c:axId val="39871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Length Difference</a:t>
                </a:r>
                <a:r>
                  <a:rPr lang="en-GB" sz="1400" baseline="0"/>
                  <a:t> (mm)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57356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Remaining Correction For</a:t>
            </a:r>
            <a:r>
              <a:rPr lang="en-US" sz="1400" baseline="0"/>
              <a:t> Each BPM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Current!$K$1</c:f>
              <c:strCache>
                <c:ptCount val="1"/>
                <c:pt idx="0">
                  <c:v>Correction</c:v>
                </c:pt>
              </c:strCache>
            </c:strRef>
          </c:tx>
          <c:spPr>
            <a:ln w="28575">
              <a:noFill/>
            </a:ln>
          </c:spPr>
          <c:xVal>
            <c:numRef>
              <c:f>Current!$J$2:$J$9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xVal>
          <c:yVal>
            <c:numRef>
              <c:f>Current!$K$2:$K$9</c:f>
              <c:numCache>
                <c:formatCode>General</c:formatCode>
                <c:ptCount val="8"/>
                <c:pt idx="0">
                  <c:v>-0.1354389579112</c:v>
                </c:pt>
                <c:pt idx="1">
                  <c:v>-0.179458706400624</c:v>
                </c:pt>
                <c:pt idx="2">
                  <c:v>0.38488013643649299</c:v>
                </c:pt>
                <c:pt idx="3">
                  <c:v>1.56243778597281E-2</c:v>
                </c:pt>
                <c:pt idx="4">
                  <c:v>0.104844259932835</c:v>
                </c:pt>
                <c:pt idx="5">
                  <c:v>0.235155728161561</c:v>
                </c:pt>
                <c:pt idx="6">
                  <c:v>-0.22812769191711799</c:v>
                </c:pt>
                <c:pt idx="7">
                  <c:v>-0.34320912896163203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094528"/>
        <c:axId val="39900672"/>
      </c:scatterChart>
      <c:valAx>
        <c:axId val="39094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BPM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900672"/>
        <c:crosses val="autoZero"/>
        <c:crossBetween val="midCat"/>
      </c:valAx>
      <c:valAx>
        <c:axId val="399006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Correction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0945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 March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Lengths are relative to shortest length</a:t>
            </a:r>
          </a:p>
          <a:p>
            <a:r>
              <a:rPr lang="en-GB" dirty="0" smtClean="0"/>
              <a:t>Used cables are ones used on BPMs in Japan</a:t>
            </a:r>
          </a:p>
          <a:p>
            <a:r>
              <a:rPr lang="en-GB" dirty="0" smtClean="0"/>
              <a:t>Unused cables are the rest</a:t>
            </a:r>
          </a:p>
          <a:p>
            <a:r>
              <a:rPr lang="en-GB" dirty="0" smtClean="0"/>
              <a:t>Take this with a pinch of salt</a:t>
            </a:r>
          </a:p>
          <a:p>
            <a:r>
              <a:rPr lang="en-GB" dirty="0" smtClean="0"/>
              <a:t>Some cables used for tests more than others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 March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216136"/>
              </p:ext>
            </p:extLst>
          </p:nvPr>
        </p:nvGraphicFramePr>
        <p:xfrm>
          <a:off x="0" y="836712"/>
          <a:ext cx="9107488" cy="5737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588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 March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346852"/>
              </p:ext>
            </p:extLst>
          </p:nvPr>
        </p:nvGraphicFramePr>
        <p:xfrm>
          <a:off x="0" y="836712"/>
          <a:ext cx="9144000" cy="5737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630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 March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4492294"/>
              </p:ext>
            </p:extLst>
          </p:nvPr>
        </p:nvGraphicFramePr>
        <p:xfrm>
          <a:off x="0" y="764704"/>
          <a:ext cx="9107488" cy="5809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9957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105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FONT Meeting</vt:lpstr>
      <vt:lpstr>FONT Meeting</vt:lpstr>
      <vt:lpstr>FONT Meeting</vt:lpstr>
      <vt:lpstr>FONT Meeting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9</cp:revision>
  <dcterms:created xsi:type="dcterms:W3CDTF">2011-03-24T11:41:11Z</dcterms:created>
  <dcterms:modified xsi:type="dcterms:W3CDTF">2011-03-24T12:11:00Z</dcterms:modified>
</cp:coreProperties>
</file>