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8" r:id="rId3"/>
    <p:sldId id="301" r:id="rId4"/>
    <p:sldId id="299" r:id="rId5"/>
    <p:sldId id="300" r:id="rId6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A2B"/>
    <a:srgbClr val="23346C"/>
    <a:srgbClr val="CCFF33"/>
    <a:srgbClr val="339966"/>
    <a:srgbClr val="66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4700" autoAdjust="0"/>
  </p:normalViewPr>
  <p:slideViewPr>
    <p:cSldViewPr>
      <p:cViewPr>
        <p:scale>
          <a:sx n="125" d="100"/>
          <a:sy n="125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D81CD-8A98-324E-B0A0-A211EDDC9E2F}" type="datetimeFigureOut">
              <a:rPr lang="en-US" smtClean="0"/>
              <a:t>3/30/11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F3683-E6EC-914D-B855-3DF923F02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6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B0E32CA1-22D7-4345-AF15-A2C07990A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30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C255B-886D-4943-9562-B7B1F7D22887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8CAAE2-3562-3E46-970B-F2B7BC63F33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0AB30-6CCA-5844-B34D-F761DDEEFB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5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D64E8-BD90-DC4F-A9C6-C3A09A4B60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1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E4F39-439C-1A4F-8186-77CDE8E773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07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38849-A12B-3E44-8A36-0142A3AC6C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DC161-E7B6-F041-992E-A5D351F94C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9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34524-47C3-AA47-BF13-CE52E99C67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2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24C71-324D-8E4E-8FA4-47956857AB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4D091-D681-7B42-B4BF-08F1F30E2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2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752EE-42EB-9C44-BCC5-1DCC7191C8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0231C-B916-434E-B4CA-6AD5FBBDE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3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EE3C039A-BA73-F34A-8E79-943FEB38567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4/1/2011     AD&amp;I Meeting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Global Design Effort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CDEBBAE-0267-FC40-A8E8-8E61501518D9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0"/>
            <a:ext cx="7772400" cy="1981200"/>
          </a:xfrm>
        </p:spPr>
        <p:txBody>
          <a:bodyPr/>
          <a:lstStyle/>
          <a:p>
            <a:r>
              <a:rPr lang="en-US" b="1" dirty="0" smtClean="0"/>
              <a:t>Damping Rings Technical Review Proposed Program</a:t>
            </a:r>
            <a:endParaRPr lang="en-U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Susanna </a:t>
            </a:r>
            <a:r>
              <a:rPr lang="en-US" dirty="0" err="1" smtClean="0"/>
              <a:t>Guiducci</a:t>
            </a:r>
            <a:r>
              <a:rPr lang="en-US" dirty="0" smtClean="0"/>
              <a:t>, Mark Palmer</a:t>
            </a:r>
            <a:endParaRPr lang="en-US" dirty="0"/>
          </a:p>
          <a:p>
            <a:r>
              <a:rPr lang="en-US" dirty="0"/>
              <a:t>GDE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CF25-3FBC-FC40-9381-5E5FE1C69623}" type="slidenum">
              <a:rPr lang="en-US"/>
              <a:pPr/>
              <a:t>2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6629400" cy="914400"/>
          </a:xfrm>
        </p:spPr>
        <p:txBody>
          <a:bodyPr/>
          <a:lstStyle/>
          <a:p>
            <a:r>
              <a:rPr lang="en-US" dirty="0" smtClean="0"/>
              <a:t>Proposed Topics</a:t>
            </a:r>
            <a:endParaRPr 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467600" cy="5334000"/>
          </a:xfrm>
        </p:spPr>
        <p:txBody>
          <a:bodyPr/>
          <a:lstStyle/>
          <a:p>
            <a:r>
              <a:rPr lang="en-US" sz="2000" dirty="0" smtClean="0"/>
              <a:t>DR Parameter Specifications</a:t>
            </a:r>
          </a:p>
          <a:p>
            <a:r>
              <a:rPr lang="en-US" sz="2000" dirty="0" smtClean="0"/>
              <a:t>Baseline Lattice Choice</a:t>
            </a:r>
          </a:p>
          <a:p>
            <a:pPr lvl="1"/>
            <a:r>
              <a:rPr lang="en-US" sz="1800" dirty="0" smtClean="0"/>
              <a:t>Key Design Choices</a:t>
            </a:r>
            <a:endParaRPr lang="en-US" sz="1800" dirty="0"/>
          </a:p>
          <a:p>
            <a:pPr lvl="1"/>
            <a:r>
              <a:rPr lang="en-US" sz="1800" dirty="0" smtClean="0"/>
              <a:t>Component Counts</a:t>
            </a:r>
          </a:p>
          <a:p>
            <a:pPr lvl="1"/>
            <a:r>
              <a:rPr lang="en-US" sz="1800" dirty="0" smtClean="0"/>
              <a:t>Physics Issues</a:t>
            </a:r>
          </a:p>
          <a:p>
            <a:pPr lvl="2"/>
            <a:r>
              <a:rPr lang="en-US" sz="1600" dirty="0" smtClean="0"/>
              <a:t>R&amp;D</a:t>
            </a:r>
          </a:p>
          <a:p>
            <a:pPr lvl="2"/>
            <a:r>
              <a:rPr lang="en-US" sz="1600" dirty="0" smtClean="0"/>
              <a:t>Required Design Studies</a:t>
            </a:r>
          </a:p>
          <a:p>
            <a:pPr lvl="1"/>
            <a:r>
              <a:rPr lang="en-US" sz="1800" dirty="0" smtClean="0"/>
              <a:t>Alternate Modes of Operation</a:t>
            </a:r>
          </a:p>
          <a:p>
            <a:pPr lvl="2"/>
            <a:r>
              <a:rPr lang="en-US" sz="1600" dirty="0" smtClean="0"/>
              <a:t>Compatibility with high power and 10Hz operation</a:t>
            </a:r>
          </a:p>
          <a:p>
            <a:pPr lvl="2"/>
            <a:r>
              <a:rPr lang="en-US" sz="1600" dirty="0" smtClean="0"/>
              <a:t>Projections for limitations due to physics performance</a:t>
            </a:r>
          </a:p>
          <a:p>
            <a:r>
              <a:rPr lang="en-US" sz="2000" dirty="0" smtClean="0"/>
              <a:t>Interfaces to Adjacent </a:t>
            </a:r>
            <a:r>
              <a:rPr lang="en-US" sz="2000" dirty="0"/>
              <a:t>A</a:t>
            </a:r>
            <a:r>
              <a:rPr lang="en-US" sz="2000" dirty="0" smtClean="0"/>
              <a:t>rea Systems</a:t>
            </a:r>
          </a:p>
          <a:p>
            <a:r>
              <a:rPr lang="en-US" sz="2000" dirty="0" smtClean="0"/>
              <a:t>Layout &amp; CFS Interface</a:t>
            </a:r>
          </a:p>
          <a:p>
            <a:r>
              <a:rPr lang="en-US" sz="2000" dirty="0" smtClean="0"/>
              <a:t>Documentation</a:t>
            </a:r>
          </a:p>
          <a:p>
            <a:r>
              <a:rPr lang="en-US" sz="2000" dirty="0" smtClean="0"/>
              <a:t>Costing</a:t>
            </a:r>
          </a:p>
          <a:p>
            <a:r>
              <a:rPr lang="en-US" sz="2000" dirty="0" smtClean="0"/>
              <a:t>Schedule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TDP-II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900"/>
            <a:ext cx="9144000" cy="464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97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Thursday, July 7</a:t>
            </a: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tx1"/>
                </a:solidFill>
              </a:rPr>
              <a:t>Morning </a:t>
            </a:r>
            <a:r>
              <a:rPr lang="en-US" sz="2000" u="sng" dirty="0" smtClean="0">
                <a:solidFill>
                  <a:schemeClr val="tx1"/>
                </a:solidFill>
              </a:rPr>
              <a:t>Session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Introduction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DR </a:t>
            </a:r>
            <a:r>
              <a:rPr lang="en-US" sz="2000" dirty="0" smtClean="0">
                <a:solidFill>
                  <a:schemeClr val="tx1"/>
                </a:solidFill>
              </a:rPr>
              <a:t>Parameter Specifications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Baseline Lattice </a:t>
            </a:r>
            <a:r>
              <a:rPr lang="en-US" sz="2000" dirty="0" smtClean="0">
                <a:solidFill>
                  <a:schemeClr val="tx1"/>
                </a:solidFill>
              </a:rPr>
              <a:t>Choice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TDP R&amp;D Progress/Plans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tx1"/>
                </a:solidFill>
              </a:rPr>
              <a:t>Afternoon Session</a:t>
            </a:r>
            <a:endParaRPr lang="en-US" sz="1600" u="sng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Interfaces to Adjacent Area Systems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Layout &amp; CFS Interface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Friday, July </a:t>
            </a:r>
            <a:r>
              <a:rPr lang="en-US" dirty="0" smtClean="0"/>
              <a:t>8</a:t>
            </a:r>
          </a:p>
          <a:p>
            <a:pPr marL="0" indent="0">
              <a:buNone/>
            </a:pPr>
            <a:r>
              <a:rPr lang="en-US" sz="2000" u="sng" dirty="0">
                <a:solidFill>
                  <a:schemeClr val="tx1"/>
                </a:solidFill>
              </a:rPr>
              <a:t>Morning Session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Documentation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Costing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tx1"/>
                </a:solidFill>
              </a:rPr>
              <a:t/>
            </a:r>
            <a:br>
              <a:rPr lang="en-US" sz="2000" u="sng" dirty="0" smtClean="0">
                <a:solidFill>
                  <a:schemeClr val="tx1"/>
                </a:solidFill>
              </a:rPr>
            </a:br>
            <a:r>
              <a:rPr lang="en-US" sz="2000" u="sng" dirty="0" smtClean="0">
                <a:solidFill>
                  <a:schemeClr val="tx1"/>
                </a:solidFill>
              </a:rPr>
              <a:t>Afternoon </a:t>
            </a:r>
            <a:r>
              <a:rPr lang="en-US" sz="2000" u="sng" dirty="0">
                <a:solidFill>
                  <a:schemeClr val="tx1"/>
                </a:solidFill>
              </a:rPr>
              <a:t>Session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TDP-II Schedule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Review Closeout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EDMS Session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Preparations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Tuesday, April 19</a:t>
            </a:r>
            <a:r>
              <a:rPr lang="en-US" baseline="30000" dirty="0" smtClean="0"/>
              <a:t>th</a:t>
            </a:r>
            <a:r>
              <a:rPr lang="en-US" dirty="0" smtClean="0"/>
              <a:t>:  DR Lattice WebEx</a:t>
            </a:r>
          </a:p>
          <a:p>
            <a:pPr lvl="1"/>
            <a:r>
              <a:rPr lang="en-US" dirty="0" smtClean="0"/>
              <a:t>Lattice status reports</a:t>
            </a:r>
          </a:p>
          <a:p>
            <a:pPr lvl="1"/>
            <a:r>
              <a:rPr lang="en-US" dirty="0" smtClean="0"/>
              <a:t>Update “standard” straights design</a:t>
            </a:r>
          </a:p>
          <a:p>
            <a:r>
              <a:rPr lang="en-US" dirty="0" smtClean="0"/>
              <a:t>Tuesday, May 24</a:t>
            </a:r>
            <a:r>
              <a:rPr lang="en-US" baseline="30000" dirty="0" smtClean="0"/>
              <a:t>th</a:t>
            </a:r>
            <a:r>
              <a:rPr lang="en-US" dirty="0" smtClean="0"/>
              <a:t>:  DR Lattice WebEx</a:t>
            </a:r>
          </a:p>
          <a:p>
            <a:pPr lvl="1"/>
            <a:r>
              <a:rPr lang="en-US" dirty="0" smtClean="0"/>
              <a:t>Lattice down-select</a:t>
            </a:r>
          </a:p>
          <a:p>
            <a:pPr lvl="1"/>
            <a:r>
              <a:rPr lang="en-US" smtClean="0"/>
              <a:t>Identify critical issues </a:t>
            </a:r>
            <a:r>
              <a:rPr lang="en-US" dirty="0" smtClean="0"/>
              <a:t>for further refinement</a:t>
            </a:r>
          </a:p>
          <a:p>
            <a:r>
              <a:rPr lang="en-US" dirty="0" smtClean="0"/>
              <a:t>Tuesday, June 28</a:t>
            </a:r>
            <a:r>
              <a:rPr lang="en-US" baseline="30000" dirty="0" smtClean="0"/>
              <a:t>th</a:t>
            </a:r>
            <a:r>
              <a:rPr lang="en-US" dirty="0" smtClean="0"/>
              <a:t>:  DR Lattice WebEx</a:t>
            </a:r>
          </a:p>
          <a:p>
            <a:pPr lvl="1"/>
            <a:r>
              <a:rPr lang="en-US" dirty="0" smtClean="0"/>
              <a:t>Group review of baseline lattice </a:t>
            </a:r>
          </a:p>
          <a:p>
            <a:pPr lvl="1"/>
            <a:r>
              <a:rPr lang="en-US" dirty="0" smtClean="0"/>
              <a:t>Discussion of preliminary documentation for review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4/1/2011     AD&amp;I Meeting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2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lc_gde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ilc_gde_template.potx</Template>
  <TotalTime>3493</TotalTime>
  <Words>229</Words>
  <Application>Microsoft Macintosh PowerPoint</Application>
  <PresentationFormat>On-screen Show (4:3)</PresentationFormat>
  <Paragraphs>67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ilc_gde_template</vt:lpstr>
      <vt:lpstr>Damping Rings Technical Review Proposed Program</vt:lpstr>
      <vt:lpstr>Proposed Topics</vt:lpstr>
      <vt:lpstr>TDP-II Schedule</vt:lpstr>
      <vt:lpstr>Agenda</vt:lpstr>
      <vt:lpstr>Preparations Timeline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Mark Palmer</cp:lastModifiedBy>
  <cp:revision>65</cp:revision>
  <dcterms:created xsi:type="dcterms:W3CDTF">2005-11-21T04:08:26Z</dcterms:created>
  <dcterms:modified xsi:type="dcterms:W3CDTF">2011-04-01T13:53:53Z</dcterms:modified>
</cp:coreProperties>
</file>