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76" d="100"/>
          <a:sy n="176" d="100"/>
        </p:scale>
        <p:origin x="-16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0FF6-F98C-4200-B14D-90A1D2EBC86C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CA7A5-65B5-47CD-A997-476E76E03E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5" y="764704"/>
            <a:ext cx="9001001" cy="569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47864" y="1886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RDR Experimental Area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804" y="76288"/>
            <a:ext cx="8100392" cy="670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860032" y="1886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RDR Experimental Area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7" y="692696"/>
            <a:ext cx="9108503" cy="569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572000" y="11663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RDR Experimental Area - Modified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6660231" cy="664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60032" y="378904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 Area – </a:t>
            </a:r>
            <a:r>
              <a:rPr lang="en-US" dirty="0"/>
              <a:t>L</a:t>
            </a:r>
            <a:r>
              <a:rPr lang="en-US" dirty="0" smtClean="0"/>
              <a:t>ateral Shafts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SLAC</cp:lastModifiedBy>
  <cp:revision>2</cp:revision>
  <dcterms:created xsi:type="dcterms:W3CDTF">2011-04-07T18:19:19Z</dcterms:created>
  <dcterms:modified xsi:type="dcterms:W3CDTF">2011-04-07T18:37:16Z</dcterms:modified>
</cp:coreProperties>
</file>