
<file path=[Content_Types].xml><?xml version="1.0" encoding="utf-8"?>
<Types xmlns="http://schemas.openxmlformats.org/package/2006/content-types">
  <Default Extension="png" ContentType="image/png"/>
  <Default Extension="bmp" ContentType="image/bmp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66" autoAdjust="0"/>
  </p:normalViewPr>
  <p:slideViewPr>
    <p:cSldViewPr>
      <p:cViewPr varScale="1">
        <p:scale>
          <a:sx n="104" d="100"/>
          <a:sy n="104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08/04/2011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b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b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b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Converting Mark Woodley’s MAD8 decks to MADX</a:t>
            </a:r>
          </a:p>
          <a:p>
            <a:r>
              <a:rPr lang="en-GB" dirty="0" smtClean="0"/>
              <a:t>Advantages</a:t>
            </a:r>
          </a:p>
          <a:p>
            <a:pPr lvl="1"/>
            <a:r>
              <a:rPr lang="en-GB" dirty="0"/>
              <a:t>PTC thick lens tracking module</a:t>
            </a:r>
          </a:p>
          <a:p>
            <a:pPr lvl="1"/>
            <a:r>
              <a:rPr lang="en-GB" dirty="0"/>
              <a:t>Macros </a:t>
            </a:r>
            <a:r>
              <a:rPr lang="en-GB" dirty="0" err="1"/>
              <a:t>vs</a:t>
            </a:r>
            <a:r>
              <a:rPr lang="en-GB" dirty="0"/>
              <a:t> Subroutines</a:t>
            </a:r>
          </a:p>
          <a:p>
            <a:pPr lvl="1"/>
            <a:r>
              <a:rPr lang="en-GB" dirty="0"/>
              <a:t>Better </a:t>
            </a:r>
            <a:r>
              <a:rPr lang="en-GB" dirty="0" err="1"/>
              <a:t>multipole</a:t>
            </a:r>
            <a:r>
              <a:rPr lang="en-GB" dirty="0"/>
              <a:t> </a:t>
            </a:r>
            <a:r>
              <a:rPr lang="en-GB" dirty="0" smtClean="0"/>
              <a:t>approximation</a:t>
            </a:r>
            <a:endParaRPr lang="en-GB" dirty="0" smtClean="0"/>
          </a:p>
          <a:p>
            <a:r>
              <a:rPr lang="en-GB" dirty="0" smtClean="0"/>
              <a:t>Differences</a:t>
            </a:r>
          </a:p>
          <a:p>
            <a:pPr lvl="1"/>
            <a:r>
              <a:rPr lang="en-GB" dirty="0" smtClean="0"/>
              <a:t>Based on C not Fortran</a:t>
            </a:r>
          </a:p>
          <a:p>
            <a:pPr lvl="1"/>
            <a:r>
              <a:rPr lang="en-GB" dirty="0" smtClean="0"/>
              <a:t>Some word / definition / method changes</a:t>
            </a:r>
            <a:endParaRPr lang="en-GB" dirty="0"/>
          </a:p>
          <a:p>
            <a:pPr marL="457200" lvl="1" indent="0">
              <a:buNone/>
              <a:tabLst>
                <a:tab pos="2244725" algn="l"/>
              </a:tabLst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0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" y="836613"/>
            <a:ext cx="9036051" cy="5616575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14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71" y="908720"/>
            <a:ext cx="7697277" cy="547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9512" y="764704"/>
            <a:ext cx="217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Javier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07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" y="980728"/>
            <a:ext cx="8929687" cy="5145435"/>
          </a:xfrm>
        </p:spPr>
        <p:txBody>
          <a:bodyPr/>
          <a:lstStyle/>
          <a:p>
            <a:r>
              <a:rPr lang="en-GB" dirty="0" smtClean="0"/>
              <a:t>Tried to reproduce results from first principles</a:t>
            </a:r>
          </a:p>
          <a:p>
            <a:r>
              <a:rPr lang="en-GB" dirty="0" smtClean="0"/>
              <a:t>Want to know if it is the kicker which causes jitter</a:t>
            </a:r>
          </a:p>
          <a:p>
            <a:r>
              <a:rPr lang="en-GB" dirty="0" smtClean="0"/>
              <a:t>Take lattice alter kicker angle</a:t>
            </a:r>
          </a:p>
          <a:p>
            <a:r>
              <a:rPr lang="en-GB" dirty="0" smtClean="0"/>
              <a:t>Assumed a normal random distribution of particles from damping ring</a:t>
            </a:r>
          </a:p>
          <a:p>
            <a:r>
              <a:rPr lang="en-GB" dirty="0" smtClean="0"/>
              <a:t>Made up a statistical distribution to fit kicker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5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14543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1438" y="908720"/>
            <a:ext cx="3714750" cy="2550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607718" y="980728"/>
            <a:ext cx="4282425" cy="2478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0" y="3717032"/>
            <a:ext cx="3786188" cy="2737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607719" y="3717032"/>
            <a:ext cx="4393406" cy="2754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628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124744"/>
            <a:ext cx="8642350" cy="5256583"/>
          </a:xfrm>
        </p:spPr>
      </p:pic>
      <p:sp>
        <p:nvSpPr>
          <p:cNvPr id="12" name="TextBox 11"/>
          <p:cNvSpPr txBox="1"/>
          <p:nvPr/>
        </p:nvSpPr>
        <p:spPr>
          <a:xfrm>
            <a:off x="357188" y="836712"/>
            <a:ext cx="270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Invented </a:t>
            </a:r>
            <a:r>
              <a:rPr lang="en-GB" dirty="0" err="1" smtClean="0"/>
              <a:t>Prob</a:t>
            </a:r>
            <a:r>
              <a:rPr lang="en-GB" dirty="0" smtClean="0"/>
              <a:t> 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45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8" y="836712"/>
            <a:ext cx="299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 Along Extraction Line</a:t>
            </a:r>
            <a:endParaRPr lang="en-GB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4" y="1268760"/>
            <a:ext cx="8777206" cy="5112568"/>
          </a:xfrm>
        </p:spPr>
      </p:pic>
    </p:spTree>
    <p:extLst>
      <p:ext uri="{BB962C8B-B14F-4D97-AF65-F5344CB8AC3E}">
        <p14:creationId xmlns:p14="http://schemas.microsoft.com/office/powerpoint/2010/main" val="1864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8" y="1021378"/>
            <a:ext cx="299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Histergram</a:t>
            </a:r>
            <a:r>
              <a:rPr lang="en-GB" dirty="0" smtClean="0"/>
              <a:t> of Positions </a:t>
            </a:r>
            <a:endParaRPr lang="en-GB" dirty="0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90710"/>
            <a:ext cx="8784976" cy="5062626"/>
          </a:xfrm>
        </p:spPr>
      </p:pic>
    </p:spTree>
    <p:extLst>
      <p:ext uri="{BB962C8B-B14F-4D97-AF65-F5344CB8AC3E}">
        <p14:creationId xmlns:p14="http://schemas.microsoft.com/office/powerpoint/2010/main" val="39252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9</a:t>
            </a:r>
            <a:r>
              <a:rPr lang="en-GB" sz="1400" dirty="0" smtClean="0">
                <a:latin typeface="Calibri" pitchFamily="34" charset="0"/>
              </a:rPr>
              <a:t>/9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08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Need to do actual jitter calculation</a:t>
            </a:r>
          </a:p>
          <a:p>
            <a:pPr lvl="1"/>
            <a:r>
              <a:rPr lang="en-GB" dirty="0" smtClean="0"/>
              <a:t>Need better understanding of damping ring</a:t>
            </a:r>
          </a:p>
          <a:p>
            <a:pPr lvl="1"/>
            <a:r>
              <a:rPr lang="en-GB" dirty="0" smtClean="0"/>
              <a:t>Need better understanding of kicker power</a:t>
            </a:r>
          </a:p>
          <a:p>
            <a:r>
              <a:rPr lang="en-GB" dirty="0" smtClean="0"/>
              <a:t>Would like to perhaps look at kicker more at ATF to see if I could improve simulation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3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193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11</cp:revision>
  <dcterms:created xsi:type="dcterms:W3CDTF">2011-03-24T11:41:11Z</dcterms:created>
  <dcterms:modified xsi:type="dcterms:W3CDTF">2011-04-08T08:49:25Z</dcterms:modified>
</cp:coreProperties>
</file>