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4" r:id="rId5"/>
    <p:sldId id="267" r:id="rId6"/>
    <p:sldId id="258" r:id="rId7"/>
    <p:sldId id="259" r:id="rId8"/>
    <p:sldId id="260" r:id="rId9"/>
    <p:sldId id="261" r:id="rId10"/>
    <p:sldId id="265" r:id="rId11"/>
    <p:sldId id="266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36126-390A-4484-BF34-F9DE7BECF372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DF25-3302-460D-9EC7-DC9CDCFC12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85800"/>
            <a:ext cx="7162800" cy="1015663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Arial" pitchFamily="34" charset="0"/>
                <a:cs typeface="Arial" pitchFamily="34" charset="0"/>
              </a:rPr>
              <a:t>LCWS 2012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886200"/>
            <a:ext cx="2628900" cy="232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1905000"/>
            <a:ext cx="8534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At  </a:t>
            </a:r>
          </a:p>
          <a:p>
            <a:pPr algn="ctr"/>
            <a:r>
              <a:rPr lang="en-US" sz="4400" dirty="0" smtClean="0"/>
              <a:t>The University of Texas at Arlington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4879788" cy="626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62600" y="2133600"/>
            <a:ext cx="3276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University Center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14 meeting rooms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Capacities  25 – 940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Lunches in same facility – efficient !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6487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52600" y="28956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Capacity ~2,700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62400"/>
            <a:ext cx="4450619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" y="3352800"/>
            <a:ext cx="8953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29200" y="28194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Capacity 7,000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47244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Square Footage: 218,000 square feet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Seating Capacity: 7,000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Cost: $78 million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 t="34504"/>
          <a:stretch>
            <a:fillRect/>
          </a:stretch>
        </p:blipFill>
        <p:spPr bwMode="auto">
          <a:xfrm>
            <a:off x="381000" y="304800"/>
            <a:ext cx="5181600" cy="23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86200"/>
            <a:ext cx="3381375" cy="225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810000"/>
            <a:ext cx="3048000" cy="228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219200"/>
            <a:ext cx="3810000" cy="252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28956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Major facilities in Arlington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63246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Many good local hotels at reasonable cost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4886325" cy="3653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752600"/>
            <a:ext cx="4953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0" y="381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Cultural facilities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2967910"/>
            <a:ext cx="2590800" cy="389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 l="15556"/>
          <a:stretch>
            <a:fillRect/>
          </a:stretch>
        </p:blipFill>
        <p:spPr bwMode="auto">
          <a:xfrm>
            <a:off x="5791200" y="4520045"/>
            <a:ext cx="2895600" cy="233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42900" y="304800"/>
            <a:ext cx="8458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581400" y="38862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…so y’all come on down to Texas !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814566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6400800" cy="585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4800600" y="2057400"/>
            <a:ext cx="11430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39000" y="3733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Arlington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867400" y="2743200"/>
            <a:ext cx="16002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Sept. 28, 2011</a:t>
            </a:r>
            <a:endParaRPr lang="en-US" dirty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868363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The Venue</a:t>
            </a:r>
            <a:endParaRPr lang="en-US" dirty="0">
              <a:latin typeface="Arial Narrow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1" name="Picture 5" descr="uta-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8818"/>
            <a:ext cx="8991600" cy="5735782"/>
          </a:xfrm>
          <a:prstGeom prst="rect">
            <a:avLst/>
          </a:prstGeom>
          <a:noFill/>
        </p:spPr>
      </p:pic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4038600" y="2246243"/>
            <a:ext cx="1180716" cy="725557"/>
          </a:xfrm>
          <a:prstGeom prst="ellipse">
            <a:avLst/>
          </a:prstGeom>
          <a:solidFill>
            <a:srgbClr val="00FF00">
              <a:alpha val="20000"/>
            </a:srgbClr>
          </a:solidFill>
          <a:ln w="38100">
            <a:solidFill>
              <a:srgbClr val="00FF00">
                <a:alpha val="89000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822349" y="1299542"/>
            <a:ext cx="1763505" cy="1052058"/>
            <a:chOff x="1680" y="1008"/>
            <a:chExt cx="932" cy="648"/>
          </a:xfrm>
        </p:grpSpPr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1680" y="1008"/>
              <a:ext cx="932" cy="512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DFW Airport</a:t>
              </a:r>
            </a:p>
          </p:txBody>
        </p:sp>
        <p:cxnSp>
          <p:nvCxnSpPr>
            <p:cNvPr id="15" name="AutoShape 8"/>
            <p:cNvCxnSpPr>
              <a:cxnSpLocks noChangeShapeType="1"/>
              <a:stCxn id="14" idx="2"/>
              <a:endCxn id="12" idx="1"/>
            </p:cNvCxnSpPr>
            <p:nvPr/>
          </p:nvCxnSpPr>
          <p:spPr bwMode="auto">
            <a:xfrm rot="16200000" flipH="1">
              <a:off x="2212" y="1454"/>
              <a:ext cx="137" cy="26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2286661" y="2895465"/>
            <a:ext cx="1679788" cy="1294295"/>
            <a:chOff x="1640" y="959"/>
            <a:chExt cx="908" cy="819"/>
          </a:xfrm>
        </p:grpSpPr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1640" y="959"/>
              <a:ext cx="427" cy="292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UTA</a:t>
              </a:r>
            </a:p>
          </p:txBody>
        </p:sp>
        <p:cxnSp>
          <p:nvCxnSpPr>
            <p:cNvPr id="18" name="AutoShape 13"/>
            <p:cNvCxnSpPr>
              <a:cxnSpLocks noChangeShapeType="1"/>
              <a:stCxn id="17" idx="2"/>
            </p:cNvCxnSpPr>
            <p:nvPr/>
          </p:nvCxnSpPr>
          <p:spPr bwMode="auto">
            <a:xfrm rot="16200000" flipH="1">
              <a:off x="1937" y="1168"/>
              <a:ext cx="527" cy="694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667884" y="3429000"/>
            <a:ext cx="1180716" cy="725557"/>
          </a:xfrm>
          <a:prstGeom prst="ellipse">
            <a:avLst/>
          </a:prstGeom>
          <a:solidFill>
            <a:srgbClr val="00FF00">
              <a:alpha val="20000"/>
            </a:srgbClr>
          </a:solidFill>
          <a:ln w="38100">
            <a:solidFill>
              <a:srgbClr val="00FF00">
                <a:alpha val="89000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1066800" y="3962400"/>
            <a:ext cx="1180716" cy="725557"/>
          </a:xfrm>
          <a:prstGeom prst="ellipse">
            <a:avLst/>
          </a:prstGeom>
          <a:solidFill>
            <a:srgbClr val="00FF00">
              <a:alpha val="20000"/>
            </a:srgbClr>
          </a:solidFill>
          <a:ln w="38100">
            <a:solidFill>
              <a:srgbClr val="00FF00">
                <a:alpha val="89000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759659" y="2240722"/>
            <a:ext cx="1825946" cy="307777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Lockheed Martin</a:t>
            </a: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767356" y="2647122"/>
            <a:ext cx="1735122" cy="307777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Bell Helicopters</a:t>
            </a: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809207" y="3028122"/>
            <a:ext cx="1241265" cy="307777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Alcon labs</a:t>
            </a:r>
          </a:p>
        </p:txBody>
      </p:sp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6392526" y="1580322"/>
            <a:ext cx="1895956" cy="307777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Texas Instrument</a:t>
            </a:r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>
            <a:off x="6458109" y="1986722"/>
            <a:ext cx="1122059" cy="307777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Microsoft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62000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71600" y="152400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Your arrival !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0" y="6396335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DFW Airport – about 20 min from UTA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0"/>
            <a:ext cx="8077200" cy="298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1000"/>
            <a:ext cx="2628900" cy="232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22624"/>
          <a:stretch>
            <a:fillRect/>
          </a:stretch>
        </p:blipFill>
        <p:spPr bwMode="auto">
          <a:xfrm>
            <a:off x="609600" y="3200400"/>
            <a:ext cx="79869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62000" y="56388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The new Chemistry and Physics Research Building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85800"/>
            <a:ext cx="2133600" cy="188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00400" y="609600"/>
            <a:ext cx="548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UT Arlington – the second largest institution of the 14 campuses in the UT System </a:t>
            </a: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~34,000 students and growing!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296283" cy="483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00200" y="54102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UTA’s new Engineering Complex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D456A-AC27-D043-BC72-1A49498E49E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96199" cy="577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91440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Plenty of room!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"/>
            <a:ext cx="16764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183</Words>
  <Application>Microsoft Office PowerPoint</Application>
  <PresentationFormat>On-screen Show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The Venue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University of Texas at Arlington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White</dc:creator>
  <cp:lastModifiedBy>Andy White</cp:lastModifiedBy>
  <cp:revision>10</cp:revision>
  <dcterms:created xsi:type="dcterms:W3CDTF">2011-09-27T12:34:12Z</dcterms:created>
  <dcterms:modified xsi:type="dcterms:W3CDTF">2011-09-28T05:26:44Z</dcterms:modified>
</cp:coreProperties>
</file>