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342" r:id="rId2"/>
    <p:sldId id="362" r:id="rId3"/>
    <p:sldId id="343" r:id="rId4"/>
    <p:sldId id="364" r:id="rId5"/>
    <p:sldId id="367" r:id="rId6"/>
    <p:sldId id="361" r:id="rId7"/>
    <p:sldId id="363" r:id="rId8"/>
    <p:sldId id="365" r:id="rId9"/>
    <p:sldId id="368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A14C-7AF5-A340-8FE0-8ABF7DDB2F37}" type="datetimeFigureOut">
              <a:rPr lang="ja-JP" altLang="en-US" smtClean="0"/>
              <a:t>11/05/11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1FA87-C7B7-9645-9CC9-CA0D0CBCB02E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6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E1901-D46C-5144-8E52-0E93B45B3F66}" type="datetimeFigureOut">
              <a:rPr lang="ja-JP" altLang="en-US" smtClean="0"/>
              <a:pPr/>
              <a:t>11/05/11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E2A40-5368-634B-91D1-C3038C070DA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25310" y="195534"/>
            <a:ext cx="4875924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Recovery Status</a:t>
            </a:r>
            <a:endParaRPr kumimoji="1" lang="ja-JP" altLang="en-US" sz="3600" dirty="0">
              <a:solidFill>
                <a:srgbClr val="FF66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90510" y="1587642"/>
            <a:ext cx="4176111" cy="75966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err="1" smtClean="0">
                <a:solidFill>
                  <a:schemeClr val="tx1"/>
                </a:solidFill>
              </a:rPr>
              <a:t>N.Terunuma</a:t>
            </a:r>
            <a:r>
              <a:rPr kumimoji="1" lang="en-US" altLang="ja-JP" dirty="0" smtClean="0">
                <a:solidFill>
                  <a:schemeClr val="tx1"/>
                </a:solidFill>
              </a:rPr>
              <a:t>, KEK</a:t>
            </a:r>
          </a:p>
          <a:p>
            <a:pPr algn="l"/>
            <a:r>
              <a:rPr lang="en-US" altLang="ja-JP" dirty="0" smtClean="0">
                <a:solidFill>
                  <a:schemeClr val="tx1"/>
                </a:solidFill>
              </a:rPr>
              <a:t>ATF2 meeting, May 11, 2011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pic>
        <p:nvPicPr>
          <p:cNvPr id="4" name="図 3" descr="P10301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1" y="656897"/>
            <a:ext cx="4217275" cy="5623033"/>
          </a:xfrm>
          <a:prstGeom prst="rect">
            <a:avLst/>
          </a:prstGeom>
        </p:spPr>
      </p:pic>
      <p:pic>
        <p:nvPicPr>
          <p:cNvPr id="5" name="図 4" descr="P10301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66" y="2723930"/>
            <a:ext cx="4741333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RecoveryPl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-2535376" y="207057"/>
            <a:ext cx="13026548" cy="7164099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08378" y="1028588"/>
            <a:ext cx="4796212" cy="907816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Recovery schedule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3401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Status update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894" y="914041"/>
            <a:ext cx="765067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Re-assembling of the radiation shields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DR roof and FF side wall were reassembled.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FD-IP section has been started in this week.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It will need more than two weeks.</a:t>
            </a:r>
          </a:p>
          <a:p>
            <a:pPr marL="342900" indent="-342900">
              <a:buFont typeface="Arial"/>
              <a:buChar char="•"/>
            </a:pP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>
                <a:solidFill>
                  <a:srgbClr val="000090"/>
                </a:solidFill>
              </a:rPr>
              <a:t>Inspection of the cooling water system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>
                <a:solidFill>
                  <a:srgbClr val="800000"/>
                </a:solidFill>
              </a:rPr>
              <a:t>It has been started in this week and will be continued to the end of next week</a:t>
            </a:r>
            <a:r>
              <a:rPr lang="en-US" altLang="ja-JP" sz="2400" dirty="0" smtClean="0">
                <a:solidFill>
                  <a:srgbClr val="800000"/>
                </a:solidFill>
              </a:rPr>
              <a:t>.</a:t>
            </a:r>
          </a:p>
          <a:p>
            <a:pPr marL="800100" lvl="1" indent="-342900">
              <a:buFont typeface="Arial"/>
              <a:buChar char="•"/>
            </a:pPr>
            <a:endParaRPr lang="en-US" altLang="ja-JP" sz="2400" dirty="0">
              <a:solidFill>
                <a:srgbClr val="8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Alignment of the beamline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A half of the LINAC has been already realigned. </a:t>
            </a:r>
            <a:endParaRPr lang="en-US" altLang="ja-JP" sz="2400" dirty="0">
              <a:solidFill>
                <a:srgbClr val="800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Remaining LINAC/BT will be done in this month.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800000"/>
                </a:solidFill>
              </a:rPr>
              <a:t>DR/ATF2 will be done in June; alignment in daytime and beam commissioning in evening.</a:t>
            </a:r>
            <a:endParaRPr kumimoji="1" lang="en-US" altLang="ja-JP" sz="2800" b="1" dirty="0" smtClean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3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3200" y="274638"/>
            <a:ext cx="5787697" cy="828948"/>
          </a:xfrm>
        </p:spPr>
        <p:txBody>
          <a:bodyPr/>
          <a:lstStyle/>
          <a:p>
            <a:r>
              <a:rPr kumimoji="1" lang="en-US" altLang="ja-JP" dirty="0" smtClean="0"/>
              <a:t>LUCX/DR/FF shields</a:t>
            </a:r>
            <a:endParaRPr kumimoji="1" lang="ja-JP" altLang="en-US" dirty="0"/>
          </a:p>
        </p:txBody>
      </p:sp>
      <p:pic>
        <p:nvPicPr>
          <p:cNvPr id="4" name="コンテンツ プレースホルダー 3" descr="P103009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1192925" y="1318664"/>
            <a:ext cx="3303726" cy="1816922"/>
          </a:xfrm>
        </p:spPr>
      </p:pic>
      <p:pic>
        <p:nvPicPr>
          <p:cNvPr id="6" name="図 5" descr="P103015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20" y="3384332"/>
            <a:ext cx="4192971" cy="3144728"/>
          </a:xfrm>
          <a:prstGeom prst="rect">
            <a:avLst/>
          </a:prstGeom>
        </p:spPr>
      </p:pic>
      <p:pic>
        <p:nvPicPr>
          <p:cNvPr id="7" name="図 6" descr="P103015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896" y="3610740"/>
            <a:ext cx="4072759" cy="3054569"/>
          </a:xfrm>
          <a:prstGeom prst="rect">
            <a:avLst/>
          </a:prstGeom>
        </p:spPr>
      </p:pic>
      <p:pic>
        <p:nvPicPr>
          <p:cNvPr id="11" name="図 10" descr="P103013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243" y="900773"/>
            <a:ext cx="3311412" cy="248355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869793" y="6177369"/>
            <a:ext cx="2801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FF"/>
                </a:solidFill>
              </a:rPr>
              <a:t>Near the EXT-LW hut</a:t>
            </a:r>
            <a:endParaRPr kumimoji="1" lang="ja-JP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0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Removing the FD/IP cables</a:t>
            </a:r>
            <a:endParaRPr kumimoji="1" lang="ja-JP" altLang="en-US" sz="3200" dirty="0"/>
          </a:p>
        </p:txBody>
      </p:sp>
      <p:pic>
        <p:nvPicPr>
          <p:cNvPr id="4" name="図 3" descr="a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70" y="802729"/>
            <a:ext cx="5084064" cy="18288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938015" y="2024900"/>
            <a:ext cx="146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800000"/>
                </a:solidFill>
              </a:rPr>
              <a:t>Repositioning</a:t>
            </a:r>
            <a:endParaRPr kumimoji="1" lang="ja-JP" altLang="en-US" dirty="0">
              <a:solidFill>
                <a:srgbClr val="8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38015" y="1159565"/>
            <a:ext cx="2450576" cy="1234667"/>
          </a:xfrm>
          <a:prstGeom prst="rect">
            <a:avLst/>
          </a:prstGeom>
          <a:solidFill>
            <a:schemeClr val="accent6">
              <a:lumMod val="75000"/>
              <a:alpha val="1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P103013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553" y="321993"/>
            <a:ext cx="4215816" cy="3161862"/>
          </a:xfrm>
          <a:prstGeom prst="rect">
            <a:avLst/>
          </a:prstGeom>
        </p:spPr>
      </p:pic>
      <p:pic>
        <p:nvPicPr>
          <p:cNvPr id="10" name="図 9" descr="P10301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75" y="2445196"/>
            <a:ext cx="3195569" cy="4260758"/>
          </a:xfrm>
          <a:prstGeom prst="rect">
            <a:avLst/>
          </a:prstGeom>
        </p:spPr>
      </p:pic>
      <p:pic>
        <p:nvPicPr>
          <p:cNvPr id="11" name="図 10" descr="P103014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416" y="3544092"/>
            <a:ext cx="4215816" cy="316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95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055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FD/IP </a:t>
            </a:r>
            <a:r>
              <a:rPr lang="en-US" altLang="ja-JP" dirty="0"/>
              <a:t>s</a:t>
            </a:r>
            <a:r>
              <a:rPr lang="en-US" altLang="ja-JP" dirty="0" smtClean="0"/>
              <a:t>hield works</a:t>
            </a:r>
            <a:endParaRPr kumimoji="1" lang="ja-JP" altLang="en-US" dirty="0"/>
          </a:p>
        </p:txBody>
      </p:sp>
      <p:pic>
        <p:nvPicPr>
          <p:cNvPr id="3" name="図 2" descr="P10301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00" y="0"/>
            <a:ext cx="3503448" cy="2627586"/>
          </a:xfrm>
          <a:prstGeom prst="rect">
            <a:avLst/>
          </a:prstGeom>
        </p:spPr>
      </p:pic>
      <p:pic>
        <p:nvPicPr>
          <p:cNvPr id="5" name="図 4" descr="P103019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5" y="802729"/>
            <a:ext cx="4447189" cy="5929586"/>
          </a:xfrm>
          <a:prstGeom prst="rect">
            <a:avLst/>
          </a:prstGeom>
        </p:spPr>
      </p:pic>
      <p:pic>
        <p:nvPicPr>
          <p:cNvPr id="6" name="図 5" descr="P10302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6823" y="2785975"/>
            <a:ext cx="4653743" cy="349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8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LINAC realignment</a:t>
            </a:r>
            <a:endParaRPr kumimoji="1" lang="ja-JP" altLang="en-US" dirty="0"/>
          </a:p>
        </p:txBody>
      </p:sp>
      <p:pic>
        <p:nvPicPr>
          <p:cNvPr id="4" name="コンテンツ プレースホルダー 3" descr="P1030094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" b="-339"/>
          <a:stretch/>
        </p:blipFill>
        <p:spPr>
          <a:xfrm>
            <a:off x="231207" y="1417638"/>
            <a:ext cx="4096209" cy="3075534"/>
          </a:xfrm>
        </p:spPr>
      </p:pic>
      <p:pic>
        <p:nvPicPr>
          <p:cNvPr id="5" name="図 4" descr="P103009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966" y="1331311"/>
            <a:ext cx="4309240" cy="323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47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149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Recovering Electricity and Water</a:t>
            </a:r>
            <a:endParaRPr kumimoji="1" lang="ja-JP" altLang="en-US" dirty="0"/>
          </a:p>
        </p:txBody>
      </p:sp>
      <p:pic>
        <p:nvPicPr>
          <p:cNvPr id="4" name="図 3" descr="P10301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62" y="3450568"/>
            <a:ext cx="4414344" cy="3310758"/>
          </a:xfrm>
          <a:prstGeom prst="rect">
            <a:avLst/>
          </a:prstGeom>
        </p:spPr>
      </p:pic>
      <p:pic>
        <p:nvPicPr>
          <p:cNvPr id="5" name="図 4" descr="P103013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62" y="1216134"/>
            <a:ext cx="2650941" cy="1988206"/>
          </a:xfrm>
          <a:prstGeom prst="rect">
            <a:avLst/>
          </a:prstGeom>
        </p:spPr>
      </p:pic>
      <p:pic>
        <p:nvPicPr>
          <p:cNvPr id="6" name="図 5" descr="P103015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035" y="3673914"/>
            <a:ext cx="4116552" cy="3087413"/>
          </a:xfrm>
          <a:prstGeom prst="rect">
            <a:avLst/>
          </a:prstGeom>
        </p:spPr>
      </p:pic>
      <p:pic>
        <p:nvPicPr>
          <p:cNvPr id="7" name="図 6" descr="P103015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86" y="1365030"/>
            <a:ext cx="2881586" cy="2161189"/>
          </a:xfrm>
          <a:prstGeom prst="rect">
            <a:avLst/>
          </a:prstGeom>
        </p:spPr>
      </p:pic>
      <p:pic>
        <p:nvPicPr>
          <p:cNvPr id="8" name="図 7" descr="P103017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75" y="1365030"/>
            <a:ext cx="2887862" cy="216589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81723" y="6299661"/>
            <a:ext cx="3865161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FF"/>
                </a:solidFill>
              </a:rPr>
              <a:t>DR magnet PW station, 6.6kV</a:t>
            </a:r>
            <a:endParaRPr kumimoji="1" lang="ja-JP" altLang="en-US" sz="2400" dirty="0">
              <a:solidFill>
                <a:srgbClr val="FFFF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30950" y="6221228"/>
            <a:ext cx="2712702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FF"/>
                </a:solidFill>
              </a:rPr>
              <a:t>Cooling Water pipes</a:t>
            </a:r>
            <a:endParaRPr kumimoji="1" lang="ja-JP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63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8676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Work for a week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894" y="1430800"/>
            <a:ext cx="765067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Re-assembling of the radiation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shields will be continued.</a:t>
            </a:r>
            <a:endParaRPr lang="en-US" altLang="ja-JP" sz="2800" b="1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altLang="ja-JP" sz="28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Commissioning of the LINAC RF will be started.</a:t>
            </a:r>
          </a:p>
          <a:p>
            <a:pPr lvl="1"/>
            <a:endParaRPr lang="en-US" altLang="ja-JP" sz="2400" dirty="0">
              <a:solidFill>
                <a:srgbClr val="8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Realignment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of the 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beamline will be moved to the BT line.</a:t>
            </a:r>
          </a:p>
          <a:p>
            <a:pPr marL="342900" indent="-342900">
              <a:buFont typeface="Arial"/>
              <a:buChar char="•"/>
            </a:pPr>
            <a:endParaRPr lang="en-US" altLang="ja-JP" sz="2800" b="1" dirty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800" b="1" dirty="0" smtClean="0">
                <a:solidFill>
                  <a:srgbClr val="000090"/>
                </a:solidFill>
              </a:rPr>
              <a:t>Prepare the safety inspection for the beam operation in June.</a:t>
            </a:r>
          </a:p>
        </p:txBody>
      </p:sp>
    </p:spTree>
    <p:extLst>
      <p:ext uri="{BB962C8B-B14F-4D97-AF65-F5344CB8AC3E}">
        <p14:creationId xmlns:p14="http://schemas.microsoft.com/office/powerpoint/2010/main" val="273609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204</Words>
  <Application>Microsoft Macintosh PowerPoint</Application>
  <PresentationFormat>画面に合わせる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Recovery Status</vt:lpstr>
      <vt:lpstr>Recovery schedule </vt:lpstr>
      <vt:lpstr>Status update</vt:lpstr>
      <vt:lpstr>LUCX/DR/FF shields</vt:lpstr>
      <vt:lpstr>Removing the FD/IP cables</vt:lpstr>
      <vt:lpstr>FD/IP shield works</vt:lpstr>
      <vt:lpstr>LINAC realignment</vt:lpstr>
      <vt:lpstr>Recovering Electricity and Water</vt:lpstr>
      <vt:lpstr>Work for a week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照沼 信浩</dc:creator>
  <cp:lastModifiedBy>Nobuhiro Terunuma</cp:lastModifiedBy>
  <cp:revision>180</cp:revision>
  <cp:lastPrinted>2011-01-14T09:22:12Z</cp:lastPrinted>
  <dcterms:created xsi:type="dcterms:W3CDTF">2010-07-01T12:41:14Z</dcterms:created>
  <dcterms:modified xsi:type="dcterms:W3CDTF">2011-05-11T05:45:00Z</dcterms:modified>
</cp:coreProperties>
</file>