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42" r:id="rId2"/>
    <p:sldId id="362" r:id="rId3"/>
    <p:sldId id="343" r:id="rId4"/>
    <p:sldId id="361" r:id="rId5"/>
    <p:sldId id="363" r:id="rId6"/>
    <p:sldId id="368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20" d="100"/>
          <a:sy n="120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11/05/17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11/05/17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25310" y="195534"/>
            <a:ext cx="4875924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Recovery Status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90510" y="1587642"/>
            <a:ext cx="4176111" cy="75966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pPr algn="l"/>
            <a:r>
              <a:rPr lang="en-US" altLang="ja-JP" dirty="0" smtClean="0">
                <a:solidFill>
                  <a:schemeClr val="tx1"/>
                </a:solidFill>
              </a:rPr>
              <a:t>ATF2 meeting, May </a:t>
            </a:r>
            <a:r>
              <a:rPr lang="en-US" altLang="ja-JP" dirty="0" smtClean="0">
                <a:solidFill>
                  <a:schemeClr val="tx1"/>
                </a:solidFill>
              </a:rPr>
              <a:t>18, </a:t>
            </a:r>
            <a:r>
              <a:rPr lang="en-US" altLang="ja-JP" dirty="0" smtClean="0">
                <a:solidFill>
                  <a:schemeClr val="tx1"/>
                </a:solidFill>
              </a:rPr>
              <a:t>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4" name="図 3" descr="P10301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1" y="656897"/>
            <a:ext cx="4217275" cy="5623033"/>
          </a:xfrm>
          <a:prstGeom prst="rect">
            <a:avLst/>
          </a:prstGeom>
        </p:spPr>
      </p:pic>
      <p:pic>
        <p:nvPicPr>
          <p:cNvPr id="5" name="図 4" descr="P10301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66" y="2723930"/>
            <a:ext cx="4741333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RecoveryPl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-2535376" y="207057"/>
            <a:ext cx="13026548" cy="7164099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08378" y="1028588"/>
            <a:ext cx="4796212" cy="907816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Recovery schedule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340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Status update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07523" y="1162228"/>
            <a:ext cx="765067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Re-assembling of the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ATF2 radiation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shields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South wall of the FD</a:t>
            </a:r>
            <a:r>
              <a:rPr lang="en-US" altLang="ja-JP" sz="2400" dirty="0" smtClean="0">
                <a:solidFill>
                  <a:srgbClr val="800000"/>
                </a:solidFill>
              </a:rPr>
              <a:t>-IP section has been </a:t>
            </a:r>
            <a:r>
              <a:rPr lang="en-US" altLang="ja-JP" sz="2400" dirty="0" smtClean="0">
                <a:solidFill>
                  <a:srgbClr val="800000"/>
                </a:solidFill>
              </a:rPr>
              <a:t>aligned.</a:t>
            </a:r>
            <a:endParaRPr lang="en-US" altLang="ja-JP" sz="2400" dirty="0" smtClean="0">
              <a:solidFill>
                <a:srgbClr val="800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End of the tunnel will be aligned in this week.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The work </a:t>
            </a:r>
            <a:r>
              <a:rPr lang="en-US" altLang="ja-JP" sz="2400" dirty="0" smtClean="0">
                <a:solidFill>
                  <a:srgbClr val="800000"/>
                </a:solidFill>
              </a:rPr>
              <a:t>will be continued until the </a:t>
            </a:r>
            <a:r>
              <a:rPr lang="en-US" altLang="ja-JP" sz="2400" dirty="0" smtClean="0">
                <a:solidFill>
                  <a:srgbClr val="800000"/>
                </a:solidFill>
              </a:rPr>
              <a:t>end of </a:t>
            </a:r>
            <a:r>
              <a:rPr lang="en-US" altLang="ja-JP" sz="2400" dirty="0" smtClean="0">
                <a:solidFill>
                  <a:srgbClr val="800000"/>
                </a:solidFill>
              </a:rPr>
              <a:t>this month.</a:t>
            </a: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Recover the </a:t>
            </a:r>
            <a:r>
              <a:rPr lang="en-US" altLang="ja-JP" sz="2800" b="1" dirty="0">
                <a:solidFill>
                  <a:srgbClr val="000090"/>
                </a:solidFill>
              </a:rPr>
              <a:t>cooling water system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No severe damage was found. Circulating is OK.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Temperature control is under inspection. The system will be ready in this week.</a:t>
            </a:r>
            <a:endParaRPr lang="en-US" altLang="ja-JP" sz="2400" dirty="0">
              <a:solidFill>
                <a:srgbClr val="8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Alignment of the beamline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LINAC alignment will be finish in this week.</a:t>
            </a:r>
            <a:endParaRPr lang="en-US" altLang="ja-JP" sz="2400" dirty="0">
              <a:solidFill>
                <a:srgbClr val="800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Realignment of BT line has been started.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DR</a:t>
            </a:r>
            <a:r>
              <a:rPr lang="en-US" altLang="ja-JP" sz="2400" dirty="0" smtClean="0">
                <a:solidFill>
                  <a:srgbClr val="800000"/>
                </a:solidFill>
              </a:rPr>
              <a:t>/ATF2 will be done in June; alignment in daytime and beam commissioning in evening.</a:t>
            </a:r>
            <a:endParaRPr kumimoji="1" lang="en-US" altLang="ja-JP" sz="2800" b="1" dirty="0" smtClean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3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3"/>
            <a:ext cx="5447778" cy="75641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ATF2 FD</a:t>
            </a:r>
            <a:r>
              <a:rPr lang="en-US" altLang="ja-JP" dirty="0" smtClean="0"/>
              <a:t>/IP </a:t>
            </a:r>
            <a:r>
              <a:rPr lang="en-US" altLang="ja-JP" dirty="0"/>
              <a:t>s</a:t>
            </a:r>
            <a:r>
              <a:rPr lang="en-US" altLang="ja-JP" dirty="0" smtClean="0"/>
              <a:t>hield works</a:t>
            </a:r>
            <a:endParaRPr kumimoji="1" lang="ja-JP" altLang="en-US" dirty="0"/>
          </a:p>
        </p:txBody>
      </p:sp>
      <p:pic>
        <p:nvPicPr>
          <p:cNvPr id="6" name="図 5" descr="P10302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2056" y="1248868"/>
            <a:ext cx="3368888" cy="2526666"/>
          </a:xfrm>
          <a:prstGeom prst="rect">
            <a:avLst/>
          </a:prstGeom>
        </p:spPr>
      </p:pic>
      <p:pic>
        <p:nvPicPr>
          <p:cNvPr id="4" name="図 3" descr="P10302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68" y="827757"/>
            <a:ext cx="3651768" cy="2738826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2220770" y="1708113"/>
            <a:ext cx="1503623" cy="1430727"/>
          </a:xfrm>
          <a:prstGeom prst="rightArrow">
            <a:avLst/>
          </a:prstGeom>
          <a:solidFill>
            <a:srgbClr val="FFFF00"/>
          </a:solidFill>
          <a:ln w="57150" cmpd="sng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203" y="3752145"/>
            <a:ext cx="3810000" cy="2540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138" y="4085167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8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0695"/>
          </a:xfrm>
        </p:spPr>
        <p:txBody>
          <a:bodyPr/>
          <a:lstStyle/>
          <a:p>
            <a:r>
              <a:rPr kumimoji="1" lang="en-US" altLang="ja-JP" dirty="0" smtClean="0"/>
              <a:t>LINAC/BT alignment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" y="3894667"/>
            <a:ext cx="3810000" cy="254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083" y="3894667"/>
            <a:ext cx="3810000" cy="254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1185333"/>
            <a:ext cx="3810000" cy="254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6083" y="1185333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4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Work for a week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894" y="1430800"/>
            <a:ext cx="76506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Re-assembling of the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radiation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Re-alignment </a:t>
            </a:r>
            <a:r>
              <a:rPr lang="en-US" altLang="ja-JP" sz="2800" b="1" dirty="0">
                <a:solidFill>
                  <a:srgbClr val="000090"/>
                </a:solidFill>
              </a:rPr>
              <a:t>of the beamline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(LINAC</a:t>
            </a:r>
            <a:r>
              <a:rPr lang="en-US" altLang="ja-JP" sz="2800" b="1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BT)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Recover the cables for FD/IP monitors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smtClean="0">
                <a:solidFill>
                  <a:srgbClr val="000090"/>
                </a:solidFill>
              </a:rPr>
              <a:t>Restart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the EXT/FF control stations</a:t>
            </a:r>
            <a:endParaRPr lang="en-US" altLang="ja-JP" sz="2800" b="1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FF"/>
                </a:solidFill>
              </a:rPr>
              <a:t>Commissioning of the LINAC RF </a:t>
            </a:r>
            <a:endParaRPr lang="en-US" altLang="ja-JP" sz="2800" b="1" dirty="0" smtClean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altLang="ja-JP" sz="2800" b="1" dirty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Beam commissioning at the RF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Gun will be started when the above works are done. </a:t>
            </a:r>
            <a:endParaRPr lang="en-US" altLang="ja-JP" sz="2800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09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3249</TotalTime>
  <Words>195</Words>
  <Application>Microsoft Macintosh PowerPoint</Application>
  <PresentationFormat>画面に合わせる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Recovery Status</vt:lpstr>
      <vt:lpstr>Recovery schedule </vt:lpstr>
      <vt:lpstr>Status update</vt:lpstr>
      <vt:lpstr>ATF2 FD/IP shield works</vt:lpstr>
      <vt:lpstr>LINAC/BT alignment</vt:lpstr>
      <vt:lpstr>Work for a week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189</cp:revision>
  <cp:lastPrinted>2011-01-14T09:22:12Z</cp:lastPrinted>
  <dcterms:created xsi:type="dcterms:W3CDTF">2010-07-01T12:41:14Z</dcterms:created>
  <dcterms:modified xsi:type="dcterms:W3CDTF">2011-05-17T09:55:41Z</dcterms:modified>
</cp:coreProperties>
</file>