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CB7CA32-13C8-42D5-BB0E-12A5308944B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17th May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8EF4B-46DB-42C9-B9F1-CDC4B004EA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1C94F-E4CB-4A03-A910-C1B368CE99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88272-2471-4256-B9BF-2D11566124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68D29-CFF4-4524-8456-88B945A2C4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C63E7-EE6C-4FC6-AD42-855C426856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24B86-59F3-4247-80AF-8366D0CC1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195C9-94EA-4D50-9D58-6DA8763FA9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B73C4-E7E7-4725-81CE-041949BF21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32B47-404F-49B1-A649-C73B657D0E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29E68-39FD-4CE6-B356-8017DEDBF4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3BC90-7A2D-48EF-98D5-3B1001712B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r>
              <a:rPr lang="en-US" dirty="0" smtClean="0"/>
              <a:t>FONT Meeting 17</a:t>
            </a:r>
            <a:r>
              <a:rPr lang="en-US" baseline="30000" dirty="0" smtClean="0"/>
              <a:t>th</a:t>
            </a:r>
            <a:r>
              <a:rPr lang="en-US" dirty="0" smtClean="0"/>
              <a:t> May 2011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F2C2E5EA-EB2B-4FFC-BAA9-AF3659C5ABC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FONT Meeting 17th May 2011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EB17-3125-4B35-964F-F79A6CA2CA97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Board Tests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D. R. Bett</a:t>
            </a:r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DAC2-Inpu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901" t="6087" r="8261" b="5017"/>
          <a:stretch>
            <a:fillRect/>
          </a:stretch>
        </p:blipFill>
        <p:spPr>
          <a:xfrm>
            <a:off x="612000" y="403200"/>
            <a:ext cx="7855144" cy="583610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8D29-CFF4-4524-8456-88B945A2C4C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188640"/>
            <a:ext cx="2016224" cy="576064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noProof="0" dirty="0" smtClean="0"/>
              <a:t>DAC2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AC2-Result.jpg"/>
          <p:cNvPicPr>
            <a:picLocks noChangeAspect="1"/>
          </p:cNvPicPr>
          <p:nvPr/>
        </p:nvPicPr>
        <p:blipFill>
          <a:blip r:embed="rId2" cstate="print"/>
          <a:srcRect l="5901" t="6087" r="8261" b="5017"/>
          <a:stretch>
            <a:fillRect/>
          </a:stretch>
        </p:blipFill>
        <p:spPr>
          <a:xfrm>
            <a:off x="612000" y="403200"/>
            <a:ext cx="7848974" cy="58315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8D29-CFF4-4524-8456-88B945A2C4C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188640"/>
            <a:ext cx="2016224" cy="576064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 smtClean="0"/>
              <a:t>DAC2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Sine wave generated by AWG</a:t>
            </a:r>
            <a:endParaRPr lang="en-GB" dirty="0" smtClean="0"/>
          </a:p>
          <a:p>
            <a:r>
              <a:rPr lang="en-GB" dirty="0" smtClean="0"/>
              <a:t>Split and input to ADC channels</a:t>
            </a:r>
            <a:endParaRPr lang="en-GB" dirty="0" smtClean="0"/>
          </a:p>
          <a:p>
            <a:r>
              <a:rPr lang="en-GB" dirty="0" smtClean="0"/>
              <a:t>Amplitude of AWG varied</a:t>
            </a:r>
          </a:p>
          <a:p>
            <a:pPr lvl="1"/>
            <a:r>
              <a:rPr lang="en-GB" dirty="0" smtClean="0"/>
              <a:t>100 mV</a:t>
            </a:r>
          </a:p>
          <a:p>
            <a:pPr lvl="1"/>
            <a:r>
              <a:rPr lang="en-GB" dirty="0" smtClean="0"/>
              <a:t>500 mV</a:t>
            </a:r>
          </a:p>
          <a:p>
            <a:pPr lvl="1"/>
            <a:r>
              <a:rPr lang="en-GB" dirty="0" smtClean="0"/>
              <a:t>2000 mV</a:t>
            </a:r>
          </a:p>
          <a:p>
            <a:pPr lvl="1"/>
            <a:r>
              <a:rPr lang="en-GB" dirty="0" smtClean="0"/>
              <a:t>5000 mV (max)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8D29-CFF4-4524-8456-88B945A2C4C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16216" y="1620089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Arbitrary Waveform</a:t>
            </a:r>
            <a:b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Generator</a:t>
            </a:r>
            <a:endParaRPr lang="en-GB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Double Bracket 8"/>
          <p:cNvSpPr/>
          <p:nvPr/>
        </p:nvSpPr>
        <p:spPr>
          <a:xfrm>
            <a:off x="6588224" y="1620089"/>
            <a:ext cx="2016224" cy="576064"/>
          </a:xfrm>
          <a:prstGeom prst="bracketPair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DC_100mV.jpg"/>
          <p:cNvPicPr>
            <a:picLocks noChangeAspect="1"/>
          </p:cNvPicPr>
          <p:nvPr/>
        </p:nvPicPr>
        <p:blipFill>
          <a:blip r:embed="rId2" cstate="print"/>
          <a:srcRect l="9838" t="4995" r="8263" b="8288"/>
          <a:stretch>
            <a:fillRect/>
          </a:stretch>
        </p:blipFill>
        <p:spPr>
          <a:xfrm>
            <a:off x="827584" y="404664"/>
            <a:ext cx="7488832" cy="568863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10A3E-29A2-42E6-898C-0C44209D3C8C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2016224" cy="576064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dirty="0" smtClean="0"/>
              <a:t>100 mV</a:t>
            </a:r>
            <a:endParaRPr lang="en-US" sz="3600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3933453" y="3256409"/>
            <a:ext cx="1440160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DC_500m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825" t="5017" r="8261" b="8308"/>
          <a:stretch>
            <a:fillRect/>
          </a:stretch>
        </p:blipFill>
        <p:spPr>
          <a:xfrm>
            <a:off x="828000" y="403200"/>
            <a:ext cx="7496068" cy="569030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8D29-CFF4-4524-8456-88B945A2C4C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188640"/>
            <a:ext cx="2016224" cy="576064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 smtClean="0"/>
              <a:t>5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00 mV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DC_2000mV.jpg"/>
          <p:cNvPicPr>
            <a:picLocks noChangeAspect="1"/>
          </p:cNvPicPr>
          <p:nvPr/>
        </p:nvPicPr>
        <p:blipFill>
          <a:blip r:embed="rId2" cstate="print"/>
          <a:srcRect l="9825" t="5017" r="8261" b="8308"/>
          <a:stretch>
            <a:fillRect/>
          </a:stretch>
        </p:blipFill>
        <p:spPr>
          <a:xfrm>
            <a:off x="828000" y="403200"/>
            <a:ext cx="7490193" cy="568586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8D29-CFF4-4524-8456-88B945A2C4C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188640"/>
            <a:ext cx="2016224" cy="576064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 smtClean="0"/>
              <a:t>20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00 mV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DC_5000mV.jpg"/>
          <p:cNvPicPr>
            <a:picLocks noChangeAspect="1"/>
          </p:cNvPicPr>
          <p:nvPr/>
        </p:nvPicPr>
        <p:blipFill>
          <a:blip r:embed="rId2" cstate="print"/>
          <a:srcRect l="9825" t="5017" r="8261" b="8308"/>
          <a:stretch>
            <a:fillRect/>
          </a:stretch>
        </p:blipFill>
        <p:spPr>
          <a:xfrm>
            <a:off x="828000" y="403200"/>
            <a:ext cx="7490193" cy="568586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8D29-CFF4-4524-8456-88B945A2C4C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188640"/>
            <a:ext cx="2016224" cy="576064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 smtClean="0"/>
              <a:t>5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000 mV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DAC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Dif = Ramped AWG output</a:t>
            </a:r>
          </a:p>
          <a:p>
            <a:r>
              <a:rPr lang="en-GB" dirty="0" smtClean="0"/>
              <a:t>Sum = DR test bench </a:t>
            </a:r>
            <a:r>
              <a:rPr lang="en-GB" dirty="0" smtClean="0"/>
              <a:t>output</a:t>
            </a:r>
          </a:p>
          <a:p>
            <a:r>
              <a:rPr lang="en-GB" dirty="0" smtClean="0"/>
              <a:t>DAC output input to one of the ADCs</a:t>
            </a:r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R</a:t>
            </a:r>
            <a:r>
              <a:rPr lang="en-GB" dirty="0" smtClean="0"/>
              <a:t>un feedback in uncoupled mode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8D29-CFF4-4524-8456-88B945A2C4C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 descr="DAC-example.jpg"/>
          <p:cNvPicPr>
            <a:picLocks noChangeAspect="1"/>
          </p:cNvPicPr>
          <p:nvPr/>
        </p:nvPicPr>
        <p:blipFill>
          <a:blip r:embed="rId2" cstate="print"/>
          <a:srcRect l="37400" t="64270" r="36613" b="8288"/>
          <a:stretch>
            <a:fillRect/>
          </a:stretch>
        </p:blipFill>
        <p:spPr>
          <a:xfrm>
            <a:off x="611560" y="3463913"/>
            <a:ext cx="2520280" cy="1909303"/>
          </a:xfrm>
          <a:prstGeom prst="rect">
            <a:avLst/>
          </a:prstGeom>
        </p:spPr>
      </p:pic>
      <p:pic>
        <p:nvPicPr>
          <p:cNvPr id="8" name="Picture 7" descr="DAC-example.jpg"/>
          <p:cNvPicPr>
            <a:picLocks noChangeAspect="1"/>
          </p:cNvPicPr>
          <p:nvPr/>
        </p:nvPicPr>
        <p:blipFill>
          <a:blip r:embed="rId2" cstate="print"/>
          <a:srcRect l="65750" t="64270" r="8263" b="8288"/>
          <a:stretch>
            <a:fillRect/>
          </a:stretch>
        </p:blipFill>
        <p:spPr>
          <a:xfrm>
            <a:off x="3347864" y="3463913"/>
            <a:ext cx="2520280" cy="1909303"/>
          </a:xfrm>
          <a:prstGeom prst="rect">
            <a:avLst/>
          </a:prstGeom>
        </p:spPr>
      </p:pic>
      <p:pic>
        <p:nvPicPr>
          <p:cNvPr id="9" name="Picture 8" descr="DAC-example.jpg"/>
          <p:cNvPicPr>
            <a:picLocks noChangeAspect="1"/>
          </p:cNvPicPr>
          <p:nvPr/>
        </p:nvPicPr>
        <p:blipFill>
          <a:blip r:embed="rId2" cstate="print"/>
          <a:srcRect l="65750" t="4995" r="8263" b="68661"/>
          <a:stretch>
            <a:fillRect/>
          </a:stretch>
        </p:blipFill>
        <p:spPr>
          <a:xfrm>
            <a:off x="6129173" y="3573016"/>
            <a:ext cx="2475275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8D29-CFF4-4524-8456-88B945A2C4C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 descr="DAC1-Input.jpg"/>
          <p:cNvPicPr>
            <a:picLocks noChangeAspect="1"/>
          </p:cNvPicPr>
          <p:nvPr/>
        </p:nvPicPr>
        <p:blipFill>
          <a:blip r:embed="rId2" cstate="print"/>
          <a:srcRect l="5901" t="6093" r="8263" b="4995"/>
          <a:stretch>
            <a:fillRect/>
          </a:stretch>
        </p:blipFill>
        <p:spPr>
          <a:xfrm>
            <a:off x="611560" y="404664"/>
            <a:ext cx="7848872" cy="5832648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79512" y="188640"/>
            <a:ext cx="2016224" cy="576064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 smtClean="0"/>
              <a:t>DAC1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DAC1-Res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901" t="6087" r="8261" b="5017"/>
          <a:stretch>
            <a:fillRect/>
          </a:stretch>
        </p:blipFill>
        <p:spPr>
          <a:xfrm>
            <a:off x="612000" y="403200"/>
            <a:ext cx="7855143" cy="583610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8D29-CFF4-4524-8456-88B945A2C4C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188640"/>
            <a:ext cx="2016224" cy="576064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 smtClean="0"/>
              <a:t>DAC1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197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New Board Tests</vt:lpstr>
      <vt:lpstr>ADC tests</vt:lpstr>
      <vt:lpstr>100 mV</vt:lpstr>
      <vt:lpstr>Slide 4</vt:lpstr>
      <vt:lpstr>Slide 5</vt:lpstr>
      <vt:lpstr>Slide 6</vt:lpstr>
      <vt:lpstr>DAC tests</vt:lpstr>
      <vt:lpstr>Slide 8</vt:lpstr>
      <vt:lpstr>Slide 9</vt:lpstr>
      <vt:lpstr>Slide 10</vt:lpstr>
      <vt:lpstr>Slide 11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24</cp:revision>
  <dcterms:created xsi:type="dcterms:W3CDTF">2009-05-21T13:39:04Z</dcterms:created>
  <dcterms:modified xsi:type="dcterms:W3CDTF">2011-05-16T15:37:36Z</dcterms:modified>
</cp:coreProperties>
</file>