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8" autoAdjust="0"/>
    <p:restoredTop sz="94660"/>
  </p:normalViewPr>
  <p:slideViewPr>
    <p:cSldViewPr snapToObjects="1">
      <p:cViewPr varScale="1">
        <p:scale>
          <a:sx n="93" d="100"/>
          <a:sy n="93" d="100"/>
        </p:scale>
        <p:origin x="-1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11/05/24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ILC Cryomodule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</a:t>
            </a:r>
            <a:br>
              <a:rPr lang="en-US" altLang="ja-JP" sz="3600" dirty="0" smtClean="0"/>
            </a:br>
            <a:r>
              <a:rPr lang="en-US" altLang="ja-JP" sz="3600" dirty="0" smtClean="0"/>
              <a:t>May</a:t>
            </a:r>
            <a:r>
              <a:rPr lang="en-US" altLang="ja-JP" sz="3600" dirty="0" smtClean="0"/>
              <a:t> 24,2011</a:t>
            </a:r>
            <a:endParaRPr lang="ja-JP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000" dirty="0">
                <a:latin typeface="Helvetica"/>
                <a:cs typeface="Helvetica"/>
              </a:rPr>
              <a:t>S1-G cryomodule </a:t>
            </a:r>
            <a:r>
              <a:rPr lang="en-US" altLang="ja-JP" sz="2000" dirty="0" smtClean="0">
                <a:latin typeface="Helvetica"/>
                <a:cs typeface="Helvetica"/>
              </a:rPr>
              <a:t>status and disassembly</a:t>
            </a:r>
            <a:r>
              <a:rPr lang="ja-JP" altLang="en-US" sz="20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000" dirty="0" err="1" smtClean="0">
                <a:latin typeface="Helvetica"/>
                <a:cs typeface="Helvetica"/>
              </a:rPr>
              <a:t>Eiji</a:t>
            </a:r>
            <a:r>
              <a:rPr lang="en-US" altLang="ja-JP" sz="2000" dirty="0" smtClean="0">
                <a:latin typeface="Helvetica"/>
                <a:cs typeface="Helvetica"/>
              </a:rPr>
              <a:t> </a:t>
            </a:r>
            <a:r>
              <a:rPr lang="en-US" altLang="ja-JP" sz="2000" dirty="0" err="1" smtClean="0">
                <a:latin typeface="Helvetica"/>
                <a:cs typeface="Helvetica"/>
              </a:rPr>
              <a:t>Kako</a:t>
            </a:r>
            <a:endParaRPr lang="en-US" altLang="ja-JP" sz="2000" dirty="0" smtClean="0">
              <a:latin typeface="Helvetica"/>
              <a:cs typeface="Helvetica"/>
            </a:endParaRPr>
          </a:p>
          <a:p>
            <a:pPr marL="457200" indent="-457200"/>
            <a:r>
              <a:rPr lang="en-US" altLang="ja-JP" sz="2000" dirty="0" smtClean="0">
                <a:latin typeface="Helvetica"/>
                <a:cs typeface="Helvetica"/>
              </a:rPr>
              <a:t>2.   FNAL CM-1 status: Elvin Harms</a:t>
            </a:r>
          </a:p>
          <a:p>
            <a:pPr marL="457200" indent="-457200"/>
            <a:r>
              <a:rPr lang="en-US" altLang="ja-JP" sz="20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3.   </a:t>
            </a:r>
            <a:r>
              <a:rPr lang="en-US" altLang="ja-JP" sz="20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Cryomodule heat load: </a:t>
            </a:r>
            <a:r>
              <a:rPr lang="en-US" altLang="ja-JP" sz="20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N. Ohuchi</a:t>
            </a:r>
            <a:endParaRPr lang="ja-JP" altLang="en-US" sz="20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y-20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609600"/>
            <a:ext cx="5688632" cy="4367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0" y="147935"/>
            <a:ext cx="1622259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May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3276600" y="34290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1519475" y="3980766"/>
            <a:ext cx="1676400" cy="6095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21"/>
          <p:cNvSpPr txBox="1"/>
          <p:nvPr/>
        </p:nvSpPr>
        <p:spPr>
          <a:xfrm>
            <a:off x="717387" y="4405698"/>
            <a:ext cx="73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Today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99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june-20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09600"/>
            <a:ext cx="5980530" cy="4581128"/>
          </a:xfrm>
          <a:prstGeom prst="rect">
            <a:avLst/>
          </a:prstGeom>
        </p:spPr>
      </p:pic>
      <p:sp>
        <p:nvSpPr>
          <p:cNvPr id="2" name="TextBox 2"/>
          <p:cNvSpPr txBox="1"/>
          <p:nvPr/>
        </p:nvSpPr>
        <p:spPr>
          <a:xfrm>
            <a:off x="3657600" y="147935"/>
            <a:ext cx="165637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June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76600" y="3573016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2"/>
          <p:cNvSpPr txBox="1"/>
          <p:nvPr/>
        </p:nvSpPr>
        <p:spPr>
          <a:xfrm>
            <a:off x="261705" y="4840644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Next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meeting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June</a:t>
            </a:r>
            <a:r>
              <a:rPr lang="en-US" altLang="ja-JP" dirty="0" smtClean="0">
                <a:solidFill>
                  <a:srgbClr val="FF0000"/>
                </a:solidFill>
              </a:rPr>
              <a:t> 21, </a:t>
            </a:r>
            <a:r>
              <a:rPr lang="en-US" altLang="ja-JP" dirty="0" smtClean="0">
                <a:solidFill>
                  <a:srgbClr val="FF0000"/>
                </a:solidFill>
              </a:rPr>
              <a:t>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1582567" y="4172923"/>
            <a:ext cx="1676400" cy="6095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1"/>
          <p:cNvSpPr txBox="1"/>
          <p:nvPr/>
        </p:nvSpPr>
        <p:spPr>
          <a:xfrm>
            <a:off x="4834799" y="5847073"/>
            <a:ext cx="42571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Cryomodule meeting with once in a month,</a:t>
            </a:r>
          </a:p>
          <a:p>
            <a:r>
              <a:rPr lang="en-US" altLang="ja-JP" dirty="0" smtClean="0"/>
              <a:t>discuss about cryomodule R&amp;D report and </a:t>
            </a:r>
          </a:p>
          <a:p>
            <a:r>
              <a:rPr kumimoji="1" lang="en-US" altLang="ja-JP" dirty="0" smtClean="0"/>
              <a:t>TDR writing.</a:t>
            </a:r>
            <a:endParaRPr kumimoji="1" lang="ja-JP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6847" y="5486400"/>
            <a:ext cx="45879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</a:t>
            </a:r>
            <a:r>
              <a:rPr lang="en-US" altLang="ja-JP" dirty="0" smtClean="0"/>
              <a:t>Cryomodule</a:t>
            </a:r>
            <a:r>
              <a:rPr kumimoji="1" lang="en-US" altLang="ja-JP" dirty="0" smtClean="0"/>
              <a:t> meeting</a:t>
            </a:r>
            <a:r>
              <a:rPr lang="en-US" altLang="ja-JP" dirty="0" smtClean="0"/>
              <a:t>: (daylight saving on)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30546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july-20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01462"/>
            <a:ext cx="6000573" cy="461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0" y="147935"/>
            <a:ext cx="155388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July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19946" y="3090425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2438400" y="4365104"/>
            <a:ext cx="4077816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114800" y="4036422"/>
            <a:ext cx="990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SRF2011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90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144</Words>
  <Application>Microsoft Macintosh PowerPoint</Application>
  <PresentationFormat>画面に合わせる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ILC Cryomodule Webex meeting;  May 24,2011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38</cp:revision>
  <dcterms:created xsi:type="dcterms:W3CDTF">2011-03-08T07:49:20Z</dcterms:created>
  <dcterms:modified xsi:type="dcterms:W3CDTF">2011-05-24T11:39:24Z</dcterms:modified>
</cp:coreProperties>
</file>