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8" r:id="rId4"/>
    <p:sldId id="259" r:id="rId5"/>
    <p:sldId id="261" r:id="rId6"/>
    <p:sldId id="263" r:id="rId7"/>
    <p:sldId id="264" r:id="rId8"/>
    <p:sldId id="265" r:id="rId9"/>
    <p:sldId id="267" r:id="rId10"/>
    <p:sldId id="262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49C4B4-53C8-4BFB-848E-49812D1CD5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92FE6-30D9-4548-96A7-2880AD134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9A9DE-46AE-4B5B-A631-9840A7288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A4A44-8A3C-4FB7-9887-578D087EA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B59E7-E7DC-442F-AE9D-3DD936ACB2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5270E-FE3B-42C3-953C-FE8A16BAD4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45E72-5E8E-4665-8BAA-F92F0B75E5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996FD-6989-41ED-AFB6-CF498C7F14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97429-7A95-4429-9DD6-988F4AADB7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7873C-0381-4CE5-932F-B9510FAD64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1EF8A-DCB5-4CAF-AD7D-C074CDD41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20FC9-2D7F-4917-B47C-B753E1E5BE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US" dirty="0" smtClean="0"/>
              <a:t>FONT Meeting 27</a:t>
            </a:r>
            <a:r>
              <a:rPr lang="en-US" baseline="30000" dirty="0" smtClean="0"/>
              <a:t>th</a:t>
            </a:r>
            <a:r>
              <a:rPr lang="en-US" dirty="0" smtClean="0"/>
              <a:t> May 2011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7D7B3308-6510-4D9D-BECF-1650CC942C0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C3B6-B463-42BC-A049-1F10519D744A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FONT5 Board Tests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D. R. </a:t>
            </a:r>
            <a:r>
              <a:rPr lang="en-GB" dirty="0" err="1"/>
              <a:t>Bett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Trim DACs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Latest (?) version of Rob’s GUI crashes when attempting to load the trim DACs</a:t>
            </a:r>
            <a:endParaRPr lang="en-GB" dirty="0"/>
          </a:p>
          <a:p>
            <a:pPr>
              <a:buNone/>
            </a:pPr>
            <a:r>
              <a:rPr lang="en-GB" dirty="0" smtClean="0"/>
              <a:t>	(on either board)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ADC noise on Board #2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ignificant (~100 counts) on channel 9</a:t>
            </a:r>
          </a:p>
          <a:p>
            <a:r>
              <a:rPr lang="en-GB" dirty="0" smtClean="0"/>
              <a:t>ADC “stuck bit” tests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o evidence</a:t>
            </a:r>
          </a:p>
          <a:p>
            <a:r>
              <a:rPr lang="en-GB" dirty="0" smtClean="0"/>
              <a:t>DAC tests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ot clear what source of noise is</a:t>
            </a:r>
          </a:p>
          <a:p>
            <a:r>
              <a:rPr lang="en-GB" dirty="0" smtClean="0"/>
              <a:t>Trim DACs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eed Rob to check his GUI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ADC noise tests (boards #1 and #2)</a:t>
            </a:r>
          </a:p>
          <a:p>
            <a:pPr lvl="1"/>
            <a:r>
              <a:rPr lang="en-GB" dirty="0" smtClean="0"/>
              <a:t>Sample number vs. ADC counts</a:t>
            </a:r>
          </a:p>
          <a:p>
            <a:r>
              <a:rPr lang="en-GB" dirty="0" smtClean="0"/>
              <a:t>Low signal level ADC test</a:t>
            </a:r>
          </a:p>
          <a:p>
            <a:pPr lvl="1"/>
            <a:r>
              <a:rPr lang="en-GB" dirty="0" smtClean="0"/>
              <a:t>5 MHz ramp @ 50 mV</a:t>
            </a:r>
          </a:p>
          <a:p>
            <a:pPr lvl="1"/>
            <a:r>
              <a:rPr lang="en-GB" dirty="0" smtClean="0"/>
              <a:t>Histogram of measured samples</a:t>
            </a:r>
          </a:p>
          <a:p>
            <a:r>
              <a:rPr lang="en-GB" dirty="0" smtClean="0"/>
              <a:t>DAC tests</a:t>
            </a:r>
          </a:p>
          <a:p>
            <a:pPr lvl="1"/>
            <a:r>
              <a:rPr lang="en-GB" dirty="0" smtClean="0"/>
              <a:t>Custom firmware to ramp DAC output</a:t>
            </a:r>
          </a:p>
          <a:p>
            <a:r>
              <a:rPr lang="en-GB" dirty="0" smtClean="0"/>
              <a:t>Trim DACs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F2B2-E0AC-4504-8D37-9A77A4C35861}" type="slidenum">
              <a:rPr lang="en-US"/>
              <a:pPr/>
              <a:t>3</a:t>
            </a:fld>
            <a:endParaRPr lang="en-US"/>
          </a:p>
        </p:txBody>
      </p:sp>
      <p:pic>
        <p:nvPicPr>
          <p:cNvPr id="7" name="Picture 6" descr="Board2_ADC-Noise-Test.jpg"/>
          <p:cNvPicPr>
            <a:picLocks noChangeAspect="1"/>
          </p:cNvPicPr>
          <p:nvPr/>
        </p:nvPicPr>
        <p:blipFill>
          <a:blip r:embed="rId2" cstate="print"/>
          <a:srcRect l="10625" t="4995" r="9051" b="8288"/>
          <a:stretch>
            <a:fillRect/>
          </a:stretch>
        </p:blipFill>
        <p:spPr>
          <a:xfrm>
            <a:off x="899592" y="692696"/>
            <a:ext cx="7344816" cy="5688632"/>
          </a:xfrm>
          <a:prstGeom prst="rect">
            <a:avLst/>
          </a:prstGeom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179512" y="188640"/>
            <a:ext cx="8784976" cy="432048"/>
          </a:xfrm>
          <a:ln w="0"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 smtClean="0"/>
              <a:t>Board #2 – no inputs, 250 triggers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Board2_ADC-Noise-Test_Ch9.jpg"/>
          <p:cNvPicPr>
            <a:picLocks noChangeAspect="1"/>
          </p:cNvPicPr>
          <p:nvPr/>
        </p:nvPicPr>
        <p:blipFill>
          <a:blip r:embed="rId2" cstate="print"/>
          <a:srcRect l="8662" t="6586" r="9439" b="6697"/>
          <a:stretch>
            <a:fillRect/>
          </a:stretch>
        </p:blipFill>
        <p:spPr>
          <a:xfrm>
            <a:off x="683568" y="692696"/>
            <a:ext cx="7488832" cy="5688632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179512" y="188640"/>
            <a:ext cx="8784976" cy="432048"/>
          </a:xfrm>
          <a:ln w="0"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 smtClean="0"/>
              <a:t>Board #2 – Channel 9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179512" y="188640"/>
            <a:ext cx="8784976" cy="432048"/>
          </a:xfrm>
          <a:ln w="0"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 smtClean="0"/>
              <a:t>Board #1 – no inputs, 250 triggers</a:t>
            </a:r>
            <a:endParaRPr lang="en-US" sz="2400" dirty="0"/>
          </a:p>
        </p:txBody>
      </p:sp>
      <p:pic>
        <p:nvPicPr>
          <p:cNvPr id="9" name="Picture 8" descr="Board1_ADC-Noise-Test.jpg"/>
          <p:cNvPicPr>
            <a:picLocks noChangeAspect="1"/>
          </p:cNvPicPr>
          <p:nvPr/>
        </p:nvPicPr>
        <p:blipFill>
          <a:blip r:embed="rId2" cstate="print"/>
          <a:srcRect l="10625" t="4995" r="9051" b="8288"/>
          <a:stretch>
            <a:fillRect/>
          </a:stretch>
        </p:blipFill>
        <p:spPr>
          <a:xfrm>
            <a:off x="899592" y="692696"/>
            <a:ext cx="7344816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179512" y="188640"/>
            <a:ext cx="8784976" cy="432048"/>
          </a:xfrm>
          <a:ln w="0"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 smtClean="0"/>
              <a:t>Board #2 – 5 MHz ramp @ 50 mV</a:t>
            </a:r>
            <a:endParaRPr lang="en-US" sz="2400" dirty="0"/>
          </a:p>
        </p:txBody>
      </p:sp>
      <p:pic>
        <p:nvPicPr>
          <p:cNvPr id="10" name="Picture 9" descr="Board2_ADC-Test_AWG-Ramp-5MHz_50mV.jpg"/>
          <p:cNvPicPr>
            <a:picLocks noChangeAspect="1"/>
          </p:cNvPicPr>
          <p:nvPr/>
        </p:nvPicPr>
        <p:blipFill>
          <a:blip r:embed="rId2" cstate="print"/>
          <a:srcRect l="10625" t="4995" r="9051" b="8288"/>
          <a:stretch>
            <a:fillRect/>
          </a:stretch>
        </p:blipFill>
        <p:spPr>
          <a:xfrm>
            <a:off x="899592" y="692696"/>
            <a:ext cx="7344816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DAC Tests (Board #2)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Custom firmware with </a:t>
            </a:r>
            <a:r>
              <a:rPr lang="en-GB" dirty="0" err="1" smtClean="0"/>
              <a:t>ChipScope</a:t>
            </a:r>
            <a:r>
              <a:rPr lang="en-GB" dirty="0" smtClean="0"/>
              <a:t> interface</a:t>
            </a:r>
          </a:p>
          <a:p>
            <a:r>
              <a:rPr lang="en-GB" dirty="0" smtClean="0"/>
              <a:t>DAC ramped according to parameters:</a:t>
            </a:r>
          </a:p>
          <a:p>
            <a:pPr lvl="1"/>
            <a:r>
              <a:rPr lang="en-GB" dirty="0" smtClean="0"/>
              <a:t>Initial value</a:t>
            </a:r>
          </a:p>
          <a:p>
            <a:pPr lvl="1"/>
            <a:r>
              <a:rPr lang="en-GB" dirty="0" smtClean="0"/>
              <a:t>Final value</a:t>
            </a:r>
          </a:p>
          <a:p>
            <a:pPr lvl="1"/>
            <a:r>
              <a:rPr lang="en-GB" dirty="0" smtClean="0"/>
              <a:t>Increment</a:t>
            </a:r>
          </a:p>
          <a:p>
            <a:r>
              <a:rPr lang="en-GB" dirty="0" smtClean="0"/>
              <a:t>Results: </a:t>
            </a:r>
          </a:p>
          <a:p>
            <a:pPr lvl="1"/>
            <a:r>
              <a:rPr lang="en-GB" dirty="0" smtClean="0"/>
              <a:t>full range (0-8191), increment = 400</a:t>
            </a:r>
            <a:endParaRPr lang="en-GB" dirty="0"/>
          </a:p>
          <a:p>
            <a:pPr lvl="1"/>
            <a:r>
              <a:rPr lang="en-GB" dirty="0" smtClean="0"/>
              <a:t>low range (0-127), increment = 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AC Ramp 0-8191 (inc 400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3739"/>
          <a:stretch>
            <a:fillRect/>
          </a:stretch>
        </p:blipFill>
        <p:spPr>
          <a:xfrm>
            <a:off x="-1" y="720080"/>
            <a:ext cx="9116839" cy="58772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97468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0-8191 @ 400 / cycle</a:t>
            </a:r>
            <a:endParaRPr lang="en-GB" sz="2800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39752" y="1412776"/>
            <a:ext cx="4608512" cy="158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47864" y="10527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20 cycles @ 40 MHz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27th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 descr="DAC Ramp 0-127 (inc 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8326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97468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0-127 @ 1 / cycle</a:t>
            </a:r>
            <a:endParaRPr lang="en-GB" sz="2800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95736" y="1412776"/>
            <a:ext cx="5760640" cy="158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51920" y="10527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128 cycles @ 40 MHz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325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Default Design</vt:lpstr>
      <vt:lpstr>FONT5 Board Tests</vt:lpstr>
      <vt:lpstr>Summary of Tests</vt:lpstr>
      <vt:lpstr>Board #2 – no inputs, 250 triggers</vt:lpstr>
      <vt:lpstr>Board #2 – Channel 9</vt:lpstr>
      <vt:lpstr>Board #1 – no inputs, 250 triggers</vt:lpstr>
      <vt:lpstr>Board #2 – 5 MHz ramp @ 50 mV</vt:lpstr>
      <vt:lpstr>DAC Tests (Board #2)</vt:lpstr>
      <vt:lpstr>Slide 8</vt:lpstr>
      <vt:lpstr>Slide 9</vt:lpstr>
      <vt:lpstr>Trim DACs</vt:lpstr>
      <vt:lpstr>Conclusions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37</cp:revision>
  <dcterms:created xsi:type="dcterms:W3CDTF">2009-05-21T13:39:04Z</dcterms:created>
  <dcterms:modified xsi:type="dcterms:W3CDTF">2011-05-26T15:41:05Z</dcterms:modified>
</cp:coreProperties>
</file>