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6" r:id="rId3"/>
    <p:sldId id="259" r:id="rId4"/>
    <p:sldId id="270" r:id="rId5"/>
    <p:sldId id="271" r:id="rId6"/>
    <p:sldId id="272" r:id="rId7"/>
    <p:sldId id="276" r:id="rId8"/>
    <p:sldId id="278" r:id="rId9"/>
    <p:sldId id="275" r:id="rId10"/>
    <p:sldId id="273" r:id="rId11"/>
    <p:sldId id="274" r:id="rId12"/>
    <p:sldId id="269" r:id="rId13"/>
    <p:sldId id="277" r:id="rId14"/>
    <p:sldId id="26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49C4B4-53C8-4BFB-848E-49812D1CD5D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92FE6-30D9-4548-96A7-2880AD1345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9A9DE-46AE-4B5B-A631-9840A7288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A4A44-8A3C-4FB7-9887-578D087EAF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B59E7-E7DC-442F-AE9D-3DD936ACB2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5270E-FE3B-42C3-953C-FE8A16BAD4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45E72-5E8E-4665-8BAA-F92F0B75E5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996FD-6989-41ED-AFB6-CF498C7F14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97429-7A95-4429-9DD6-988F4AADB7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7873C-0381-4CE5-932F-B9510FAD64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1EF8A-DCB5-4CAF-AD7D-C074CDD415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20FC9-2D7F-4917-B47C-B753E1E5BE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GB" smtClean="0"/>
              <a:t>FONT Meeting 3rd June 2011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7D7B3308-6510-4D9D-BECF-1650CC942C0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C3B6-B463-42BC-A049-1F10519D744A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FONT5 Board Tests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D. R. </a:t>
            </a:r>
            <a:r>
              <a:rPr lang="en-GB" dirty="0" err="1"/>
              <a:t>Bett</a:t>
            </a: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Board-1_ADC-Test_5-MHz-ramp-50-mV_hist.jpg"/>
          <p:cNvPicPr>
            <a:picLocks noChangeAspect="1"/>
          </p:cNvPicPr>
          <p:nvPr/>
        </p:nvPicPr>
        <p:blipFill>
          <a:blip r:embed="rId2" cstate="print"/>
          <a:srcRect l="9838" t="4995" r="8263" b="8288"/>
          <a:stretch>
            <a:fillRect/>
          </a:stretch>
        </p:blipFill>
        <p:spPr>
          <a:xfrm>
            <a:off x="827584" y="692696"/>
            <a:ext cx="7488832" cy="5688632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0" y="260648"/>
            <a:ext cx="8784976" cy="432048"/>
          </a:xfrm>
          <a:ln w="0">
            <a:noFill/>
          </a:ln>
        </p:spPr>
        <p:txBody>
          <a:bodyPr/>
          <a:lstStyle/>
          <a:p>
            <a:r>
              <a:rPr lang="en-US" sz="2400" dirty="0" smtClean="0"/>
              <a:t>Board </a:t>
            </a:r>
            <a:r>
              <a:rPr lang="en-US" sz="2400" dirty="0" smtClean="0"/>
              <a:t>#1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0" y="260648"/>
            <a:ext cx="8784976" cy="432048"/>
          </a:xfrm>
          <a:ln w="0">
            <a:noFill/>
          </a:ln>
        </p:spPr>
        <p:txBody>
          <a:bodyPr/>
          <a:lstStyle/>
          <a:p>
            <a:r>
              <a:rPr lang="en-US" sz="2400" dirty="0" smtClean="0"/>
              <a:t>Board </a:t>
            </a:r>
            <a:r>
              <a:rPr lang="en-US" sz="2400" dirty="0" smtClean="0"/>
              <a:t>#2</a:t>
            </a:r>
            <a:endParaRPr lang="en-US" sz="2400" dirty="0"/>
          </a:p>
        </p:txBody>
      </p:sp>
      <p:pic>
        <p:nvPicPr>
          <p:cNvPr id="8" name="Picture 7" descr="Board-2_ADC-Test_5-MHz-ramp-50-mV_hist.jpg"/>
          <p:cNvPicPr>
            <a:picLocks noChangeAspect="1"/>
          </p:cNvPicPr>
          <p:nvPr/>
        </p:nvPicPr>
        <p:blipFill>
          <a:blip r:embed="rId2" cstate="print"/>
          <a:srcRect l="9838" t="4995" r="9051" b="8288"/>
          <a:stretch>
            <a:fillRect/>
          </a:stretch>
        </p:blipFill>
        <p:spPr>
          <a:xfrm>
            <a:off x="827584" y="692696"/>
            <a:ext cx="7416824" cy="56886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110601_07505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4016"/>
            <a:ext cx="9178924" cy="659735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97468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FF00"/>
                </a:solidFill>
              </a:rPr>
              <a:t>Bandwidth </a:t>
            </a:r>
            <a:r>
              <a:rPr lang="en-GB" sz="2800" dirty="0" smtClean="0">
                <a:solidFill>
                  <a:srgbClr val="FFFF00"/>
                </a:solidFill>
                <a:sym typeface="Wingdings" pitchFamily="2" charset="2"/>
              </a:rPr>
              <a:t> </a:t>
            </a:r>
            <a:r>
              <a:rPr lang="en-GB" sz="2800" dirty="0" smtClean="0">
                <a:solidFill>
                  <a:srgbClr val="FFFF00"/>
                </a:solidFill>
              </a:rPr>
              <a:t>25 MHz</a:t>
            </a:r>
            <a:endParaRPr lang="en-GB" sz="28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42930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FF00"/>
                </a:solidFill>
              </a:rPr>
              <a:t>0</a:t>
            </a:r>
            <a:endParaRPr lang="en-GB" sz="2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2320" y="260648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FF00"/>
                </a:solidFill>
              </a:rPr>
              <a:t>127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 descr="Board-2_Trim-DAC-Test.jpg"/>
          <p:cNvPicPr>
            <a:picLocks noChangeAspect="1"/>
          </p:cNvPicPr>
          <p:nvPr/>
        </p:nvPicPr>
        <p:blipFill>
          <a:blip r:embed="rId2" cstate="print"/>
          <a:srcRect l="10626" t="4995" r="9051" b="8288"/>
          <a:stretch>
            <a:fillRect/>
          </a:stretch>
        </p:blipFill>
        <p:spPr>
          <a:xfrm>
            <a:off x="827584" y="692696"/>
            <a:ext cx="7344816" cy="5688632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35496" y="188641"/>
            <a:ext cx="8784976" cy="432048"/>
          </a:xfrm>
          <a:ln w="0">
            <a:noFill/>
          </a:ln>
        </p:spPr>
        <p:txBody>
          <a:bodyPr/>
          <a:lstStyle/>
          <a:p>
            <a:r>
              <a:rPr lang="en-US" sz="2400" dirty="0" smtClean="0"/>
              <a:t>B</a:t>
            </a:r>
            <a:r>
              <a:rPr lang="en-US" sz="2400" dirty="0" smtClean="0"/>
              <a:t>oard </a:t>
            </a:r>
            <a:r>
              <a:rPr lang="en-US" sz="2400" dirty="0" smtClean="0"/>
              <a:t>#</a:t>
            </a:r>
            <a:r>
              <a:rPr lang="en-US" sz="2400" dirty="0" smtClean="0"/>
              <a:t>2 (usual firmware)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ADC noise on Board #2</a:t>
            </a:r>
          </a:p>
          <a:p>
            <a:pPr lvl="1"/>
            <a:r>
              <a:rPr lang="en-GB" dirty="0" smtClean="0"/>
              <a:t>Removing ring clock eliminates “stable” noise</a:t>
            </a:r>
          </a:p>
          <a:p>
            <a:pPr lvl="1"/>
            <a:r>
              <a:rPr lang="en-GB" dirty="0" smtClean="0"/>
              <a:t>“Intermittent” noise remains on channels 6 &amp; 7</a:t>
            </a:r>
            <a:endParaRPr lang="en-GB" dirty="0" smtClean="0"/>
          </a:p>
          <a:p>
            <a:r>
              <a:rPr lang="en-GB" dirty="0" smtClean="0"/>
              <a:t>DAC </a:t>
            </a:r>
            <a:r>
              <a:rPr lang="en-GB" dirty="0" smtClean="0"/>
              <a:t>tests</a:t>
            </a:r>
          </a:p>
          <a:p>
            <a:pPr lvl="1"/>
            <a:r>
              <a:rPr lang="en-GB" dirty="0" smtClean="0"/>
              <a:t>Realistic bandwidth looks fine</a:t>
            </a:r>
            <a:endParaRPr lang="en-GB" dirty="0" smtClean="0"/>
          </a:p>
          <a:p>
            <a:r>
              <a:rPr lang="en-GB" dirty="0" smtClean="0"/>
              <a:t>Trim DACs</a:t>
            </a:r>
          </a:p>
          <a:p>
            <a:pPr lvl="1"/>
            <a:r>
              <a:rPr lang="en-GB" dirty="0" smtClean="0"/>
              <a:t>Misunderstanding in DAQ corrected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ADC noise </a:t>
            </a:r>
            <a:r>
              <a:rPr lang="en-GB" dirty="0" smtClean="0"/>
              <a:t>tests, low signa</a:t>
            </a:r>
            <a:r>
              <a:rPr lang="en-GB" dirty="0" smtClean="0"/>
              <a:t>l level test</a:t>
            </a:r>
            <a:endParaRPr lang="en-GB" dirty="0" smtClean="0"/>
          </a:p>
          <a:p>
            <a:pPr lvl="1"/>
            <a:r>
              <a:rPr lang="en-GB" dirty="0" smtClean="0"/>
              <a:t>Switched to LT firmware </a:t>
            </a:r>
            <a:r>
              <a:rPr lang="en-GB" dirty="0" smtClean="0"/>
              <a:t>(</a:t>
            </a:r>
            <a:r>
              <a:rPr lang="en-GB" dirty="0" smtClean="0"/>
              <a:t>no ring clock)</a:t>
            </a:r>
          </a:p>
          <a:p>
            <a:r>
              <a:rPr lang="en-GB" dirty="0" smtClean="0"/>
              <a:t>DAC test</a:t>
            </a:r>
          </a:p>
          <a:p>
            <a:pPr lvl="1"/>
            <a:r>
              <a:rPr lang="en-GB" dirty="0" smtClean="0"/>
              <a:t>Changed scope bandwidth to 25 MHz</a:t>
            </a:r>
            <a:endParaRPr lang="en-GB" dirty="0" smtClean="0"/>
          </a:p>
          <a:p>
            <a:r>
              <a:rPr lang="en-GB" dirty="0" smtClean="0"/>
              <a:t>Trim DACs</a:t>
            </a:r>
          </a:p>
          <a:p>
            <a:pPr lvl="1"/>
            <a:r>
              <a:rPr lang="en-GB" dirty="0" smtClean="0"/>
              <a:t>Rob fixed DAQ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 descr="Board2_ADC-Noise-Test_Ch9.jpg"/>
          <p:cNvPicPr>
            <a:picLocks noChangeAspect="1"/>
          </p:cNvPicPr>
          <p:nvPr/>
        </p:nvPicPr>
        <p:blipFill>
          <a:blip r:embed="rId2" cstate="print"/>
          <a:srcRect l="8662" t="6586" r="9439" b="6697"/>
          <a:stretch>
            <a:fillRect/>
          </a:stretch>
        </p:blipFill>
        <p:spPr>
          <a:xfrm>
            <a:off x="1290623" y="1556792"/>
            <a:ext cx="6161697" cy="4680520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35496" y="1124745"/>
            <a:ext cx="8784976" cy="432048"/>
          </a:xfrm>
          <a:ln w="0">
            <a:noFill/>
          </a:ln>
        </p:spPr>
        <p:txBody>
          <a:bodyPr/>
          <a:lstStyle/>
          <a:p>
            <a:r>
              <a:rPr lang="en-US" sz="2400" dirty="0" smtClean="0"/>
              <a:t>Board #2 – Channel 9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88640"/>
            <a:ext cx="8316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Usual firmware</a:t>
            </a:r>
            <a:endParaRPr lang="en-GB" sz="60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347864" y="2348880"/>
            <a:ext cx="288032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 bwMode="auto">
          <a:xfrm rot="10800000" flipV="1">
            <a:off x="3203848" y="2348880"/>
            <a:ext cx="3168352" cy="64807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½ ring clock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5536" y="188640"/>
            <a:ext cx="8316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Long Train firmware</a:t>
            </a:r>
            <a:endParaRPr lang="en-GB" sz="6000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35496" y="1124745"/>
            <a:ext cx="8784976" cy="432048"/>
          </a:xfrm>
          <a:ln w="0">
            <a:noFill/>
          </a:ln>
        </p:spPr>
        <p:txBody>
          <a:bodyPr/>
          <a:lstStyle/>
          <a:p>
            <a:r>
              <a:rPr lang="en-US" sz="2400" dirty="0" smtClean="0"/>
              <a:t>Board #2 – Channel 9</a:t>
            </a:r>
            <a:endParaRPr lang="en-US" sz="2400" dirty="0"/>
          </a:p>
        </p:txBody>
      </p:sp>
      <p:pic>
        <p:nvPicPr>
          <p:cNvPr id="12" name="Picture 11" descr="Board-2_Noise-Test_LT_No-Ring-Clock_Ch9_Zoom.jpg"/>
          <p:cNvPicPr>
            <a:picLocks noChangeAspect="1"/>
          </p:cNvPicPr>
          <p:nvPr/>
        </p:nvPicPr>
        <p:blipFill>
          <a:blip r:embed="rId2" cstate="print"/>
          <a:srcRect l="8674" t="6580" r="9441" b="6704"/>
          <a:stretch>
            <a:fillRect/>
          </a:stretch>
        </p:blipFill>
        <p:spPr>
          <a:xfrm>
            <a:off x="1292400" y="1555200"/>
            <a:ext cx="6194556" cy="470621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Board-1_Noise-Test_LT_No-Ring-Clock.jpg"/>
          <p:cNvPicPr>
            <a:picLocks noChangeAspect="1"/>
          </p:cNvPicPr>
          <p:nvPr/>
        </p:nvPicPr>
        <p:blipFill>
          <a:blip r:embed="rId2" cstate="print"/>
          <a:srcRect l="10637" t="4391" r="8651" b="8892"/>
          <a:stretch>
            <a:fillRect/>
          </a:stretch>
        </p:blipFill>
        <p:spPr>
          <a:xfrm>
            <a:off x="827584" y="620688"/>
            <a:ext cx="7380312" cy="5688632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0" y="260648"/>
            <a:ext cx="8784976" cy="432048"/>
          </a:xfrm>
          <a:ln w="0">
            <a:noFill/>
          </a:ln>
        </p:spPr>
        <p:txBody>
          <a:bodyPr/>
          <a:lstStyle/>
          <a:p>
            <a:r>
              <a:rPr lang="en-US" sz="2400" dirty="0" smtClean="0"/>
              <a:t>Board </a:t>
            </a:r>
            <a:r>
              <a:rPr lang="en-US" sz="2400" dirty="0" smtClean="0"/>
              <a:t>#1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0" y="260648"/>
            <a:ext cx="8784976" cy="432048"/>
          </a:xfrm>
          <a:ln w="0">
            <a:noFill/>
          </a:ln>
        </p:spPr>
        <p:txBody>
          <a:bodyPr/>
          <a:lstStyle/>
          <a:p>
            <a:r>
              <a:rPr lang="en-US" sz="2400" dirty="0" smtClean="0"/>
              <a:t>Board </a:t>
            </a:r>
            <a:r>
              <a:rPr lang="en-US" sz="2400" dirty="0" smtClean="0"/>
              <a:t>#2</a:t>
            </a:r>
            <a:endParaRPr lang="en-US" sz="2400" dirty="0"/>
          </a:p>
        </p:txBody>
      </p:sp>
      <p:pic>
        <p:nvPicPr>
          <p:cNvPr id="8" name="Picture 7" descr="Board-2_Noise-Test_LT_No-Ring-Clock.jpg"/>
          <p:cNvPicPr>
            <a:picLocks noChangeAspect="1"/>
          </p:cNvPicPr>
          <p:nvPr/>
        </p:nvPicPr>
        <p:blipFill>
          <a:blip r:embed="rId2" cstate="print"/>
          <a:srcRect l="10651" t="4401" r="8645" b="8883"/>
          <a:stretch>
            <a:fillRect/>
          </a:stretch>
        </p:blipFill>
        <p:spPr>
          <a:xfrm>
            <a:off x="828000" y="619200"/>
            <a:ext cx="7379660" cy="56885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Content Placeholder 8" descr="Board-2_Noise-Test_LT_No-Ring-Clock_Ch6-Tr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131" t="6364" r="8688" b="6131"/>
          <a:stretch>
            <a:fillRect/>
          </a:stretch>
        </p:blipFill>
        <p:spPr>
          <a:xfrm>
            <a:off x="1441616" y="1700808"/>
            <a:ext cx="5938696" cy="4536504"/>
          </a:xfrm>
        </p:spPr>
      </p:pic>
      <p:sp>
        <p:nvSpPr>
          <p:cNvPr id="10" name="TextBox 9"/>
          <p:cNvSpPr txBox="1"/>
          <p:nvPr/>
        </p:nvSpPr>
        <p:spPr>
          <a:xfrm>
            <a:off x="395536" y="188640"/>
            <a:ext cx="8316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Long Train firmware</a:t>
            </a:r>
            <a:endParaRPr lang="en-GB" sz="6000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35496" y="1124745"/>
            <a:ext cx="8784976" cy="432048"/>
          </a:xfrm>
          <a:ln w="0">
            <a:noFill/>
          </a:ln>
        </p:spPr>
        <p:txBody>
          <a:bodyPr/>
          <a:lstStyle/>
          <a:p>
            <a:r>
              <a:rPr lang="en-US" sz="2400" dirty="0" smtClean="0"/>
              <a:t>Board #2 – Channel </a:t>
            </a:r>
            <a:r>
              <a:rPr lang="en-US" sz="2400" dirty="0" smtClean="0"/>
              <a:t>6, Trigger 1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843808" y="2995364"/>
            <a:ext cx="2016224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47864" y="2563316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 3 µs 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5536" y="188640"/>
            <a:ext cx="8316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Long Train firmware</a:t>
            </a:r>
            <a:endParaRPr lang="en-GB" sz="60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 rot="10800000" flipV="1">
            <a:off x="35496" y="1124745"/>
            <a:ext cx="8784976" cy="43204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Board #2 – Channel 7, Trigger 1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Board-2_Noise-Test_LT_No-Ring-Clock_Ch7-Trg1.jpg"/>
          <p:cNvPicPr>
            <a:picLocks noChangeAspect="1"/>
          </p:cNvPicPr>
          <p:nvPr/>
        </p:nvPicPr>
        <p:blipFill>
          <a:blip r:embed="rId2" cstate="print"/>
          <a:srcRect l="9838" t="6093" r="9051" b="7190"/>
          <a:stretch>
            <a:fillRect/>
          </a:stretch>
        </p:blipFill>
        <p:spPr>
          <a:xfrm>
            <a:off x="1475656" y="1700808"/>
            <a:ext cx="5914682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Board-2_Channel-6_Trig-38_Ring-Clo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040088"/>
            <a:ext cx="7344816" cy="526923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3rd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9E7-E7DC-442F-AE9D-3DD936ACB28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5536" y="188640"/>
            <a:ext cx="8316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Usual firmware</a:t>
            </a:r>
            <a:endParaRPr lang="en-GB" sz="60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203848" y="2851348"/>
            <a:ext cx="2664296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2"/>
          <p:cNvSpPr txBox="1">
            <a:spLocks noChangeArrowheads="1"/>
          </p:cNvSpPr>
          <p:nvPr/>
        </p:nvSpPr>
        <p:spPr bwMode="auto">
          <a:xfrm rot="10800000" flipV="1">
            <a:off x="2915816" y="2276871"/>
            <a:ext cx="3168352" cy="64807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½ ring clock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6263394" y="2240868"/>
            <a:ext cx="360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36096" y="16288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“travelling” noise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315</Words>
  <Application>Microsoft Office PowerPoint</Application>
  <PresentationFormat>On-screen Show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FONT5 Board Tests</vt:lpstr>
      <vt:lpstr>Summary of Tests</vt:lpstr>
      <vt:lpstr>Board #2 – Channel 9</vt:lpstr>
      <vt:lpstr>Board #2 – Channel 9</vt:lpstr>
      <vt:lpstr>Board #1</vt:lpstr>
      <vt:lpstr>Board #2</vt:lpstr>
      <vt:lpstr>Board #2 – Channel 6, Trigger 1</vt:lpstr>
      <vt:lpstr>Slide 8</vt:lpstr>
      <vt:lpstr>Slide 9</vt:lpstr>
      <vt:lpstr>Board #1</vt:lpstr>
      <vt:lpstr>Board #2</vt:lpstr>
      <vt:lpstr>Slide 12</vt:lpstr>
      <vt:lpstr>Board #2 (usual firmware)</vt:lpstr>
      <vt:lpstr>Conclusions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43</cp:revision>
  <dcterms:created xsi:type="dcterms:W3CDTF">2009-05-21T13:39:04Z</dcterms:created>
  <dcterms:modified xsi:type="dcterms:W3CDTF">2011-06-02T17:02:29Z</dcterms:modified>
</cp:coreProperties>
</file>