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42043-B47C-426F-9B4C-488DCD3C9E1D}" type="datetimeFigureOut">
              <a:rPr lang="en-US" smtClean="0"/>
              <a:t>6/3/2011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A832A-7E1C-40FC-870F-CA856543B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175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5CCF-56C0-4981-BD3A-795178AF5924}" type="datetime1">
              <a:rPr lang="en-US" smtClean="0"/>
              <a:t>6/3/2011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69BD-7B8E-49A4-9111-612530EAEE67}" type="datetime1">
              <a:rPr lang="en-US" smtClean="0"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88B6-C3E3-4B8E-8E76-FE8E2A9F28BD}" type="datetime1">
              <a:rPr lang="en-US" smtClean="0"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9DC2-D8D7-41D4-937A-48638B5508E5}" type="datetime1">
              <a:rPr lang="en-US" smtClean="0"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7756-3EDA-485C-A8D6-9EEACDF6BE98}" type="datetime1">
              <a:rPr lang="en-US" smtClean="0"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7B54-5AFA-475B-AC74-6D51A17666C5}" type="datetime1">
              <a:rPr lang="en-US" smtClean="0"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45AA-1AFC-48ED-9558-A6339C7603DB}" type="datetime1">
              <a:rPr lang="en-US" smtClean="0"/>
              <a:t>6/3/2011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0B3-7092-4B6D-9A6C-9C61C000718B}" type="datetime1">
              <a:rPr lang="en-US" smtClean="0"/>
              <a:t>6/3/2011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8726-CA29-4DD0-8F1D-2C7D67FBF032}" type="datetime1">
              <a:rPr lang="en-US" smtClean="0"/>
              <a:t>6/3/2011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37EC-969D-400E-8DCB-AC96362E0C78}" type="datetime1">
              <a:rPr lang="en-US" smtClean="0"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E097-2D6F-4221-9568-F99054DDC800}" type="datetime1">
              <a:rPr lang="en-US" smtClean="0"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954E080-B984-4E18-B1A8-DB9EBA7701D3}" type="datetime1">
              <a:rPr lang="en-US" smtClean="0"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E96F474-34C3-482C-B5E5-5841B4C81D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4304" y="2971799"/>
            <a:ext cx="5687096" cy="2743201"/>
          </a:xfrm>
        </p:spPr>
        <p:txBody>
          <a:bodyPr/>
          <a:lstStyle/>
          <a:p>
            <a:r>
              <a:rPr lang="en-US" sz="7200" dirty="0" err="1" smtClean="0"/>
              <a:t>Fermilab</a:t>
            </a:r>
            <a:r>
              <a:rPr lang="en-US" sz="7200" dirty="0" smtClean="0"/>
              <a:t>  </a:t>
            </a:r>
            <a:r>
              <a:rPr lang="en-US" sz="5400" dirty="0" smtClean="0"/>
              <a:t>Weekly meeting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5791200"/>
            <a:ext cx="3657600" cy="5334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week - 06/03/11</a:t>
            </a:r>
            <a:endParaRPr lang="en-US" dirty="0"/>
          </a:p>
        </p:txBody>
      </p:sp>
      <p:pic>
        <p:nvPicPr>
          <p:cNvPr id="4" name="Picture 2" descr="http://www-cdf.lbl.gov/~pmf/fermilab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9359" y1="22222" x2="49359" y2="22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1000"/>
            <a:ext cx="35814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1</a:t>
            </a:fld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876800" y="5791200"/>
            <a:ext cx="39624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dirty="0" smtClean="0"/>
              <a:t>Edgar </a:t>
            </a:r>
            <a:r>
              <a:rPr lang="en-US" dirty="0" err="1" smtClean="0"/>
              <a:t>Nandayapa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875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8434"/>
          </a:xfrm>
        </p:spPr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pic>
        <p:nvPicPr>
          <p:cNvPr id="1027" name="Picture 3" descr="F:\Extras\sci vs c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2" t="7427" r="6250" b="17697"/>
          <a:stretch/>
        </p:blipFill>
        <p:spPr bwMode="auto">
          <a:xfrm>
            <a:off x="1064387" y="1219200"/>
            <a:ext cx="6936564" cy="5422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3084916" y="4777741"/>
            <a:ext cx="2895601" cy="1989378"/>
          </a:xfrm>
          <a:custGeom>
            <a:avLst/>
            <a:gdLst>
              <a:gd name="connsiteX0" fmla="*/ 0 w 2895600"/>
              <a:gd name="connsiteY0" fmla="*/ 1066800 h 2133600"/>
              <a:gd name="connsiteX1" fmla="*/ 1447800 w 2895600"/>
              <a:gd name="connsiteY1" fmla="*/ 0 h 2133600"/>
              <a:gd name="connsiteX2" fmla="*/ 2895600 w 2895600"/>
              <a:gd name="connsiteY2" fmla="*/ 1066800 h 2133600"/>
              <a:gd name="connsiteX3" fmla="*/ 1447800 w 2895600"/>
              <a:gd name="connsiteY3" fmla="*/ 2133600 h 2133600"/>
              <a:gd name="connsiteX4" fmla="*/ 0 w 2895600"/>
              <a:gd name="connsiteY4" fmla="*/ 1066800 h 2133600"/>
              <a:gd name="connsiteX0" fmla="*/ 1447800 w 2895600"/>
              <a:gd name="connsiteY0" fmla="*/ 0 h 2133600"/>
              <a:gd name="connsiteX1" fmla="*/ 2895600 w 2895600"/>
              <a:gd name="connsiteY1" fmla="*/ 1066800 h 2133600"/>
              <a:gd name="connsiteX2" fmla="*/ 1447800 w 2895600"/>
              <a:gd name="connsiteY2" fmla="*/ 2133600 h 2133600"/>
              <a:gd name="connsiteX3" fmla="*/ 0 w 2895600"/>
              <a:gd name="connsiteY3" fmla="*/ 1066800 h 2133600"/>
              <a:gd name="connsiteX4" fmla="*/ 1539240 w 2895600"/>
              <a:gd name="connsiteY4" fmla="*/ 91440 h 2133600"/>
              <a:gd name="connsiteX0" fmla="*/ 1447849 w 2895649"/>
              <a:gd name="connsiteY0" fmla="*/ 42528 h 2176128"/>
              <a:gd name="connsiteX1" fmla="*/ 2895649 w 2895649"/>
              <a:gd name="connsiteY1" fmla="*/ 1109328 h 2176128"/>
              <a:gd name="connsiteX2" fmla="*/ 1447849 w 2895649"/>
              <a:gd name="connsiteY2" fmla="*/ 2176128 h 2176128"/>
              <a:gd name="connsiteX3" fmla="*/ 49 w 2895649"/>
              <a:gd name="connsiteY3" fmla="*/ 1109328 h 2176128"/>
              <a:gd name="connsiteX4" fmla="*/ 1412289 w 2895649"/>
              <a:gd name="connsiteY4" fmla="*/ 6968 h 2176128"/>
              <a:gd name="connsiteX0" fmla="*/ 1447801 w 2895601"/>
              <a:gd name="connsiteY0" fmla="*/ 19819 h 2153419"/>
              <a:gd name="connsiteX1" fmla="*/ 2895601 w 2895601"/>
              <a:gd name="connsiteY1" fmla="*/ 1086619 h 2153419"/>
              <a:gd name="connsiteX2" fmla="*/ 1447801 w 2895601"/>
              <a:gd name="connsiteY2" fmla="*/ 2153419 h 2153419"/>
              <a:gd name="connsiteX3" fmla="*/ 1 w 2895601"/>
              <a:gd name="connsiteY3" fmla="*/ 1086619 h 2153419"/>
              <a:gd name="connsiteX4" fmla="*/ 1442721 w 2895601"/>
              <a:gd name="connsiteY4" fmla="*/ 7119 h 2153419"/>
              <a:gd name="connsiteX0" fmla="*/ 1447801 w 2895601"/>
              <a:gd name="connsiteY0" fmla="*/ 12700 h 2146300"/>
              <a:gd name="connsiteX1" fmla="*/ 2895601 w 2895601"/>
              <a:gd name="connsiteY1" fmla="*/ 1079500 h 2146300"/>
              <a:gd name="connsiteX2" fmla="*/ 1447801 w 2895601"/>
              <a:gd name="connsiteY2" fmla="*/ 2146300 h 2146300"/>
              <a:gd name="connsiteX3" fmla="*/ 1 w 2895601"/>
              <a:gd name="connsiteY3" fmla="*/ 1079500 h 2146300"/>
              <a:gd name="connsiteX4" fmla="*/ 1442721 w 2895601"/>
              <a:gd name="connsiteY4" fmla="*/ 0 h 2146300"/>
              <a:gd name="connsiteX0" fmla="*/ 1447895 w 2895695"/>
              <a:gd name="connsiteY0" fmla="*/ 12700 h 2146300"/>
              <a:gd name="connsiteX1" fmla="*/ 2895695 w 2895695"/>
              <a:gd name="connsiteY1" fmla="*/ 1079500 h 2146300"/>
              <a:gd name="connsiteX2" fmla="*/ 1447895 w 2895695"/>
              <a:gd name="connsiteY2" fmla="*/ 2146300 h 2146300"/>
              <a:gd name="connsiteX3" fmla="*/ 95 w 2895695"/>
              <a:gd name="connsiteY3" fmla="*/ 1079500 h 2146300"/>
              <a:gd name="connsiteX4" fmla="*/ 1442815 w 2895695"/>
              <a:gd name="connsiteY4" fmla="*/ 0 h 2146300"/>
              <a:gd name="connsiteX0" fmla="*/ 1447817 w 2895617"/>
              <a:gd name="connsiteY0" fmla="*/ 0 h 2133600"/>
              <a:gd name="connsiteX1" fmla="*/ 2895617 w 2895617"/>
              <a:gd name="connsiteY1" fmla="*/ 1066800 h 2133600"/>
              <a:gd name="connsiteX2" fmla="*/ 1447817 w 2895617"/>
              <a:gd name="connsiteY2" fmla="*/ 2133600 h 2133600"/>
              <a:gd name="connsiteX3" fmla="*/ 17 w 2895617"/>
              <a:gd name="connsiteY3" fmla="*/ 1066800 h 2133600"/>
              <a:gd name="connsiteX4" fmla="*/ 1427497 w 2895617"/>
              <a:gd name="connsiteY4" fmla="*/ 162560 h 2133600"/>
              <a:gd name="connsiteX0" fmla="*/ 1196357 w 2895617"/>
              <a:gd name="connsiteY0" fmla="*/ 0 h 2080260"/>
              <a:gd name="connsiteX1" fmla="*/ 2895617 w 2895617"/>
              <a:gd name="connsiteY1" fmla="*/ 1013460 h 2080260"/>
              <a:gd name="connsiteX2" fmla="*/ 1447817 w 2895617"/>
              <a:gd name="connsiteY2" fmla="*/ 2080260 h 2080260"/>
              <a:gd name="connsiteX3" fmla="*/ 17 w 2895617"/>
              <a:gd name="connsiteY3" fmla="*/ 1013460 h 2080260"/>
              <a:gd name="connsiteX4" fmla="*/ 1427497 w 2895617"/>
              <a:gd name="connsiteY4" fmla="*/ 109220 h 2080260"/>
              <a:gd name="connsiteX0" fmla="*/ 1196357 w 2895617"/>
              <a:gd name="connsiteY0" fmla="*/ 0 h 2080260"/>
              <a:gd name="connsiteX1" fmla="*/ 2895617 w 2895617"/>
              <a:gd name="connsiteY1" fmla="*/ 1013460 h 2080260"/>
              <a:gd name="connsiteX2" fmla="*/ 1447817 w 2895617"/>
              <a:gd name="connsiteY2" fmla="*/ 2080260 h 2080260"/>
              <a:gd name="connsiteX3" fmla="*/ 17 w 2895617"/>
              <a:gd name="connsiteY3" fmla="*/ 1013460 h 2080260"/>
              <a:gd name="connsiteX4" fmla="*/ 1427497 w 2895617"/>
              <a:gd name="connsiteY4" fmla="*/ 109220 h 2080260"/>
              <a:gd name="connsiteX0" fmla="*/ 1196357 w 2895617"/>
              <a:gd name="connsiteY0" fmla="*/ 0 h 2080260"/>
              <a:gd name="connsiteX1" fmla="*/ 2895617 w 2895617"/>
              <a:gd name="connsiteY1" fmla="*/ 1013460 h 2080260"/>
              <a:gd name="connsiteX2" fmla="*/ 1447817 w 2895617"/>
              <a:gd name="connsiteY2" fmla="*/ 2080260 h 2080260"/>
              <a:gd name="connsiteX3" fmla="*/ 17 w 2895617"/>
              <a:gd name="connsiteY3" fmla="*/ 1013460 h 2080260"/>
              <a:gd name="connsiteX4" fmla="*/ 1427497 w 2895617"/>
              <a:gd name="connsiteY4" fmla="*/ 109220 h 2080260"/>
              <a:gd name="connsiteX0" fmla="*/ 1196341 w 2895601"/>
              <a:gd name="connsiteY0" fmla="*/ 0 h 1988820"/>
              <a:gd name="connsiteX1" fmla="*/ 2895601 w 2895601"/>
              <a:gd name="connsiteY1" fmla="*/ 1013460 h 1988820"/>
              <a:gd name="connsiteX2" fmla="*/ 1424941 w 2895601"/>
              <a:gd name="connsiteY2" fmla="*/ 1988820 h 1988820"/>
              <a:gd name="connsiteX3" fmla="*/ 1 w 2895601"/>
              <a:gd name="connsiteY3" fmla="*/ 1013460 h 1988820"/>
              <a:gd name="connsiteX4" fmla="*/ 1427481 w 2895601"/>
              <a:gd name="connsiteY4" fmla="*/ 109220 h 1988820"/>
              <a:gd name="connsiteX0" fmla="*/ 1196341 w 2895601"/>
              <a:gd name="connsiteY0" fmla="*/ 0 h 1989378"/>
              <a:gd name="connsiteX1" fmla="*/ 2895601 w 2895601"/>
              <a:gd name="connsiteY1" fmla="*/ 1013460 h 1989378"/>
              <a:gd name="connsiteX2" fmla="*/ 1424941 w 2895601"/>
              <a:gd name="connsiteY2" fmla="*/ 1988820 h 1989378"/>
              <a:gd name="connsiteX3" fmla="*/ 1 w 2895601"/>
              <a:gd name="connsiteY3" fmla="*/ 1013460 h 1989378"/>
              <a:gd name="connsiteX4" fmla="*/ 1427481 w 2895601"/>
              <a:gd name="connsiteY4" fmla="*/ 109220 h 1989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1" h="1989378">
                <a:moveTo>
                  <a:pt x="1196341" y="0"/>
                </a:moveTo>
                <a:cubicBezTo>
                  <a:pt x="1995939" y="0"/>
                  <a:pt x="2895601" y="424283"/>
                  <a:pt x="2895601" y="1013460"/>
                </a:cubicBezTo>
                <a:cubicBezTo>
                  <a:pt x="2895601" y="1602637"/>
                  <a:pt x="2376939" y="1965960"/>
                  <a:pt x="1424941" y="1988820"/>
                </a:cubicBezTo>
                <a:cubicBezTo>
                  <a:pt x="472943" y="2011680"/>
                  <a:pt x="-422" y="1326727"/>
                  <a:pt x="1" y="1013460"/>
                </a:cubicBezTo>
                <a:cubicBezTo>
                  <a:pt x="424" y="700193"/>
                  <a:pt x="521203" y="40640"/>
                  <a:pt x="1427481" y="10922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F:\Extras\sci vs c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1" t="57764" r="32136" b="17432"/>
          <a:stretch/>
        </p:blipFill>
        <p:spPr bwMode="auto">
          <a:xfrm>
            <a:off x="914400" y="1089453"/>
            <a:ext cx="7391400" cy="5677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50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pic>
        <p:nvPicPr>
          <p:cNvPr id="2050" name="Picture 2" descr="F:\Extras\fron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8" t="9374" b="17774"/>
          <a:stretch/>
        </p:blipFill>
        <p:spPr bwMode="auto">
          <a:xfrm>
            <a:off x="914400" y="1683422"/>
            <a:ext cx="7505700" cy="477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Extras\sid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87" t="17188" r="2301" b="27483"/>
          <a:stretch/>
        </p:blipFill>
        <p:spPr bwMode="auto">
          <a:xfrm>
            <a:off x="4526183" y="2209801"/>
            <a:ext cx="3754218" cy="365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1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836" y="3098801"/>
            <a:ext cx="1869363" cy="156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54" y="3098801"/>
            <a:ext cx="5237876" cy="156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7467600" cy="287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371600"/>
            <a:ext cx="6315075" cy="527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6" b="100000" l="0" r="100000">
                        <a14:foregroundMark x1="31189" y1="9802" x2="31189" y2="9802"/>
                        <a14:foregroundMark x1="57579" y1="7051" x2="57579" y2="7051"/>
                        <a14:foregroundMark x1="83806" y1="7825" x2="83806" y2="7825"/>
                        <a14:foregroundMark x1="82061" y1="32760" x2="82061" y2="32760"/>
                        <a14:foregroundMark x1="83642" y1="74807" x2="83642" y2="74807"/>
                        <a14:foregroundMark x1="45093" y1="75838" x2="45093" y2="758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8153400" cy="5170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668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Extras\cod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1" t="10709" r="7980" b="33040"/>
          <a:stretch/>
        </p:blipFill>
        <p:spPr bwMode="auto">
          <a:xfrm>
            <a:off x="914400" y="1676399"/>
            <a:ext cx="7255128" cy="449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474-34C3-482C-B5E5-5841B4C81D95}" type="slidenum">
              <a:rPr lang="en-US" smtClean="0"/>
              <a:t>5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pic>
        <p:nvPicPr>
          <p:cNvPr id="3076" name="Picture 4" descr="F:\Extras\cod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2" t="34368" r="30592" b="60870"/>
          <a:stretch/>
        </p:blipFill>
        <p:spPr bwMode="auto">
          <a:xfrm>
            <a:off x="0" y="3285931"/>
            <a:ext cx="9144000" cy="7526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54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74</TotalTime>
  <Words>18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Executive</vt:lpstr>
      <vt:lpstr>Fermilab  Weekly meeting</vt:lpstr>
      <vt:lpstr>Statistics</vt:lpstr>
      <vt:lpstr>Geometry</vt:lpstr>
      <vt:lpstr>Geometry</vt:lpstr>
      <vt:lpstr>Geometry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BeTaiv</dc:creator>
  <cp:lastModifiedBy>BeTaiv</cp:lastModifiedBy>
  <cp:revision>8</cp:revision>
  <dcterms:created xsi:type="dcterms:W3CDTF">2011-06-03T13:14:15Z</dcterms:created>
  <dcterms:modified xsi:type="dcterms:W3CDTF">2011-06-03T14:28:27Z</dcterms:modified>
</cp:coreProperties>
</file>