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2" r:id="rId3"/>
    <p:sldId id="292" r:id="rId4"/>
    <p:sldId id="310" r:id="rId5"/>
    <p:sldId id="316" r:id="rId6"/>
    <p:sldId id="311" r:id="rId7"/>
    <p:sldId id="314" r:id="rId8"/>
    <p:sldId id="315" r:id="rId9"/>
    <p:sldId id="317" r:id="rId10"/>
    <p:sldId id="302" r:id="rId1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99"/>
    <a:srgbClr val="333399"/>
    <a:srgbClr val="6600CC"/>
    <a:srgbClr val="00CC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675" autoAdjust="0"/>
    <p:restoredTop sz="94660"/>
  </p:normalViewPr>
  <p:slideViewPr>
    <p:cSldViewPr>
      <p:cViewPr>
        <p:scale>
          <a:sx n="100" d="100"/>
          <a:sy n="100" d="100"/>
        </p:scale>
        <p:origin x="-134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06-09-11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GENERAL STATUS UPDATE</a:t>
            </a:r>
            <a:endParaRPr lang="en-US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2744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Progress with IR Region Consulting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ARUP UK Representatives Attended the ILD Collaboration 	Meeting and a Full Afternoon was Devoted to Presentations 	and Discussion with the CFS, ILD and SiD Attendees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Two of Four Proposals will be Funded at this Time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Task One – Detector Platform Design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Americas Region will Fund This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Task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Task will Include Concrete Platform Design and a Review 	of 	Options for Platform Movement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Criteria for Deflection and Positioning, Maximum 	Acceleration Forces and Movement Cycles will be 	Included in the Analysis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Task Two – Rock Behavior Model/Study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European Region will Fund This Task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Model will be Based on CERN Geology and IR Region Design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At a Later Date, a Similar Model can be Pursued for the Americas 	and Asian Regional Conditions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66800" y="1752600"/>
            <a:ext cx="70104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Preparation for the Damping Ring TBR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First Impressions of the KEK Tunnel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Configuration Study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International Large Detector  (ILD)	Collaboration Meeting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Update on Interaction Region Consulting 	Activities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524000"/>
            <a:ext cx="76962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the DR TBR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 One-Day Mini-Workshop for Damping Ring Criteria 	was Held on June 2 at Fermilab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M. Palmer Attended in Person and S.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Guiducci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Attended via Webex for Most of the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orning Session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E. Paterson Attended via Webex for the Afternoon 	Session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Discussion Focused on Three Major Areas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Damping Ring Layout and Dimensioning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Mechanical Criteria and Equipment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Electrical Loads and Equipment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1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229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the DR TBR cont.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Several Fundamental Conditions were Established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 the RF Straight Section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RF Equipment will Take Up the Majority of Floor Space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Personnel will </a:t>
            </a:r>
            <a:r>
              <a:rPr lang="en-US" sz="1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NOT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Occupy the Equipment Cavern During Beam 	On Conditions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M. Palmer will Generate an Equipment Layout for the Equipment 	Cavern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There will be a Need for a Thermal Insulation Barrier  	Between the Equipment Alcove and the Beam 	Enclosure in the RF Straight Section –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his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ould Also 	Serve as the Needed Radiation Shielding as well 	(Equivalent of ¼” Steel + ¾” Lead)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Beamline Spacing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Centerline to Centerline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Vertical Spacing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Between Adjacent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Damping Rings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will be 1.3 m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Initial Positron Beamline will be 0.9 m Above the Finished Floor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Tunnel Diameter May be Reduced to 5.0 or 5.5 m dia.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6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68629"/>
            <a:ext cx="6996113" cy="472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52734" y="914400"/>
            <a:ext cx="82296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the DR TBR cont.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Several Fundamental Conditions were Established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Temperature Requirements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Temperature in Operating Beam Tunnel 77</a:t>
            </a:r>
            <a:r>
              <a:rPr lang="en-US" sz="16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– 87</a:t>
            </a:r>
            <a:r>
              <a:rPr lang="en-US" sz="16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F Range with a 	Stability of +/- 0.18</a:t>
            </a:r>
            <a:r>
              <a:rPr lang="en-US" sz="1600" b="1" i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F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Wiggler Sections will Need to be Enclosed for Temperature and	Alignment Stability Including Cooling of Support Stands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Magnet Power Supplies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There will be 100 – 150 Power Supplies in Each 900 m Arc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Power Supplies will be Connected to a Water Cooled Buss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Injection/Extraction Straight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Two Smaller Alcoves will be Needed</a:t>
            </a:r>
          </a:p>
          <a:p>
            <a:pPr marL="1714500" lvl="3" indent="-342900">
              <a:buClr>
                <a:srgbClr val="FF0000"/>
              </a:buClr>
              <a:buSzPct val="75000"/>
              <a:buFont typeface="Courier New" pitchFamily="49" charset="0"/>
              <a:buChar char="o"/>
            </a:pP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Alcove will Likely be ~10 m Wide with Beamline Approximately in 	the Middle of the Enclosure with Aisles on Both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Sides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Two Shafts are Still Required – One 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arge Diameter, One 	Smaller Diameter – Both Positioned on the Inside of the 	Damping Ring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Several Adjustments to the </a:t>
            </a:r>
            <a:r>
              <a:rPr lang="en-US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/</a:t>
            </a:r>
            <a:r>
              <a:rPr lang="en-US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Elec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Criteria Spreadsheet 	were also Established</a:t>
            </a:r>
            <a:endParaRPr lang="en-US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1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9600" y="1447800"/>
            <a:ext cx="78486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the DR TBR cont.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M. Palmer will Provide an Equipment Layout  for the RF 	Alcove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Emil will Make the Necessary Adjustments to the 	</a:t>
            </a:r>
            <a:r>
              <a:rPr lang="en-US" sz="20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/</a:t>
            </a:r>
            <a:r>
              <a:rPr lang="en-US" sz="20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Elec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Spreadsheets and Exchange Them for 	Review with M. Palmer and S. Guiducci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will Prepare Updated Drawings and Add to Updated 	Criteria Sheets for a Final Review by CFS and Damping 	Ring Groups Prior to the TBR at Frascati in July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Once Verified at the Frascati Meeting, the CFS Criteria 	will be Posted on the EDMS System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24385" y="1143000"/>
            <a:ext cx="78486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KEK Tunnel Configuration Study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Consultant Study was Completed in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JFY10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A. Enomoto Provided a Presentation to KEK at the End 	of May, 2011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During the ILD Collaboration Meeting in Paris, CFS Met 	with A. Yamamoto to Review Atsushi’s KEK 	Presentation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Atsushi will Provide a Similar Presentation to the CFS 	Group on June 14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Some Questions Still Need to be Addressed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Per Meter Tunnel Unit Costs Appear to Be Provided but it 	is Unclear How Underground Cavern and Alcove 	Costs are Included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Also h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ow 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are Horizontal and Vertical Access Enclosures 	Included</a:t>
            </a:r>
            <a:endParaRPr lang="en-US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3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24385" y="990600"/>
            <a:ext cx="78486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ILD Collaboration Meeting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CFS, MDI, ILD and SiD Groups were Represented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5/22 (Sunday) was an MDI/Detector Meeting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5/23-5/25 was the ILD Collaboration Meeting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Good Presentations and Discussion of CFS/Detector 	Interface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Re-Established the Need for Platforms for Both Detectors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Also Affirmed that Both Detectors are Self-Shielding and 	Therefore No Shielding Wall is Required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 Clear Zone of 15 m from Beam Centerline is Required for 	Magnetic Field Impact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Y. Sugimoto Provided a Presentation on the Asian 	Mountain 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ite Interaction Region and Horizontal 	Access issues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T.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ackowski and J. Osborne Provided Presentations  for 	the IR Regions in the Americas and European Regions 	Respectively 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201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282</cp:revision>
  <cp:lastPrinted>2011-05-10T20:26:18Z</cp:lastPrinted>
  <dcterms:created xsi:type="dcterms:W3CDTF">2009-08-24T14:41:00Z</dcterms:created>
  <dcterms:modified xsi:type="dcterms:W3CDTF">2011-06-08T13:54:41Z</dcterms:modified>
</cp:coreProperties>
</file>