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62" r:id="rId3"/>
    <p:sldId id="258" r:id="rId4"/>
    <p:sldId id="260" r:id="rId5"/>
    <p:sldId id="263" r:id="rId6"/>
    <p:sldId id="257" r:id="rId7"/>
    <p:sldId id="259" r:id="rId8"/>
    <p:sldId id="261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94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6807137-72F8-405F-BE3C-51F544288F4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FONT Meeting 16th June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6C67AA-AA74-4A17-B985-E0B98DB6D9B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FONT Meeting 16th June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893283-4CE3-4D1C-B7D3-A09C1766C14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FONT Meeting 16th June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1B1406-0E1F-4E46-9F6C-346BC8DEA0E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FONT Meeting 16th June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92D3C5-427C-415C-AD7F-2443AE7E02E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FONT Meeting 16th June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BCA011-3F65-4436-A524-B7E5C873F47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FONT Meeting 16th June 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F271D7-C36B-4A6E-BBA5-69454767998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FONT Meeting 16th June 2011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FF1419-CDBA-4E24-BF0E-C1D1A935C63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FONT Meeting 16th June 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768537-2503-4E75-833F-4A407E2734C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FONT Meeting 16th June 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7056E9-B725-4059-89F1-7F89BF0B837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FONT Meeting 16th June 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553508-5B99-4347-B3F9-02B88A78966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FONT Meeting 16th June 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012D3A-08AB-4DD2-BE8C-DCDF91DD4A8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" y="6453188"/>
            <a:ext cx="129540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2000"/>
            </a:lvl1pPr>
          </a:lstStyle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03350" y="6453188"/>
            <a:ext cx="6192838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2000"/>
            </a:lvl1pPr>
          </a:lstStyle>
          <a:p>
            <a:r>
              <a:rPr lang="en-GB" smtClean="0"/>
              <a:t>FONT Meeting 16th June 2011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59788" y="6453188"/>
            <a:ext cx="503237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2000"/>
            </a:lvl1pPr>
          </a:lstStyle>
          <a:p>
            <a:fld id="{406C9FB8-6647-45DE-B6F6-087E54483C6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 16th June 2011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BF3CD-D1E3-487F-8853-B6207343A1CB}" type="slidenum">
              <a:rPr lang="en-US"/>
              <a:pPr/>
              <a:t>1</a:t>
            </a:fld>
            <a:endParaRPr lang="en-US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Work Plan for ATF Visit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/>
              <a:t>D. R. Bett</a:t>
            </a:r>
            <a:endParaRPr lang="en-US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Equipment checklist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Items in Oxford that need to be taken out:</a:t>
            </a:r>
          </a:p>
          <a:p>
            <a:pPr lvl="1"/>
            <a:r>
              <a:rPr lang="en-GB" dirty="0" smtClean="0"/>
              <a:t>Both FONT5 boards</a:t>
            </a:r>
            <a:endParaRPr lang="en-GB" dirty="0" smtClean="0"/>
          </a:p>
          <a:p>
            <a:pPr lvl="1"/>
            <a:r>
              <a:rPr lang="en-GB" dirty="0" smtClean="0"/>
              <a:t>BPM processors (8) + matched cables</a:t>
            </a:r>
          </a:p>
          <a:p>
            <a:pPr lvl="1"/>
            <a:r>
              <a:rPr lang="en-GB" dirty="0" smtClean="0"/>
              <a:t>DT9854 module + interface </a:t>
            </a:r>
            <a:r>
              <a:rPr lang="en-GB" dirty="0" smtClean="0"/>
              <a:t>board</a:t>
            </a:r>
          </a:p>
          <a:p>
            <a:pPr lvl="1"/>
            <a:r>
              <a:rPr lang="en-GB" dirty="0" smtClean="0"/>
              <a:t>Both working kicker amplifiers</a:t>
            </a:r>
          </a:p>
          <a:p>
            <a:pPr lvl="1"/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 16th June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2D3C5-427C-415C-AD7F-2443AE7E02E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Damage survey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 following components should be tested to see if they sustained damage:</a:t>
            </a:r>
          </a:p>
          <a:p>
            <a:pPr lvl="1"/>
            <a:r>
              <a:rPr lang="en-GB" dirty="0" smtClean="0"/>
              <a:t>Cables </a:t>
            </a:r>
            <a:r>
              <a:rPr lang="en-GB" dirty="0" smtClean="0"/>
              <a:t>from t</a:t>
            </a:r>
            <a:r>
              <a:rPr lang="en-GB" dirty="0" smtClean="0"/>
              <a:t>unnel </a:t>
            </a:r>
            <a:r>
              <a:rPr lang="en-GB" dirty="0" smtClean="0"/>
              <a:t>to eel’s </a:t>
            </a:r>
            <a:r>
              <a:rPr lang="en-GB" dirty="0" smtClean="0"/>
              <a:t>bedroom (EB)</a:t>
            </a:r>
            <a:endParaRPr lang="en-GB" dirty="0" smtClean="0"/>
          </a:p>
          <a:p>
            <a:pPr lvl="2"/>
            <a:r>
              <a:rPr lang="en-GB" dirty="0" smtClean="0"/>
              <a:t>Monitor signals in </a:t>
            </a:r>
            <a:r>
              <a:rPr lang="en-GB" dirty="0" smtClean="0"/>
              <a:t>tunnel</a:t>
            </a:r>
            <a:endParaRPr lang="en-GB" dirty="0" smtClean="0"/>
          </a:p>
          <a:p>
            <a:pPr lvl="1"/>
            <a:r>
              <a:rPr lang="en-GB" dirty="0" smtClean="0"/>
              <a:t>BPMs</a:t>
            </a:r>
          </a:p>
          <a:p>
            <a:pPr lvl="1"/>
            <a:r>
              <a:rPr lang="en-GB" dirty="0" smtClean="0"/>
              <a:t>Kickers</a:t>
            </a:r>
          </a:p>
          <a:p>
            <a:pPr lvl="1"/>
            <a:r>
              <a:rPr lang="en-GB" dirty="0" smtClean="0"/>
              <a:t>Movers</a:t>
            </a:r>
          </a:p>
          <a:p>
            <a:pPr lvl="2"/>
            <a:r>
              <a:rPr lang="en-GB" dirty="0" smtClean="0"/>
              <a:t>Exercise using </a:t>
            </a:r>
            <a:r>
              <a:rPr lang="en-GB" dirty="0" err="1" smtClean="0"/>
              <a:t>LabVIEW</a:t>
            </a:r>
            <a:r>
              <a:rPr lang="en-GB" dirty="0" smtClean="0"/>
              <a:t> interface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 16th June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2D3C5-427C-415C-AD7F-2443AE7E02E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Other tasks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Phase shifter calibration</a:t>
            </a:r>
          </a:p>
          <a:p>
            <a:pPr lvl="1"/>
            <a:r>
              <a:rPr lang="en-GB" dirty="0" smtClean="0"/>
              <a:t>Prepare FONT PC</a:t>
            </a:r>
          </a:p>
          <a:p>
            <a:pPr lvl="2"/>
            <a:r>
              <a:rPr lang="en-GB" dirty="0" smtClean="0"/>
              <a:t>Install DT9854 module</a:t>
            </a:r>
          </a:p>
          <a:p>
            <a:pPr lvl="2"/>
            <a:r>
              <a:rPr lang="en-GB" dirty="0" smtClean="0"/>
              <a:t>Install required MATLAB components</a:t>
            </a:r>
          </a:p>
          <a:p>
            <a:pPr lvl="1"/>
            <a:r>
              <a:rPr lang="en-GB" dirty="0" smtClean="0"/>
              <a:t>Load GUI with ‘null’ calibration (</a:t>
            </a:r>
            <a:r>
              <a:rPr lang="el-GR" dirty="0" smtClean="0"/>
              <a:t>Φ</a:t>
            </a:r>
            <a:r>
              <a:rPr lang="en-GB" dirty="0" smtClean="0"/>
              <a:t> = V)</a:t>
            </a:r>
          </a:p>
          <a:p>
            <a:pPr lvl="1"/>
            <a:r>
              <a:rPr lang="en-GB" dirty="0" smtClean="0"/>
              <a:t>Measure response of phase shifters (how?)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 16th June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2D3C5-427C-415C-AD7F-2443AE7E02E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Set up (1)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Usual 3 processors on 3 BPMs</a:t>
            </a:r>
          </a:p>
          <a:p>
            <a:r>
              <a:rPr lang="en-GB" dirty="0" smtClean="0"/>
              <a:t>Prepare 2 </a:t>
            </a:r>
            <a:r>
              <a:rPr lang="en-GB" dirty="0" err="1" smtClean="0"/>
              <a:t>heliax</a:t>
            </a:r>
            <a:r>
              <a:rPr lang="en-GB" dirty="0" smtClean="0"/>
              <a:t> for </a:t>
            </a:r>
            <a:r>
              <a:rPr lang="en-GB" dirty="0" err="1" smtClean="0"/>
              <a:t>ydif</a:t>
            </a:r>
            <a:r>
              <a:rPr lang="en-GB" dirty="0" smtClean="0"/>
              <a:t>, sum</a:t>
            </a:r>
          </a:p>
          <a:p>
            <a:r>
              <a:rPr lang="en-GB" dirty="0" smtClean="0"/>
              <a:t>Parasitically take following data:</a:t>
            </a:r>
          </a:p>
          <a:p>
            <a:pPr lvl="1"/>
            <a:r>
              <a:rPr lang="en-GB" dirty="0" smtClean="0"/>
              <a:t>BPM mover calibrations (+corrector)</a:t>
            </a:r>
          </a:p>
          <a:p>
            <a:pPr lvl="1"/>
            <a:r>
              <a:rPr lang="en-GB" dirty="0" smtClean="0"/>
              <a:t>Kicker calibrations</a:t>
            </a:r>
          </a:p>
          <a:p>
            <a:pPr lvl="1"/>
            <a:endParaRPr lang="en-GB" dirty="0" smtClean="0"/>
          </a:p>
          <a:p>
            <a:pPr>
              <a:buNone/>
            </a:pPr>
            <a:r>
              <a:rPr lang="en-GB" dirty="0" smtClean="0"/>
              <a:t>REVIEW RESULTS, then plan for ACCESS</a:t>
            </a:r>
          </a:p>
          <a:p>
            <a:pPr lvl="1"/>
            <a:endParaRPr lang="en-GB" dirty="0" smtClean="0"/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 16th June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2D3C5-427C-415C-AD7F-2443AE7E02EB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Tentative - Set </a:t>
            </a:r>
            <a:r>
              <a:rPr lang="en-GB" dirty="0" smtClean="0"/>
              <a:t>up </a:t>
            </a:r>
            <a:r>
              <a:rPr lang="en-GB" dirty="0" smtClean="0"/>
              <a:t>(2)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Split P2 </a:t>
            </a:r>
            <a:r>
              <a:rPr lang="en-GB" dirty="0" smtClean="0"/>
              <a:t>y outputs 4-way</a:t>
            </a:r>
            <a:endParaRPr lang="en-GB" dirty="0" smtClean="0"/>
          </a:p>
          <a:p>
            <a:pPr lvl="1"/>
            <a:r>
              <a:rPr lang="en-GB" dirty="0" smtClean="0"/>
              <a:t>Have 3 </a:t>
            </a:r>
            <a:r>
              <a:rPr lang="en-GB" dirty="0" smtClean="0"/>
              <a:t>BPMs </a:t>
            </a:r>
            <a:r>
              <a:rPr lang="en-GB" dirty="0" smtClean="0"/>
              <a:t>on </a:t>
            </a:r>
            <a:r>
              <a:rPr lang="en-GB" dirty="0" smtClean="0"/>
              <a:t>board #1</a:t>
            </a:r>
            <a:r>
              <a:rPr lang="en-GB" dirty="0" smtClean="0"/>
              <a:t>, </a:t>
            </a:r>
            <a:r>
              <a:rPr lang="en-GB" dirty="0" smtClean="0"/>
              <a:t>1 </a:t>
            </a:r>
            <a:r>
              <a:rPr lang="en-GB" dirty="0" smtClean="0"/>
              <a:t>on </a:t>
            </a:r>
            <a:r>
              <a:rPr lang="en-GB" dirty="0" smtClean="0"/>
              <a:t>#</a:t>
            </a:r>
            <a:r>
              <a:rPr lang="en-GB" dirty="0" smtClean="0"/>
              <a:t>2 (in EB)</a:t>
            </a:r>
            <a:endParaRPr lang="en-GB" dirty="0" smtClean="0"/>
          </a:p>
          <a:p>
            <a:r>
              <a:rPr lang="en-GB" dirty="0" smtClean="0"/>
              <a:t>Advantages</a:t>
            </a:r>
            <a:endParaRPr lang="en-GB" dirty="0" smtClean="0"/>
          </a:p>
          <a:p>
            <a:pPr lvl="1"/>
            <a:r>
              <a:rPr lang="en-GB" dirty="0" smtClean="0"/>
              <a:t>Gives good idea of resolution</a:t>
            </a:r>
          </a:p>
          <a:p>
            <a:pPr lvl="1"/>
            <a:r>
              <a:rPr lang="en-GB" dirty="0" smtClean="0"/>
              <a:t>Each BPM has own ADC bank</a:t>
            </a:r>
            <a:endParaRPr lang="en-GB" dirty="0" smtClean="0"/>
          </a:p>
          <a:p>
            <a:pPr lvl="1"/>
            <a:r>
              <a:rPr lang="en-GB" dirty="0" smtClean="0"/>
              <a:t>Can assess feasibility of two board running</a:t>
            </a:r>
          </a:p>
          <a:p>
            <a:r>
              <a:rPr lang="en-GB" dirty="0" smtClean="0"/>
              <a:t>Disadvantages</a:t>
            </a:r>
          </a:p>
          <a:p>
            <a:pPr lvl="1"/>
            <a:r>
              <a:rPr lang="en-GB" dirty="0" smtClean="0"/>
              <a:t>Complex</a:t>
            </a: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 16th June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2D3C5-427C-415C-AD7F-2443AE7E02E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Option - Set </a:t>
            </a:r>
            <a:r>
              <a:rPr lang="en-GB" dirty="0" smtClean="0"/>
              <a:t>up </a:t>
            </a:r>
            <a:r>
              <a:rPr lang="en-GB" dirty="0" smtClean="0"/>
              <a:t>(3)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Retain </a:t>
            </a:r>
            <a:r>
              <a:rPr lang="en-GB" dirty="0" smtClean="0"/>
              <a:t>4 processors on 1 </a:t>
            </a:r>
            <a:r>
              <a:rPr lang="en-GB" dirty="0" smtClean="0"/>
              <a:t>BPM but</a:t>
            </a:r>
            <a:r>
              <a:rPr lang="en-GB" dirty="0" smtClean="0"/>
              <a:t>…</a:t>
            </a:r>
          </a:p>
          <a:p>
            <a:pPr lvl="1"/>
            <a:r>
              <a:rPr lang="en-GB" dirty="0" smtClean="0"/>
              <a:t>Forget about FONT5 board #</a:t>
            </a:r>
            <a:r>
              <a:rPr lang="en-GB" dirty="0" smtClean="0"/>
              <a:t>2</a:t>
            </a:r>
          </a:p>
          <a:p>
            <a:pPr lvl="2"/>
            <a:r>
              <a:rPr lang="en-GB" dirty="0" smtClean="0"/>
              <a:t>Each </a:t>
            </a:r>
            <a:r>
              <a:rPr lang="en-GB" dirty="0" err="1" smtClean="0"/>
              <a:t>ydif</a:t>
            </a:r>
            <a:r>
              <a:rPr lang="en-GB" dirty="0" smtClean="0"/>
              <a:t>/sum is no longer paired</a:t>
            </a: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 16th June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2D3C5-427C-415C-AD7F-2443AE7E02EB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 of Work Plan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Check system components for damage</a:t>
            </a:r>
          </a:p>
          <a:p>
            <a:pPr lvl="1"/>
            <a:r>
              <a:rPr lang="en-GB" dirty="0" smtClean="0"/>
              <a:t>Calibrate phase shifters</a:t>
            </a:r>
          </a:p>
          <a:p>
            <a:r>
              <a:rPr lang="en-GB" dirty="0" smtClean="0"/>
              <a:t>Set up for beam during the </a:t>
            </a:r>
            <a:r>
              <a:rPr lang="en-GB" dirty="0" smtClean="0"/>
              <a:t>week</a:t>
            </a:r>
          </a:p>
          <a:p>
            <a:pPr lvl="1"/>
            <a:r>
              <a:rPr lang="en-GB" dirty="0" smtClean="0"/>
              <a:t>Plan to have signals for 4</a:t>
            </a:r>
            <a:r>
              <a:rPr lang="en-GB" baseline="30000" dirty="0" smtClean="0"/>
              <a:t>th</a:t>
            </a:r>
            <a:r>
              <a:rPr lang="en-GB" dirty="0" smtClean="0"/>
              <a:t> processor in EB</a:t>
            </a: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 16th June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2D3C5-427C-415C-AD7F-2443AE7E02EB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264</TotalTime>
  <Words>342</Words>
  <Application>Microsoft Office PowerPoint</Application>
  <PresentationFormat>On-screen Show (4:3)</PresentationFormat>
  <Paragraphs>73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Default Design</vt:lpstr>
      <vt:lpstr>Work Plan for ATF Visit</vt:lpstr>
      <vt:lpstr>Equipment checklist</vt:lpstr>
      <vt:lpstr>Damage survey</vt:lpstr>
      <vt:lpstr>Other tasks</vt:lpstr>
      <vt:lpstr>Set up (1)</vt:lpstr>
      <vt:lpstr>Tentative - Set up (2)</vt:lpstr>
      <vt:lpstr>Option - Set up (3)</vt:lpstr>
      <vt:lpstr>Summary of Work Plan</vt:lpstr>
    </vt:vector>
  </TitlesOfParts>
  <Company>Oxford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Windows User</cp:lastModifiedBy>
  <cp:revision>37</cp:revision>
  <dcterms:created xsi:type="dcterms:W3CDTF">2009-05-21T13:39:04Z</dcterms:created>
  <dcterms:modified xsi:type="dcterms:W3CDTF">2011-06-15T16:35:44Z</dcterms:modified>
</cp:coreProperties>
</file>