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CC"/>
    <a:srgbClr val="008000"/>
    <a:srgbClr val="99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272" autoAdjust="0"/>
  </p:normalViewPr>
  <p:slideViewPr>
    <p:cSldViewPr>
      <p:cViewPr>
        <p:scale>
          <a:sx n="100" d="100"/>
          <a:sy n="100" d="100"/>
        </p:scale>
        <p:origin x="-72" y="131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D0CB2-ED43-4892-8AE6-56484D879134}" type="datetimeFigureOut">
              <a:rPr lang="en-GB" smtClean="0"/>
              <a:pPr/>
              <a:t>15/06/2011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105C5-7FAB-463B-8FA6-799A00BC9C8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05C5-7FAB-463B-8FA6-799A00BC9C8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7E3D7-CEBF-40AA-89D0-2644866D96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0D448-390C-41B4-B7CD-F81BDE0ACC6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78BE7-2E19-4F23-A943-169FE6F5B1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9DF11-479F-4C25-A372-1874FA1E23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B3E7C-94B6-4979-AC9A-C4205D7E63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85768-8583-4DB7-8227-65EE93286E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46529-3ADF-43E3-AB28-4934396B0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3EE22-7506-4633-8031-AECB8A4AD9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FE8C7-69AF-43DC-BBB6-BAEBDA6D45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1FB89-786C-41FE-8F99-2E7E69CBD4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AE27E-DEC6-4495-9192-F00C6F0834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defTabSz="1279525">
              <a:defRPr sz="20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 defTabSz="1279525">
              <a:defRPr sz="20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 defTabSz="1279525">
              <a:defRPr sz="2000"/>
            </a:lvl1pPr>
          </a:lstStyle>
          <a:p>
            <a:fld id="{99A10E0C-E99D-418B-A75E-EE0DDF885F9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fontAlgn="base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fontAlgn="base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Line 2075"/>
          <p:cNvSpPr>
            <a:spLocks noChangeShapeType="1"/>
          </p:cNvSpPr>
          <p:nvPr/>
        </p:nvSpPr>
        <p:spPr bwMode="auto">
          <a:xfrm>
            <a:off x="10840626" y="912168"/>
            <a:ext cx="43204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842" name="Straight Connector 841"/>
          <p:cNvCxnSpPr/>
          <p:nvPr/>
        </p:nvCxnSpPr>
        <p:spPr bwMode="auto">
          <a:xfrm>
            <a:off x="5032648" y="1920280"/>
            <a:ext cx="360040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4" name="Straight Connector 843"/>
          <p:cNvCxnSpPr/>
          <p:nvPr/>
        </p:nvCxnSpPr>
        <p:spPr bwMode="auto">
          <a:xfrm>
            <a:off x="4456584" y="2136304"/>
            <a:ext cx="122413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3" name="Straight Connector 762"/>
          <p:cNvCxnSpPr/>
          <p:nvPr/>
        </p:nvCxnSpPr>
        <p:spPr bwMode="auto">
          <a:xfrm rot="5400000">
            <a:off x="316124" y="1164196"/>
            <a:ext cx="10801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9" name="Straight Connector 758"/>
          <p:cNvCxnSpPr/>
          <p:nvPr/>
        </p:nvCxnSpPr>
        <p:spPr bwMode="auto">
          <a:xfrm rot="5400000">
            <a:off x="100100" y="1452228"/>
            <a:ext cx="64807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0" name="Straight Connector 759"/>
          <p:cNvCxnSpPr/>
          <p:nvPr/>
        </p:nvCxnSpPr>
        <p:spPr bwMode="auto">
          <a:xfrm rot="5400000">
            <a:off x="1036204" y="1524236"/>
            <a:ext cx="64807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1" name="Straight Connector 760"/>
          <p:cNvCxnSpPr/>
          <p:nvPr/>
        </p:nvCxnSpPr>
        <p:spPr bwMode="auto">
          <a:xfrm rot="5400000">
            <a:off x="1968116" y="1600436"/>
            <a:ext cx="65645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2" name="Straight Connector 761"/>
          <p:cNvCxnSpPr>
            <a:endCxn id="715" idx="0"/>
          </p:cNvCxnSpPr>
          <p:nvPr/>
        </p:nvCxnSpPr>
        <p:spPr bwMode="auto">
          <a:xfrm rot="5400000">
            <a:off x="3009951" y="1781597"/>
            <a:ext cx="443855" cy="114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4" name="Straight Connector 733"/>
          <p:cNvCxnSpPr/>
          <p:nvPr/>
        </p:nvCxnSpPr>
        <p:spPr bwMode="auto">
          <a:xfrm rot="5400000">
            <a:off x="4528592" y="1416224"/>
            <a:ext cx="10081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58" name="Line 510"/>
          <p:cNvSpPr>
            <a:spLocks noChangeShapeType="1"/>
          </p:cNvSpPr>
          <p:nvPr/>
        </p:nvSpPr>
        <p:spPr bwMode="auto">
          <a:xfrm flipH="1">
            <a:off x="352128" y="5160640"/>
            <a:ext cx="2664296" cy="32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43" name="Line 495"/>
          <p:cNvSpPr>
            <a:spLocks noChangeShapeType="1"/>
          </p:cNvSpPr>
          <p:nvPr/>
        </p:nvSpPr>
        <p:spPr bwMode="auto">
          <a:xfrm flipH="1">
            <a:off x="422896" y="4944616"/>
            <a:ext cx="1657424" cy="44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37" name="Line 489"/>
          <p:cNvSpPr>
            <a:spLocks noChangeShapeType="1"/>
          </p:cNvSpPr>
          <p:nvPr/>
        </p:nvSpPr>
        <p:spPr bwMode="auto">
          <a:xfrm flipH="1">
            <a:off x="784176" y="4729163"/>
            <a:ext cx="865187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8" name="Line 1314"/>
          <p:cNvSpPr>
            <a:spLocks noChangeShapeType="1"/>
          </p:cNvSpPr>
          <p:nvPr/>
        </p:nvSpPr>
        <p:spPr bwMode="auto">
          <a:xfrm>
            <a:off x="3232448" y="2208312"/>
            <a:ext cx="0" cy="172819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7" name="Line 1314"/>
          <p:cNvSpPr>
            <a:spLocks noChangeShapeType="1"/>
          </p:cNvSpPr>
          <p:nvPr/>
        </p:nvSpPr>
        <p:spPr bwMode="auto">
          <a:xfrm>
            <a:off x="2296344" y="2136304"/>
            <a:ext cx="0" cy="187220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4" name="Line 1314"/>
          <p:cNvSpPr>
            <a:spLocks noChangeShapeType="1"/>
          </p:cNvSpPr>
          <p:nvPr/>
        </p:nvSpPr>
        <p:spPr bwMode="auto">
          <a:xfrm>
            <a:off x="1360240" y="2208312"/>
            <a:ext cx="0" cy="187220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37" name="Rectangle 2089"/>
          <p:cNvSpPr>
            <a:spLocks noChangeArrowheads="1"/>
          </p:cNvSpPr>
          <p:nvPr/>
        </p:nvSpPr>
        <p:spPr bwMode="auto">
          <a:xfrm>
            <a:off x="6472808" y="6888832"/>
            <a:ext cx="432544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363" name="Line 1315"/>
          <p:cNvSpPr>
            <a:spLocks noChangeShapeType="1"/>
          </p:cNvSpPr>
          <p:nvPr/>
        </p:nvSpPr>
        <p:spPr bwMode="auto">
          <a:xfrm flipH="1">
            <a:off x="5895974" y="4080520"/>
            <a:ext cx="769" cy="295210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62" name="Line 1314"/>
          <p:cNvSpPr>
            <a:spLocks noChangeShapeType="1"/>
          </p:cNvSpPr>
          <p:nvPr/>
        </p:nvSpPr>
        <p:spPr bwMode="auto">
          <a:xfrm>
            <a:off x="5752728" y="4152528"/>
            <a:ext cx="372" cy="288009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5" name="Line 1197"/>
          <p:cNvSpPr>
            <a:spLocks noChangeShapeType="1"/>
          </p:cNvSpPr>
          <p:nvPr/>
        </p:nvSpPr>
        <p:spPr bwMode="auto">
          <a:xfrm flipH="1">
            <a:off x="6040438" y="4008512"/>
            <a:ext cx="322" cy="446397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57" name="Text Box 1309"/>
          <p:cNvSpPr txBox="1">
            <a:spLocks noChangeArrowheads="1"/>
          </p:cNvSpPr>
          <p:nvPr/>
        </p:nvSpPr>
        <p:spPr bwMode="auto">
          <a:xfrm>
            <a:off x="5867400" y="6888163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>
                <a:cs typeface="Arial" charset="0"/>
              </a:rPr>
              <a:t>Φ</a:t>
            </a:r>
          </a:p>
        </p:txBody>
      </p:sp>
      <p:sp>
        <p:nvSpPr>
          <p:cNvPr id="2400" name="Rectangle 352"/>
          <p:cNvSpPr>
            <a:spLocks noChangeArrowheads="1"/>
          </p:cNvSpPr>
          <p:nvPr/>
        </p:nvSpPr>
        <p:spPr bwMode="auto">
          <a:xfrm>
            <a:off x="279400" y="4513263"/>
            <a:ext cx="1008063" cy="14097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F1</a:t>
            </a:r>
          </a:p>
        </p:txBody>
      </p:sp>
      <p:sp>
        <p:nvSpPr>
          <p:cNvPr id="2534" name="Line 486"/>
          <p:cNvSpPr>
            <a:spLocks noChangeShapeType="1"/>
          </p:cNvSpPr>
          <p:nvPr/>
        </p:nvSpPr>
        <p:spPr bwMode="auto">
          <a:xfrm flipH="1" flipV="1">
            <a:off x="1287462" y="4656138"/>
            <a:ext cx="288802" cy="44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40" name="Line 492"/>
          <p:cNvSpPr>
            <a:spLocks noChangeShapeType="1"/>
          </p:cNvSpPr>
          <p:nvPr/>
        </p:nvSpPr>
        <p:spPr bwMode="auto">
          <a:xfrm flipH="1" flipV="1">
            <a:off x="1287463" y="4872038"/>
            <a:ext cx="648841" cy="57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59" name="Line 511"/>
          <p:cNvSpPr>
            <a:spLocks noChangeShapeType="1"/>
          </p:cNvSpPr>
          <p:nvPr/>
        </p:nvSpPr>
        <p:spPr bwMode="auto">
          <a:xfrm>
            <a:off x="1287463" y="5087938"/>
            <a:ext cx="1584945" cy="69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63" name="Rectangle 515"/>
          <p:cNvSpPr>
            <a:spLocks noChangeArrowheads="1"/>
          </p:cNvSpPr>
          <p:nvPr/>
        </p:nvSpPr>
        <p:spPr bwMode="auto">
          <a:xfrm>
            <a:off x="9066087" y="6888832"/>
            <a:ext cx="1006475" cy="14097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F2</a:t>
            </a:r>
          </a:p>
        </p:txBody>
      </p:sp>
      <p:sp>
        <p:nvSpPr>
          <p:cNvPr id="2640" name="Line 592"/>
          <p:cNvSpPr>
            <a:spLocks noChangeShapeType="1"/>
          </p:cNvSpPr>
          <p:nvPr/>
        </p:nvSpPr>
        <p:spPr bwMode="auto">
          <a:xfrm>
            <a:off x="6184776" y="3936504"/>
            <a:ext cx="124" cy="453598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07" name="Line 659"/>
          <p:cNvSpPr>
            <a:spLocks noChangeShapeType="1"/>
          </p:cNvSpPr>
          <p:nvPr/>
        </p:nvSpPr>
        <p:spPr bwMode="auto">
          <a:xfrm>
            <a:off x="10145862" y="8184976"/>
            <a:ext cx="0" cy="1152128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09" name="Rectangle 661"/>
          <p:cNvSpPr>
            <a:spLocks noChangeArrowheads="1"/>
          </p:cNvSpPr>
          <p:nvPr/>
        </p:nvSpPr>
        <p:spPr bwMode="auto">
          <a:xfrm>
            <a:off x="2369047" y="8473578"/>
            <a:ext cx="287337" cy="71438"/>
          </a:xfrm>
          <a:prstGeom prst="rect">
            <a:avLst/>
          </a:prstGeom>
          <a:solidFill>
            <a:srgbClr val="FF00FF"/>
          </a:solidFill>
          <a:ln w="254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11" name="Line 663"/>
          <p:cNvSpPr>
            <a:spLocks noChangeShapeType="1"/>
          </p:cNvSpPr>
          <p:nvPr/>
        </p:nvSpPr>
        <p:spPr bwMode="auto">
          <a:xfrm>
            <a:off x="2512368" y="8545015"/>
            <a:ext cx="0" cy="144017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13" name="Line 665"/>
          <p:cNvSpPr>
            <a:spLocks noChangeShapeType="1"/>
          </p:cNvSpPr>
          <p:nvPr/>
        </p:nvSpPr>
        <p:spPr bwMode="auto">
          <a:xfrm>
            <a:off x="10072191" y="8184232"/>
            <a:ext cx="7302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14" name="Text Box 666"/>
          <p:cNvSpPr txBox="1">
            <a:spLocks noChangeArrowheads="1"/>
          </p:cNvSpPr>
          <p:nvPr/>
        </p:nvSpPr>
        <p:spPr bwMode="auto">
          <a:xfrm>
            <a:off x="856184" y="5695950"/>
            <a:ext cx="5004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smtClean="0"/>
              <a:t>FST CLK</a:t>
            </a:r>
            <a:endParaRPr lang="en-GB" sz="600"/>
          </a:p>
        </p:txBody>
      </p:sp>
      <p:sp>
        <p:nvSpPr>
          <p:cNvPr id="2715" name="Text Box 667"/>
          <p:cNvSpPr txBox="1">
            <a:spLocks noChangeArrowheads="1"/>
          </p:cNvSpPr>
          <p:nvPr/>
        </p:nvSpPr>
        <p:spPr bwMode="auto">
          <a:xfrm>
            <a:off x="9644758" y="8071519"/>
            <a:ext cx="5004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FST CLK</a:t>
            </a:r>
            <a:endParaRPr lang="en-GB" sz="600" dirty="0"/>
          </a:p>
        </p:txBody>
      </p:sp>
      <p:sp>
        <p:nvSpPr>
          <p:cNvPr id="2718" name="Text Box 670"/>
          <p:cNvSpPr txBox="1">
            <a:spLocks noChangeArrowheads="1"/>
          </p:cNvSpPr>
          <p:nvPr/>
        </p:nvSpPr>
        <p:spPr bwMode="auto">
          <a:xfrm>
            <a:off x="1850306" y="8648700"/>
            <a:ext cx="1454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>
                <a:solidFill>
                  <a:srgbClr val="FF33CC"/>
                </a:solidFill>
              </a:rPr>
              <a:t>357 MHz</a:t>
            </a:r>
          </a:p>
        </p:txBody>
      </p:sp>
      <p:sp>
        <p:nvSpPr>
          <p:cNvPr id="2719" name="Rectangle 671"/>
          <p:cNvSpPr>
            <a:spLocks noChangeArrowheads="1"/>
          </p:cNvSpPr>
          <p:nvPr/>
        </p:nvSpPr>
        <p:spPr bwMode="auto">
          <a:xfrm>
            <a:off x="5681663" y="8474075"/>
            <a:ext cx="1150937" cy="71438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40" name="Text Box 692"/>
          <p:cNvSpPr txBox="1">
            <a:spLocks noChangeArrowheads="1"/>
          </p:cNvSpPr>
          <p:nvPr/>
        </p:nvSpPr>
        <p:spPr bwMode="auto">
          <a:xfrm>
            <a:off x="5937250" y="8691563"/>
            <a:ext cx="6080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>
                <a:solidFill>
                  <a:srgbClr val="FF3300"/>
                </a:solidFill>
              </a:rPr>
              <a:t>LO</a:t>
            </a:r>
          </a:p>
        </p:txBody>
      </p:sp>
      <p:sp>
        <p:nvSpPr>
          <p:cNvPr id="2744" name="Text Box 696"/>
          <p:cNvSpPr txBox="1">
            <a:spLocks noChangeArrowheads="1"/>
          </p:cNvSpPr>
          <p:nvPr/>
        </p:nvSpPr>
        <p:spPr bwMode="auto">
          <a:xfrm>
            <a:off x="849313" y="5562600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B</a:t>
            </a:r>
          </a:p>
        </p:txBody>
      </p:sp>
      <p:sp>
        <p:nvSpPr>
          <p:cNvPr id="2745" name="Text Box 697"/>
          <p:cNvSpPr txBox="1">
            <a:spLocks noChangeArrowheads="1"/>
          </p:cNvSpPr>
          <p:nvPr/>
        </p:nvSpPr>
        <p:spPr bwMode="auto">
          <a:xfrm>
            <a:off x="849313" y="5419725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A</a:t>
            </a:r>
          </a:p>
        </p:txBody>
      </p:sp>
      <p:sp>
        <p:nvSpPr>
          <p:cNvPr id="2748" name="Text Box 700"/>
          <p:cNvSpPr txBox="1">
            <a:spLocks noChangeArrowheads="1"/>
          </p:cNvSpPr>
          <p:nvPr/>
        </p:nvSpPr>
        <p:spPr bwMode="auto">
          <a:xfrm>
            <a:off x="9636000" y="7795294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A</a:t>
            </a:r>
          </a:p>
        </p:txBody>
      </p:sp>
      <p:sp>
        <p:nvSpPr>
          <p:cNvPr id="2749" name="Text Box 701"/>
          <p:cNvSpPr txBox="1">
            <a:spLocks noChangeArrowheads="1"/>
          </p:cNvSpPr>
          <p:nvPr/>
        </p:nvSpPr>
        <p:spPr bwMode="auto">
          <a:xfrm>
            <a:off x="9636000" y="7938169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B</a:t>
            </a:r>
          </a:p>
        </p:txBody>
      </p:sp>
      <p:sp>
        <p:nvSpPr>
          <p:cNvPr id="2753" name="Text Box 705"/>
          <p:cNvSpPr txBox="1">
            <a:spLocks noChangeArrowheads="1"/>
          </p:cNvSpPr>
          <p:nvPr/>
        </p:nvSpPr>
        <p:spPr bwMode="auto">
          <a:xfrm>
            <a:off x="3777630" y="8648700"/>
            <a:ext cx="15430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>
                <a:solidFill>
                  <a:srgbClr val="008000"/>
                </a:solidFill>
              </a:rPr>
              <a:t>2.16 MHz</a:t>
            </a:r>
          </a:p>
        </p:txBody>
      </p:sp>
      <p:sp>
        <p:nvSpPr>
          <p:cNvPr id="2755" name="Rectangle 707"/>
          <p:cNvSpPr>
            <a:spLocks noChangeArrowheads="1"/>
          </p:cNvSpPr>
          <p:nvPr/>
        </p:nvSpPr>
        <p:spPr bwMode="auto">
          <a:xfrm>
            <a:off x="4426918" y="8474075"/>
            <a:ext cx="287337" cy="71438"/>
          </a:xfrm>
          <a:prstGeom prst="rect">
            <a:avLst/>
          </a:prstGeom>
          <a:solidFill>
            <a:srgbClr val="008000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56" name="Line 708"/>
          <p:cNvSpPr>
            <a:spLocks noChangeShapeType="1"/>
          </p:cNvSpPr>
          <p:nvPr/>
        </p:nvSpPr>
        <p:spPr bwMode="auto">
          <a:xfrm flipH="1">
            <a:off x="4571380" y="8545513"/>
            <a:ext cx="0" cy="144462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61" name="Line 713"/>
          <p:cNvSpPr>
            <a:spLocks noChangeShapeType="1"/>
          </p:cNvSpPr>
          <p:nvPr/>
        </p:nvSpPr>
        <p:spPr bwMode="auto">
          <a:xfrm flipV="1">
            <a:off x="4528592" y="5664200"/>
            <a:ext cx="0" cy="2808288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62" name="Line 714"/>
          <p:cNvSpPr>
            <a:spLocks noChangeShapeType="1"/>
          </p:cNvSpPr>
          <p:nvPr/>
        </p:nvSpPr>
        <p:spPr bwMode="auto">
          <a:xfrm>
            <a:off x="10072562" y="8040960"/>
            <a:ext cx="144463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69" name="Line 721"/>
          <p:cNvSpPr>
            <a:spLocks noChangeShapeType="1"/>
          </p:cNvSpPr>
          <p:nvPr/>
        </p:nvSpPr>
        <p:spPr bwMode="auto">
          <a:xfrm>
            <a:off x="8921080" y="5520681"/>
            <a:ext cx="0" cy="2951808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0" name="Rectangle 722"/>
          <p:cNvSpPr>
            <a:spLocks noChangeArrowheads="1"/>
          </p:cNvSpPr>
          <p:nvPr/>
        </p:nvSpPr>
        <p:spPr bwMode="auto">
          <a:xfrm>
            <a:off x="8851726" y="8474075"/>
            <a:ext cx="287338" cy="71438"/>
          </a:xfrm>
          <a:prstGeom prst="rect">
            <a:avLst/>
          </a:prstGeom>
          <a:solidFill>
            <a:srgbClr val="FFCC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2" name="Line 724"/>
          <p:cNvSpPr>
            <a:spLocks noChangeShapeType="1"/>
          </p:cNvSpPr>
          <p:nvPr/>
        </p:nvSpPr>
        <p:spPr bwMode="auto">
          <a:xfrm>
            <a:off x="9065096" y="8401000"/>
            <a:ext cx="1588" cy="71488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3" name="Line 725"/>
          <p:cNvSpPr>
            <a:spLocks noChangeShapeType="1"/>
          </p:cNvSpPr>
          <p:nvPr/>
        </p:nvSpPr>
        <p:spPr bwMode="auto">
          <a:xfrm flipH="1">
            <a:off x="10072562" y="7896944"/>
            <a:ext cx="215900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" name="Line 727"/>
          <p:cNvSpPr>
            <a:spLocks noChangeShapeType="1"/>
          </p:cNvSpPr>
          <p:nvPr/>
        </p:nvSpPr>
        <p:spPr bwMode="auto">
          <a:xfrm>
            <a:off x="8994601" y="8474075"/>
            <a:ext cx="0" cy="25876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6" name="Text Box 728"/>
          <p:cNvSpPr txBox="1">
            <a:spLocks noChangeArrowheads="1"/>
          </p:cNvSpPr>
          <p:nvPr/>
        </p:nvSpPr>
        <p:spPr bwMode="auto">
          <a:xfrm>
            <a:off x="8154814" y="8691563"/>
            <a:ext cx="16303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>
                <a:solidFill>
                  <a:srgbClr val="FFCC00"/>
                </a:solidFill>
              </a:rPr>
              <a:t>TRIGGER</a:t>
            </a:r>
          </a:p>
        </p:txBody>
      </p:sp>
      <p:sp>
        <p:nvSpPr>
          <p:cNvPr id="3044" name="Rectangle 996"/>
          <p:cNvSpPr>
            <a:spLocks noChangeArrowheads="1"/>
          </p:cNvSpPr>
          <p:nvPr/>
        </p:nvSpPr>
        <p:spPr bwMode="auto">
          <a:xfrm>
            <a:off x="5104656" y="1704256"/>
            <a:ext cx="720080" cy="504056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 dirty="0"/>
              <a:t>P2</a:t>
            </a:r>
          </a:p>
        </p:txBody>
      </p:sp>
      <p:sp>
        <p:nvSpPr>
          <p:cNvPr id="3056" name="Text Box 1008"/>
          <p:cNvSpPr txBox="1">
            <a:spLocks noChangeArrowheads="1"/>
          </p:cNvSpPr>
          <p:nvPr/>
        </p:nvSpPr>
        <p:spPr bwMode="auto">
          <a:xfrm>
            <a:off x="5041436" y="2023646"/>
            <a:ext cx="27924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Y1</a:t>
            </a:r>
            <a:endParaRPr lang="en-GB" sz="600" dirty="0"/>
          </a:p>
        </p:txBody>
      </p:sp>
      <p:sp>
        <p:nvSpPr>
          <p:cNvPr id="3057" name="Text Box 1009"/>
          <p:cNvSpPr txBox="1">
            <a:spLocks noChangeArrowheads="1"/>
          </p:cNvSpPr>
          <p:nvPr/>
        </p:nvSpPr>
        <p:spPr bwMode="auto">
          <a:xfrm>
            <a:off x="5032648" y="1848272"/>
            <a:ext cx="277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dirty="0" smtClean="0"/>
              <a:t>Y2</a:t>
            </a:r>
            <a:endParaRPr lang="en-GB" sz="600" dirty="0"/>
          </a:p>
        </p:txBody>
      </p:sp>
      <p:sp>
        <p:nvSpPr>
          <p:cNvPr id="3074" name="Line 1026"/>
          <p:cNvSpPr>
            <a:spLocks noChangeShapeType="1"/>
          </p:cNvSpPr>
          <p:nvPr/>
        </p:nvSpPr>
        <p:spPr bwMode="auto">
          <a:xfrm flipH="1">
            <a:off x="1287462" y="5520680"/>
            <a:ext cx="7633618" cy="645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5" name="Line 1027"/>
          <p:cNvSpPr>
            <a:spLocks noChangeShapeType="1"/>
          </p:cNvSpPr>
          <p:nvPr/>
        </p:nvSpPr>
        <p:spPr bwMode="auto">
          <a:xfrm>
            <a:off x="1287463" y="5664200"/>
            <a:ext cx="3241129" cy="49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6" name="Line 1028"/>
          <p:cNvSpPr>
            <a:spLocks noChangeShapeType="1"/>
          </p:cNvSpPr>
          <p:nvPr/>
        </p:nvSpPr>
        <p:spPr bwMode="auto">
          <a:xfrm flipH="1" flipV="1">
            <a:off x="1287461" y="5808660"/>
            <a:ext cx="1152899" cy="51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7" name="Text Box 1029"/>
          <p:cNvSpPr txBox="1">
            <a:spLocks noChangeArrowheads="1"/>
          </p:cNvSpPr>
          <p:nvPr/>
        </p:nvSpPr>
        <p:spPr bwMode="auto">
          <a:xfrm>
            <a:off x="950913" y="4494213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1</a:t>
            </a:r>
          </a:p>
        </p:txBody>
      </p:sp>
      <p:sp>
        <p:nvSpPr>
          <p:cNvPr id="3078" name="Text Box 1030"/>
          <p:cNvSpPr txBox="1">
            <a:spLocks noChangeArrowheads="1"/>
          </p:cNvSpPr>
          <p:nvPr/>
        </p:nvSpPr>
        <p:spPr bwMode="auto">
          <a:xfrm>
            <a:off x="950913" y="456247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2</a:t>
            </a:r>
          </a:p>
        </p:txBody>
      </p:sp>
      <p:sp>
        <p:nvSpPr>
          <p:cNvPr id="3079" name="Text Box 1031"/>
          <p:cNvSpPr txBox="1">
            <a:spLocks noChangeArrowheads="1"/>
          </p:cNvSpPr>
          <p:nvPr/>
        </p:nvSpPr>
        <p:spPr bwMode="auto">
          <a:xfrm>
            <a:off x="950913" y="4640263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3</a:t>
            </a:r>
          </a:p>
        </p:txBody>
      </p:sp>
      <p:sp>
        <p:nvSpPr>
          <p:cNvPr id="3080" name="Text Box 1032"/>
          <p:cNvSpPr txBox="1">
            <a:spLocks noChangeArrowheads="1"/>
          </p:cNvSpPr>
          <p:nvPr/>
        </p:nvSpPr>
        <p:spPr bwMode="auto">
          <a:xfrm>
            <a:off x="950913" y="470852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4</a:t>
            </a:r>
          </a:p>
        </p:txBody>
      </p:sp>
      <p:sp>
        <p:nvSpPr>
          <p:cNvPr id="3081" name="Text Box 1033"/>
          <p:cNvSpPr txBox="1">
            <a:spLocks noChangeArrowheads="1"/>
          </p:cNvSpPr>
          <p:nvPr/>
        </p:nvSpPr>
        <p:spPr bwMode="auto">
          <a:xfrm>
            <a:off x="950913" y="4786313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5</a:t>
            </a:r>
          </a:p>
        </p:txBody>
      </p:sp>
      <p:sp>
        <p:nvSpPr>
          <p:cNvPr id="3082" name="Text Box 1034"/>
          <p:cNvSpPr txBox="1">
            <a:spLocks noChangeArrowheads="1"/>
          </p:cNvSpPr>
          <p:nvPr/>
        </p:nvSpPr>
        <p:spPr bwMode="auto">
          <a:xfrm>
            <a:off x="950913" y="485457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6</a:t>
            </a:r>
          </a:p>
        </p:txBody>
      </p:sp>
      <p:sp>
        <p:nvSpPr>
          <p:cNvPr id="3083" name="Text Box 1035"/>
          <p:cNvSpPr txBox="1">
            <a:spLocks noChangeArrowheads="1"/>
          </p:cNvSpPr>
          <p:nvPr/>
        </p:nvSpPr>
        <p:spPr bwMode="auto">
          <a:xfrm>
            <a:off x="950913" y="4930775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7</a:t>
            </a:r>
          </a:p>
        </p:txBody>
      </p:sp>
      <p:sp>
        <p:nvSpPr>
          <p:cNvPr id="3084" name="Text Box 1036"/>
          <p:cNvSpPr txBox="1">
            <a:spLocks noChangeArrowheads="1"/>
          </p:cNvSpPr>
          <p:nvPr/>
        </p:nvSpPr>
        <p:spPr bwMode="auto">
          <a:xfrm>
            <a:off x="950913" y="4999038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8</a:t>
            </a:r>
          </a:p>
        </p:txBody>
      </p:sp>
      <p:sp>
        <p:nvSpPr>
          <p:cNvPr id="3085" name="Text Box 1037"/>
          <p:cNvSpPr txBox="1">
            <a:spLocks noChangeArrowheads="1"/>
          </p:cNvSpPr>
          <p:nvPr/>
        </p:nvSpPr>
        <p:spPr bwMode="auto">
          <a:xfrm>
            <a:off x="950913" y="5072063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9</a:t>
            </a:r>
          </a:p>
        </p:txBody>
      </p:sp>
      <p:sp>
        <p:nvSpPr>
          <p:cNvPr id="3096" name="Text Box 1048"/>
          <p:cNvSpPr txBox="1">
            <a:spLocks noChangeArrowheads="1"/>
          </p:cNvSpPr>
          <p:nvPr/>
        </p:nvSpPr>
        <p:spPr bwMode="auto">
          <a:xfrm>
            <a:off x="9737600" y="688883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1</a:t>
            </a:r>
          </a:p>
        </p:txBody>
      </p:sp>
      <p:sp>
        <p:nvSpPr>
          <p:cNvPr id="3097" name="Text Box 1049"/>
          <p:cNvSpPr txBox="1">
            <a:spLocks noChangeArrowheads="1"/>
          </p:cNvSpPr>
          <p:nvPr/>
        </p:nvSpPr>
        <p:spPr bwMode="auto">
          <a:xfrm>
            <a:off x="9737600" y="695709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2</a:t>
            </a:r>
          </a:p>
        </p:txBody>
      </p:sp>
      <p:sp>
        <p:nvSpPr>
          <p:cNvPr id="3098" name="Text Box 1050"/>
          <p:cNvSpPr txBox="1">
            <a:spLocks noChangeArrowheads="1"/>
          </p:cNvSpPr>
          <p:nvPr/>
        </p:nvSpPr>
        <p:spPr bwMode="auto">
          <a:xfrm>
            <a:off x="9737600" y="703488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3</a:t>
            </a:r>
          </a:p>
        </p:txBody>
      </p:sp>
      <p:sp>
        <p:nvSpPr>
          <p:cNvPr id="3099" name="Text Box 1051"/>
          <p:cNvSpPr txBox="1">
            <a:spLocks noChangeArrowheads="1"/>
          </p:cNvSpPr>
          <p:nvPr/>
        </p:nvSpPr>
        <p:spPr bwMode="auto">
          <a:xfrm>
            <a:off x="9737600" y="710314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4</a:t>
            </a:r>
          </a:p>
        </p:txBody>
      </p:sp>
      <p:sp>
        <p:nvSpPr>
          <p:cNvPr id="3100" name="Text Box 1052"/>
          <p:cNvSpPr txBox="1">
            <a:spLocks noChangeArrowheads="1"/>
          </p:cNvSpPr>
          <p:nvPr/>
        </p:nvSpPr>
        <p:spPr bwMode="auto">
          <a:xfrm>
            <a:off x="9737600" y="718093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5</a:t>
            </a:r>
          </a:p>
        </p:txBody>
      </p:sp>
      <p:sp>
        <p:nvSpPr>
          <p:cNvPr id="3101" name="Text Box 1053"/>
          <p:cNvSpPr txBox="1">
            <a:spLocks noChangeArrowheads="1"/>
          </p:cNvSpPr>
          <p:nvPr/>
        </p:nvSpPr>
        <p:spPr bwMode="auto">
          <a:xfrm>
            <a:off x="9737600" y="724919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6</a:t>
            </a:r>
          </a:p>
        </p:txBody>
      </p:sp>
      <p:sp>
        <p:nvSpPr>
          <p:cNvPr id="3102" name="Text Box 1054"/>
          <p:cNvSpPr txBox="1">
            <a:spLocks noChangeArrowheads="1"/>
          </p:cNvSpPr>
          <p:nvPr/>
        </p:nvSpPr>
        <p:spPr bwMode="auto">
          <a:xfrm>
            <a:off x="9737600" y="7325394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7</a:t>
            </a:r>
          </a:p>
        </p:txBody>
      </p:sp>
      <p:sp>
        <p:nvSpPr>
          <p:cNvPr id="3103" name="Text Box 1055"/>
          <p:cNvSpPr txBox="1">
            <a:spLocks noChangeArrowheads="1"/>
          </p:cNvSpPr>
          <p:nvPr/>
        </p:nvSpPr>
        <p:spPr bwMode="auto">
          <a:xfrm>
            <a:off x="9737600" y="739365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8</a:t>
            </a:r>
          </a:p>
        </p:txBody>
      </p:sp>
      <p:sp>
        <p:nvSpPr>
          <p:cNvPr id="3104" name="Text Box 1056"/>
          <p:cNvSpPr txBox="1">
            <a:spLocks noChangeArrowheads="1"/>
          </p:cNvSpPr>
          <p:nvPr/>
        </p:nvSpPr>
        <p:spPr bwMode="auto">
          <a:xfrm>
            <a:off x="9737600" y="746668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9</a:t>
            </a:r>
          </a:p>
        </p:txBody>
      </p:sp>
      <p:sp>
        <p:nvSpPr>
          <p:cNvPr id="3232" name="Rectangle 1184"/>
          <p:cNvSpPr>
            <a:spLocks noChangeArrowheads="1"/>
          </p:cNvSpPr>
          <p:nvPr/>
        </p:nvSpPr>
        <p:spPr bwMode="auto">
          <a:xfrm>
            <a:off x="920949" y="3647578"/>
            <a:ext cx="2167483" cy="144910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42" name="Line 1194"/>
          <p:cNvSpPr>
            <a:spLocks noChangeShapeType="1"/>
          </p:cNvSpPr>
          <p:nvPr/>
        </p:nvSpPr>
        <p:spPr bwMode="auto">
          <a:xfrm>
            <a:off x="6259513" y="8545513"/>
            <a:ext cx="0" cy="1444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3" name="Line 1195"/>
          <p:cNvSpPr>
            <a:spLocks noChangeShapeType="1"/>
          </p:cNvSpPr>
          <p:nvPr/>
        </p:nvSpPr>
        <p:spPr bwMode="auto">
          <a:xfrm>
            <a:off x="5753100" y="7105650"/>
            <a:ext cx="0" cy="13668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4" name="Line 1196"/>
          <p:cNvSpPr>
            <a:spLocks noChangeShapeType="1"/>
          </p:cNvSpPr>
          <p:nvPr/>
        </p:nvSpPr>
        <p:spPr bwMode="auto">
          <a:xfrm>
            <a:off x="5895975" y="7105650"/>
            <a:ext cx="1588" cy="13668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6" name="Line 1198"/>
          <p:cNvSpPr>
            <a:spLocks noChangeShapeType="1"/>
          </p:cNvSpPr>
          <p:nvPr/>
        </p:nvSpPr>
        <p:spPr bwMode="auto">
          <a:xfrm>
            <a:off x="6328792" y="8328992"/>
            <a:ext cx="571" cy="1434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8" name="Line 1200"/>
          <p:cNvSpPr>
            <a:spLocks noChangeShapeType="1"/>
          </p:cNvSpPr>
          <p:nvPr/>
        </p:nvSpPr>
        <p:spPr bwMode="auto">
          <a:xfrm>
            <a:off x="6472808" y="8328992"/>
            <a:ext cx="1017" cy="1434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9" name="Line 1201"/>
          <p:cNvSpPr>
            <a:spLocks noChangeShapeType="1"/>
          </p:cNvSpPr>
          <p:nvPr/>
        </p:nvSpPr>
        <p:spPr bwMode="auto">
          <a:xfrm flipH="1">
            <a:off x="6616700" y="8328992"/>
            <a:ext cx="124" cy="1434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51" name="Line 1203"/>
          <p:cNvSpPr>
            <a:spLocks noChangeShapeType="1"/>
          </p:cNvSpPr>
          <p:nvPr/>
        </p:nvSpPr>
        <p:spPr bwMode="auto">
          <a:xfrm>
            <a:off x="6760840" y="8328992"/>
            <a:ext cx="0" cy="14508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53" name="AutoShape 1205"/>
          <p:cNvSpPr>
            <a:spLocks noChangeArrowheads="1"/>
          </p:cNvSpPr>
          <p:nvPr/>
        </p:nvSpPr>
        <p:spPr bwMode="auto">
          <a:xfrm flipV="1">
            <a:off x="5826125" y="80416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4" name="AutoShape 1206"/>
          <p:cNvSpPr>
            <a:spLocks noChangeArrowheads="1"/>
          </p:cNvSpPr>
          <p:nvPr/>
        </p:nvSpPr>
        <p:spPr bwMode="auto">
          <a:xfrm flipV="1">
            <a:off x="5970588" y="7897192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5" name="AutoShape 1207"/>
          <p:cNvSpPr>
            <a:spLocks noChangeArrowheads="1"/>
          </p:cNvSpPr>
          <p:nvPr/>
        </p:nvSpPr>
        <p:spPr bwMode="auto">
          <a:xfrm flipV="1">
            <a:off x="6115050" y="7754317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9" name="AutoShape 1211"/>
          <p:cNvSpPr>
            <a:spLocks noChangeArrowheads="1"/>
          </p:cNvSpPr>
          <p:nvPr/>
        </p:nvSpPr>
        <p:spPr bwMode="auto">
          <a:xfrm flipV="1">
            <a:off x="5681663" y="8184529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4" name="Line 1226"/>
          <p:cNvSpPr>
            <a:spLocks noChangeShapeType="1"/>
          </p:cNvSpPr>
          <p:nvPr/>
        </p:nvSpPr>
        <p:spPr bwMode="auto">
          <a:xfrm>
            <a:off x="6184900" y="7825754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5" name="Oval 1227"/>
          <p:cNvSpPr>
            <a:spLocks noChangeArrowheads="1"/>
          </p:cNvSpPr>
          <p:nvPr/>
        </p:nvSpPr>
        <p:spPr bwMode="auto">
          <a:xfrm>
            <a:off x="6977063" y="7752729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6" name="Freeform 1228"/>
          <p:cNvSpPr>
            <a:spLocks/>
          </p:cNvSpPr>
          <p:nvPr/>
        </p:nvSpPr>
        <p:spPr bwMode="auto">
          <a:xfrm>
            <a:off x="7015163" y="7787654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7" name="Line 1229"/>
          <p:cNvSpPr>
            <a:spLocks noChangeShapeType="1"/>
          </p:cNvSpPr>
          <p:nvPr/>
        </p:nvSpPr>
        <p:spPr bwMode="auto">
          <a:xfrm>
            <a:off x="6040438" y="7970217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8" name="Oval 1230"/>
          <p:cNvSpPr>
            <a:spLocks noChangeArrowheads="1"/>
          </p:cNvSpPr>
          <p:nvPr/>
        </p:nvSpPr>
        <p:spPr bwMode="auto">
          <a:xfrm>
            <a:off x="6977063" y="7897192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9" name="Freeform 1231"/>
          <p:cNvSpPr>
            <a:spLocks/>
          </p:cNvSpPr>
          <p:nvPr/>
        </p:nvSpPr>
        <p:spPr bwMode="auto">
          <a:xfrm>
            <a:off x="7015163" y="7932117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1" name="Oval 1233"/>
          <p:cNvSpPr>
            <a:spLocks noChangeArrowheads="1"/>
          </p:cNvSpPr>
          <p:nvPr/>
        </p:nvSpPr>
        <p:spPr bwMode="auto">
          <a:xfrm>
            <a:off x="6977063" y="8040067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2" name="Freeform 1234"/>
          <p:cNvSpPr>
            <a:spLocks/>
          </p:cNvSpPr>
          <p:nvPr/>
        </p:nvSpPr>
        <p:spPr bwMode="auto">
          <a:xfrm>
            <a:off x="7015163" y="8074992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" name="Line 1235"/>
          <p:cNvSpPr>
            <a:spLocks noChangeShapeType="1"/>
          </p:cNvSpPr>
          <p:nvPr/>
        </p:nvSpPr>
        <p:spPr bwMode="auto">
          <a:xfrm>
            <a:off x="5753100" y="8257554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" name="Oval 1236"/>
          <p:cNvSpPr>
            <a:spLocks noChangeArrowheads="1"/>
          </p:cNvSpPr>
          <p:nvPr/>
        </p:nvSpPr>
        <p:spPr bwMode="auto">
          <a:xfrm>
            <a:off x="6977063" y="8184529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5" name="Freeform 1237"/>
          <p:cNvSpPr>
            <a:spLocks/>
          </p:cNvSpPr>
          <p:nvPr/>
        </p:nvSpPr>
        <p:spPr bwMode="auto">
          <a:xfrm>
            <a:off x="7015163" y="8219454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" name="Line 1238"/>
          <p:cNvSpPr>
            <a:spLocks noChangeShapeType="1"/>
          </p:cNvSpPr>
          <p:nvPr/>
        </p:nvSpPr>
        <p:spPr bwMode="auto">
          <a:xfrm>
            <a:off x="5897563" y="8114679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36" name="Text Box 1288"/>
          <p:cNvSpPr txBox="1">
            <a:spLocks noChangeArrowheads="1"/>
          </p:cNvSpPr>
          <p:nvPr/>
        </p:nvSpPr>
        <p:spPr bwMode="auto">
          <a:xfrm>
            <a:off x="5580063" y="6888163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354" name="Text Box 1306"/>
          <p:cNvSpPr txBox="1">
            <a:spLocks noChangeArrowheads="1"/>
          </p:cNvSpPr>
          <p:nvPr/>
        </p:nvSpPr>
        <p:spPr bwMode="auto">
          <a:xfrm>
            <a:off x="5724525" y="6888163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>
                <a:cs typeface="Arial" charset="0"/>
              </a:rPr>
              <a:t>Φ</a:t>
            </a:r>
          </a:p>
        </p:txBody>
      </p:sp>
      <p:sp>
        <p:nvSpPr>
          <p:cNvPr id="3358" name="Text Box 1310"/>
          <p:cNvSpPr txBox="1">
            <a:spLocks noChangeArrowheads="1"/>
          </p:cNvSpPr>
          <p:nvPr/>
        </p:nvSpPr>
        <p:spPr bwMode="auto">
          <a:xfrm>
            <a:off x="6013450" y="6888163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409" name="Rectangle 1361"/>
          <p:cNvSpPr>
            <a:spLocks noChangeArrowheads="1"/>
          </p:cNvSpPr>
          <p:nvPr/>
        </p:nvSpPr>
        <p:spPr bwMode="auto">
          <a:xfrm>
            <a:off x="5680075" y="6994750"/>
            <a:ext cx="576709" cy="1196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11" name="Oval 1363"/>
          <p:cNvSpPr>
            <a:spLocks noChangeArrowheads="1"/>
          </p:cNvSpPr>
          <p:nvPr/>
        </p:nvSpPr>
        <p:spPr bwMode="auto">
          <a:xfrm rot="5400000">
            <a:off x="9991111" y="660080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12" name="Freeform 1364"/>
          <p:cNvSpPr>
            <a:spLocks/>
          </p:cNvSpPr>
          <p:nvPr/>
        </p:nvSpPr>
        <p:spPr bwMode="auto">
          <a:xfrm>
            <a:off x="10030348" y="6635725"/>
            <a:ext cx="71438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28" name="Rectangle 1380"/>
          <p:cNvSpPr>
            <a:spLocks noChangeArrowheads="1"/>
          </p:cNvSpPr>
          <p:nvPr/>
        </p:nvSpPr>
        <p:spPr bwMode="auto">
          <a:xfrm>
            <a:off x="8344296" y="191765"/>
            <a:ext cx="576263" cy="3190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S1</a:t>
            </a:r>
          </a:p>
        </p:txBody>
      </p:sp>
      <p:sp>
        <p:nvSpPr>
          <p:cNvPr id="3437" name="Text Box 1389"/>
          <p:cNvSpPr txBox="1">
            <a:spLocks noChangeArrowheads="1"/>
          </p:cNvSpPr>
          <p:nvPr/>
        </p:nvSpPr>
        <p:spPr bwMode="auto">
          <a:xfrm>
            <a:off x="8261746" y="152078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1279525"/>
            <a:r>
              <a:rPr lang="en-GB" sz="600"/>
              <a:t>1</a:t>
            </a:r>
          </a:p>
        </p:txBody>
      </p:sp>
      <p:sp>
        <p:nvSpPr>
          <p:cNvPr id="3438" name="Text Box 1390"/>
          <p:cNvSpPr txBox="1">
            <a:spLocks noChangeArrowheads="1"/>
          </p:cNvSpPr>
          <p:nvPr/>
        </p:nvSpPr>
        <p:spPr bwMode="auto">
          <a:xfrm>
            <a:off x="8261746" y="223515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2</a:t>
            </a:r>
          </a:p>
        </p:txBody>
      </p:sp>
      <p:sp>
        <p:nvSpPr>
          <p:cNvPr id="3439" name="Text Box 1391"/>
          <p:cNvSpPr txBox="1">
            <a:spLocks noChangeArrowheads="1"/>
          </p:cNvSpPr>
          <p:nvPr/>
        </p:nvSpPr>
        <p:spPr bwMode="auto">
          <a:xfrm>
            <a:off x="8261746" y="294953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3</a:t>
            </a:r>
          </a:p>
        </p:txBody>
      </p:sp>
      <p:sp>
        <p:nvSpPr>
          <p:cNvPr id="3440" name="Text Box 1392"/>
          <p:cNvSpPr txBox="1">
            <a:spLocks noChangeArrowheads="1"/>
          </p:cNvSpPr>
          <p:nvPr/>
        </p:nvSpPr>
        <p:spPr bwMode="auto">
          <a:xfrm>
            <a:off x="8261746" y="367978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4</a:t>
            </a:r>
          </a:p>
        </p:txBody>
      </p:sp>
      <p:sp>
        <p:nvSpPr>
          <p:cNvPr id="3442" name="Line 1394"/>
          <p:cNvSpPr>
            <a:spLocks noChangeShapeType="1"/>
          </p:cNvSpPr>
          <p:nvPr/>
        </p:nvSpPr>
        <p:spPr bwMode="auto">
          <a:xfrm>
            <a:off x="6893594" y="480120"/>
            <a:ext cx="1440160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46" name="Line 1398"/>
          <p:cNvSpPr>
            <a:spLocks noChangeShapeType="1"/>
          </p:cNvSpPr>
          <p:nvPr/>
        </p:nvSpPr>
        <p:spPr bwMode="auto">
          <a:xfrm flipV="1">
            <a:off x="5464696" y="336104"/>
            <a:ext cx="2880320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1" name="Text Box 1403"/>
          <p:cNvSpPr txBox="1">
            <a:spLocks noChangeArrowheads="1"/>
          </p:cNvSpPr>
          <p:nvPr/>
        </p:nvSpPr>
        <p:spPr bwMode="auto">
          <a:xfrm>
            <a:off x="941388" y="5264150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RS232</a:t>
            </a:r>
          </a:p>
        </p:txBody>
      </p:sp>
      <p:sp>
        <p:nvSpPr>
          <p:cNvPr id="3452" name="Line 1404"/>
          <p:cNvSpPr>
            <a:spLocks noChangeShapeType="1"/>
          </p:cNvSpPr>
          <p:nvPr/>
        </p:nvSpPr>
        <p:spPr bwMode="auto">
          <a:xfrm flipH="1">
            <a:off x="1287462" y="5376664"/>
            <a:ext cx="5617393" cy="199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3" name="Line 1405"/>
          <p:cNvSpPr>
            <a:spLocks noChangeShapeType="1"/>
          </p:cNvSpPr>
          <p:nvPr/>
        </p:nvSpPr>
        <p:spPr bwMode="auto">
          <a:xfrm flipH="1">
            <a:off x="6904856" y="480120"/>
            <a:ext cx="0" cy="4896544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7" name="Rectangle 1409"/>
          <p:cNvSpPr>
            <a:spLocks noChangeArrowheads="1"/>
          </p:cNvSpPr>
          <p:nvPr/>
        </p:nvSpPr>
        <p:spPr bwMode="auto">
          <a:xfrm>
            <a:off x="5250508" y="1488232"/>
            <a:ext cx="358204" cy="216346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59" name="Text Box 1411"/>
          <p:cNvSpPr txBox="1">
            <a:spLocks noChangeArrowheads="1"/>
          </p:cNvSpPr>
          <p:nvPr/>
        </p:nvSpPr>
        <p:spPr bwMode="auto">
          <a:xfrm>
            <a:off x="5199708" y="1441624"/>
            <a:ext cx="5022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279525"/>
            <a:r>
              <a:rPr lang="en-GB" sz="1400" dirty="0">
                <a:solidFill>
                  <a:schemeClr val="bg1"/>
                </a:solidFill>
              </a:rPr>
              <a:t>M2</a:t>
            </a:r>
          </a:p>
        </p:txBody>
      </p:sp>
      <p:sp>
        <p:nvSpPr>
          <p:cNvPr id="3463" name="Line 1415"/>
          <p:cNvSpPr>
            <a:spLocks noChangeShapeType="1"/>
          </p:cNvSpPr>
          <p:nvPr/>
        </p:nvSpPr>
        <p:spPr bwMode="auto">
          <a:xfrm>
            <a:off x="5464696" y="336104"/>
            <a:ext cx="0" cy="1152128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71" name="Text Box 1423"/>
          <p:cNvSpPr txBox="1">
            <a:spLocks noChangeArrowheads="1"/>
          </p:cNvSpPr>
          <p:nvPr/>
        </p:nvSpPr>
        <p:spPr bwMode="auto">
          <a:xfrm>
            <a:off x="9728075" y="7639719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RS232</a:t>
            </a:r>
          </a:p>
        </p:txBody>
      </p:sp>
      <p:sp>
        <p:nvSpPr>
          <p:cNvPr id="3477" name="Line 1429"/>
          <p:cNvSpPr>
            <a:spLocks noChangeShapeType="1"/>
          </p:cNvSpPr>
          <p:nvPr/>
        </p:nvSpPr>
        <p:spPr bwMode="auto">
          <a:xfrm>
            <a:off x="8920559" y="364232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78" name="Text Box 1430"/>
          <p:cNvSpPr txBox="1">
            <a:spLocks noChangeArrowheads="1"/>
          </p:cNvSpPr>
          <p:nvPr/>
        </p:nvSpPr>
        <p:spPr bwMode="auto">
          <a:xfrm>
            <a:off x="9242821" y="265807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/>
              <a:t>ATF local</a:t>
            </a:r>
          </a:p>
        </p:txBody>
      </p:sp>
      <p:sp>
        <p:nvSpPr>
          <p:cNvPr id="4119" name="laptop"/>
          <p:cNvSpPr>
            <a:spLocks noEditPoints="1" noChangeArrowheads="1"/>
          </p:cNvSpPr>
          <p:nvPr/>
        </p:nvSpPr>
        <p:spPr bwMode="auto">
          <a:xfrm>
            <a:off x="6976864" y="6672263"/>
            <a:ext cx="1008111" cy="864641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r>
              <a:rPr lang="en-GB" sz="2000" dirty="0"/>
              <a:t>PC</a:t>
            </a:r>
            <a:endParaRPr lang="en-GB" dirty="0"/>
          </a:p>
        </p:txBody>
      </p:sp>
      <p:sp>
        <p:nvSpPr>
          <p:cNvPr id="4120" name="Line 2072"/>
          <p:cNvSpPr>
            <a:spLocks noChangeShapeType="1"/>
          </p:cNvSpPr>
          <p:nvPr/>
        </p:nvSpPr>
        <p:spPr bwMode="auto">
          <a:xfrm>
            <a:off x="7840960" y="7032624"/>
            <a:ext cx="504056" cy="2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21" name="Text Box 2073"/>
          <p:cNvSpPr txBox="1">
            <a:spLocks noChangeArrowheads="1"/>
          </p:cNvSpPr>
          <p:nvPr/>
        </p:nvSpPr>
        <p:spPr bwMode="auto">
          <a:xfrm>
            <a:off x="8306717" y="6927850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/>
              <a:t>ATF local</a:t>
            </a:r>
          </a:p>
        </p:txBody>
      </p:sp>
      <p:pic>
        <p:nvPicPr>
          <p:cNvPr id="4131" name="Picture 2083" descr="usb-symbol-300x224"/>
          <p:cNvPicPr>
            <a:picLocks noChangeAspect="1" noChangeArrowheads="1"/>
          </p:cNvPicPr>
          <p:nvPr/>
        </p:nvPicPr>
        <p:blipFill>
          <a:blip r:embed="rId3" cstate="print"/>
          <a:srcRect t="12781" b="17136"/>
          <a:stretch>
            <a:fillRect/>
          </a:stretch>
        </p:blipFill>
        <p:spPr bwMode="auto">
          <a:xfrm>
            <a:off x="6545833" y="6955631"/>
            <a:ext cx="287338" cy="149225"/>
          </a:xfrm>
          <a:prstGeom prst="rect">
            <a:avLst/>
          </a:prstGeom>
          <a:noFill/>
        </p:spPr>
      </p:pic>
      <p:sp>
        <p:nvSpPr>
          <p:cNvPr id="4138" name="Line 2090"/>
          <p:cNvSpPr>
            <a:spLocks noChangeShapeType="1"/>
          </p:cNvSpPr>
          <p:nvPr/>
        </p:nvSpPr>
        <p:spPr bwMode="auto">
          <a:xfrm flipV="1">
            <a:off x="6256784" y="7032848"/>
            <a:ext cx="216024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278" name="Text Box 2230"/>
          <p:cNvSpPr txBox="1">
            <a:spLocks noChangeArrowheads="1"/>
          </p:cNvSpPr>
          <p:nvPr/>
        </p:nvSpPr>
        <p:spPr bwMode="auto">
          <a:xfrm>
            <a:off x="239713" y="5911850"/>
            <a:ext cx="10477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/>
              <a:t>tunnel</a:t>
            </a:r>
          </a:p>
        </p:txBody>
      </p:sp>
      <p:sp>
        <p:nvSpPr>
          <p:cNvPr id="4279" name="Text Box 2231"/>
          <p:cNvSpPr txBox="1">
            <a:spLocks noChangeArrowheads="1"/>
          </p:cNvSpPr>
          <p:nvPr/>
        </p:nvSpPr>
        <p:spPr bwMode="auto">
          <a:xfrm>
            <a:off x="207963" y="6415088"/>
            <a:ext cx="19494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/>
              <a:t>control room</a:t>
            </a:r>
          </a:p>
        </p:txBody>
      </p:sp>
      <p:sp>
        <p:nvSpPr>
          <p:cNvPr id="496" name="Line 1394"/>
          <p:cNvSpPr>
            <a:spLocks noChangeShapeType="1"/>
          </p:cNvSpPr>
          <p:nvPr/>
        </p:nvSpPr>
        <p:spPr bwMode="auto">
          <a:xfrm>
            <a:off x="10074446" y="7752232"/>
            <a:ext cx="1078882" cy="696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312" name="Straight Connector 311"/>
          <p:cNvCxnSpPr/>
          <p:nvPr/>
        </p:nvCxnSpPr>
        <p:spPr bwMode="auto">
          <a:xfrm rot="10800000" flipV="1">
            <a:off x="2728392" y="768152"/>
            <a:ext cx="2088232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/>
          <p:cNvCxnSpPr/>
          <p:nvPr/>
        </p:nvCxnSpPr>
        <p:spPr bwMode="auto">
          <a:xfrm rot="10800000">
            <a:off x="3664496" y="1056184"/>
            <a:ext cx="11521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 rot="10800000" flipV="1">
            <a:off x="1792288" y="696144"/>
            <a:ext cx="3456384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/>
          <p:cNvCxnSpPr/>
          <p:nvPr/>
        </p:nvCxnSpPr>
        <p:spPr bwMode="auto">
          <a:xfrm rot="10800000">
            <a:off x="856184" y="624136"/>
            <a:ext cx="45365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2" name="Line 1314"/>
          <p:cNvSpPr>
            <a:spLocks noChangeShapeType="1"/>
          </p:cNvSpPr>
          <p:nvPr/>
        </p:nvSpPr>
        <p:spPr bwMode="auto">
          <a:xfrm flipV="1">
            <a:off x="424136" y="4152302"/>
            <a:ext cx="5328592" cy="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3" name="Line 1314"/>
          <p:cNvSpPr>
            <a:spLocks noChangeShapeType="1"/>
          </p:cNvSpPr>
          <p:nvPr/>
        </p:nvSpPr>
        <p:spPr bwMode="auto">
          <a:xfrm>
            <a:off x="424136" y="2208313"/>
            <a:ext cx="0" cy="194421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5" name="Line 1314"/>
          <p:cNvSpPr>
            <a:spLocks noChangeShapeType="1"/>
          </p:cNvSpPr>
          <p:nvPr/>
        </p:nvSpPr>
        <p:spPr bwMode="auto">
          <a:xfrm flipV="1">
            <a:off x="1360240" y="4080520"/>
            <a:ext cx="4536504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6" name="Line 1314"/>
          <p:cNvSpPr>
            <a:spLocks noChangeShapeType="1"/>
          </p:cNvSpPr>
          <p:nvPr/>
        </p:nvSpPr>
        <p:spPr bwMode="auto">
          <a:xfrm flipV="1">
            <a:off x="2296344" y="4008512"/>
            <a:ext cx="3752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9" name="Line 1314"/>
          <p:cNvSpPr>
            <a:spLocks noChangeShapeType="1"/>
          </p:cNvSpPr>
          <p:nvPr/>
        </p:nvSpPr>
        <p:spPr bwMode="auto">
          <a:xfrm flipV="1">
            <a:off x="3232448" y="3936504"/>
            <a:ext cx="295232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29" name="Line 486"/>
          <p:cNvSpPr>
            <a:spLocks noChangeShapeType="1"/>
          </p:cNvSpPr>
          <p:nvPr/>
        </p:nvSpPr>
        <p:spPr bwMode="auto">
          <a:xfrm flipH="1">
            <a:off x="928192" y="1920280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30" name="Line 489"/>
          <p:cNvSpPr>
            <a:spLocks noChangeShapeType="1"/>
          </p:cNvSpPr>
          <p:nvPr/>
        </p:nvSpPr>
        <p:spPr bwMode="auto">
          <a:xfrm flipH="1">
            <a:off x="928192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0" name="Line 489"/>
          <p:cNvSpPr>
            <a:spLocks noChangeShapeType="1"/>
          </p:cNvSpPr>
          <p:nvPr/>
        </p:nvSpPr>
        <p:spPr bwMode="auto">
          <a:xfrm flipH="1">
            <a:off x="2800400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2" name="Line 489"/>
          <p:cNvSpPr>
            <a:spLocks noChangeShapeType="1"/>
          </p:cNvSpPr>
          <p:nvPr/>
        </p:nvSpPr>
        <p:spPr bwMode="auto">
          <a:xfrm flipH="1">
            <a:off x="3736504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3" name="Line 486"/>
          <p:cNvSpPr>
            <a:spLocks noChangeShapeType="1"/>
          </p:cNvSpPr>
          <p:nvPr/>
        </p:nvSpPr>
        <p:spPr bwMode="auto">
          <a:xfrm flipH="1" flipV="1">
            <a:off x="1000200" y="2136304"/>
            <a:ext cx="0" cy="230425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4" name="Line 486"/>
          <p:cNvSpPr>
            <a:spLocks noChangeShapeType="1"/>
          </p:cNvSpPr>
          <p:nvPr/>
        </p:nvSpPr>
        <p:spPr bwMode="auto">
          <a:xfrm flipH="1" flipV="1">
            <a:off x="1936304" y="2136304"/>
            <a:ext cx="0" cy="273630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5" name="Line 486"/>
          <p:cNvSpPr>
            <a:spLocks noChangeShapeType="1"/>
          </p:cNvSpPr>
          <p:nvPr/>
        </p:nvSpPr>
        <p:spPr bwMode="auto">
          <a:xfrm flipH="1" flipV="1">
            <a:off x="2872408" y="2136304"/>
            <a:ext cx="0" cy="295232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6" name="Line 486"/>
          <p:cNvSpPr>
            <a:spLocks noChangeShapeType="1"/>
          </p:cNvSpPr>
          <p:nvPr/>
        </p:nvSpPr>
        <p:spPr bwMode="auto">
          <a:xfrm flipH="1" flipV="1">
            <a:off x="1000200" y="4440560"/>
            <a:ext cx="576064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7" name="Line 486"/>
          <p:cNvSpPr>
            <a:spLocks noChangeShapeType="1"/>
          </p:cNvSpPr>
          <p:nvPr/>
        </p:nvSpPr>
        <p:spPr bwMode="auto">
          <a:xfrm flipH="1" flipV="1">
            <a:off x="1576264" y="4440560"/>
            <a:ext cx="0" cy="21602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9" name="Line 486"/>
          <p:cNvSpPr>
            <a:spLocks noChangeShapeType="1"/>
          </p:cNvSpPr>
          <p:nvPr/>
        </p:nvSpPr>
        <p:spPr bwMode="auto">
          <a:xfrm flipH="1" flipV="1">
            <a:off x="3808512" y="2136304"/>
            <a:ext cx="0" cy="230425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" name="Line 486"/>
          <p:cNvSpPr>
            <a:spLocks noChangeShapeType="1"/>
          </p:cNvSpPr>
          <p:nvPr/>
        </p:nvSpPr>
        <p:spPr bwMode="auto">
          <a:xfrm flipH="1" flipV="1">
            <a:off x="3808512" y="4440560"/>
            <a:ext cx="648072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1" name="Line 486"/>
          <p:cNvSpPr>
            <a:spLocks noChangeShapeType="1"/>
          </p:cNvSpPr>
          <p:nvPr/>
        </p:nvSpPr>
        <p:spPr bwMode="auto">
          <a:xfrm flipH="1" flipV="1">
            <a:off x="10289232" y="4440560"/>
            <a:ext cx="0" cy="259228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2" name="Line 486"/>
          <p:cNvSpPr>
            <a:spLocks noChangeShapeType="1"/>
          </p:cNvSpPr>
          <p:nvPr/>
        </p:nvSpPr>
        <p:spPr bwMode="auto">
          <a:xfrm flipH="1" flipV="1">
            <a:off x="10072438" y="7032152"/>
            <a:ext cx="216794" cy="695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" name="Line 489"/>
          <p:cNvSpPr>
            <a:spLocks noChangeShapeType="1"/>
          </p:cNvSpPr>
          <p:nvPr/>
        </p:nvSpPr>
        <p:spPr bwMode="auto">
          <a:xfrm flipH="1" flipV="1">
            <a:off x="1144216" y="1920280"/>
            <a:ext cx="0" cy="244827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4" name="Line 489"/>
          <p:cNvSpPr>
            <a:spLocks noChangeShapeType="1"/>
          </p:cNvSpPr>
          <p:nvPr/>
        </p:nvSpPr>
        <p:spPr bwMode="auto">
          <a:xfrm flipH="1" flipV="1">
            <a:off x="2080320" y="1920280"/>
            <a:ext cx="0" cy="302433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5" name="Line 489"/>
          <p:cNvSpPr>
            <a:spLocks noChangeShapeType="1"/>
          </p:cNvSpPr>
          <p:nvPr/>
        </p:nvSpPr>
        <p:spPr bwMode="auto">
          <a:xfrm flipH="1" flipV="1">
            <a:off x="3016424" y="1920280"/>
            <a:ext cx="0" cy="324036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6" name="Line 489"/>
          <p:cNvSpPr>
            <a:spLocks noChangeShapeType="1"/>
          </p:cNvSpPr>
          <p:nvPr/>
        </p:nvSpPr>
        <p:spPr bwMode="auto">
          <a:xfrm flipH="1" flipV="1">
            <a:off x="3952528" y="1920280"/>
            <a:ext cx="0" cy="244827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7" name="Line 510"/>
          <p:cNvSpPr>
            <a:spLocks noChangeShapeType="1"/>
          </p:cNvSpPr>
          <p:nvPr/>
        </p:nvSpPr>
        <p:spPr bwMode="auto">
          <a:xfrm flipH="1">
            <a:off x="3952526" y="4368552"/>
            <a:ext cx="6480721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8" name="Line 489"/>
          <p:cNvSpPr>
            <a:spLocks noChangeShapeType="1"/>
          </p:cNvSpPr>
          <p:nvPr/>
        </p:nvSpPr>
        <p:spPr bwMode="auto">
          <a:xfrm flipH="1" flipV="1">
            <a:off x="10433248" y="4368552"/>
            <a:ext cx="0" cy="273630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63" name="Line 489"/>
          <p:cNvSpPr>
            <a:spLocks noChangeShapeType="1"/>
          </p:cNvSpPr>
          <p:nvPr/>
        </p:nvSpPr>
        <p:spPr bwMode="auto">
          <a:xfrm flipH="1" flipV="1">
            <a:off x="1648272" y="4368552"/>
            <a:ext cx="8384" cy="36842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64" name="Line 489"/>
          <p:cNvSpPr>
            <a:spLocks noChangeShapeType="1"/>
          </p:cNvSpPr>
          <p:nvPr/>
        </p:nvSpPr>
        <p:spPr bwMode="auto">
          <a:xfrm flipH="1">
            <a:off x="1144215" y="4368552"/>
            <a:ext cx="50405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13" name="AutoShape 1165"/>
          <p:cNvSpPr>
            <a:spLocks noChangeArrowheads="1"/>
          </p:cNvSpPr>
          <p:nvPr/>
        </p:nvSpPr>
        <p:spPr bwMode="auto">
          <a:xfrm>
            <a:off x="928192" y="36480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8" name="AutoShape 1165"/>
          <p:cNvSpPr>
            <a:spLocks noChangeArrowheads="1"/>
          </p:cNvSpPr>
          <p:nvPr/>
        </p:nvSpPr>
        <p:spPr bwMode="auto">
          <a:xfrm>
            <a:off x="1072208" y="3648472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0" name="AutoShape 1165"/>
          <p:cNvSpPr>
            <a:spLocks noChangeArrowheads="1"/>
          </p:cNvSpPr>
          <p:nvPr/>
        </p:nvSpPr>
        <p:spPr bwMode="auto">
          <a:xfrm>
            <a:off x="1865437" y="36480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3" name="AutoShape 1165"/>
          <p:cNvSpPr>
            <a:spLocks noChangeArrowheads="1"/>
          </p:cNvSpPr>
          <p:nvPr/>
        </p:nvSpPr>
        <p:spPr bwMode="auto">
          <a:xfrm>
            <a:off x="10505256" y="6600353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4" name="AutoShape 1165"/>
          <p:cNvSpPr>
            <a:spLocks noChangeArrowheads="1"/>
          </p:cNvSpPr>
          <p:nvPr/>
        </p:nvSpPr>
        <p:spPr bwMode="auto">
          <a:xfrm>
            <a:off x="10657656" y="660080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6" name="Rectangle 1184"/>
          <p:cNvSpPr>
            <a:spLocks noChangeArrowheads="1"/>
          </p:cNvSpPr>
          <p:nvPr/>
        </p:nvSpPr>
        <p:spPr bwMode="auto">
          <a:xfrm>
            <a:off x="10217224" y="6600800"/>
            <a:ext cx="864096" cy="144016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8" name="AutoShape 1165"/>
          <p:cNvSpPr>
            <a:spLocks noChangeArrowheads="1"/>
          </p:cNvSpPr>
          <p:nvPr/>
        </p:nvSpPr>
        <p:spPr bwMode="auto">
          <a:xfrm>
            <a:off x="2800400" y="36480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9" name="AutoShape 1165"/>
          <p:cNvSpPr>
            <a:spLocks noChangeArrowheads="1"/>
          </p:cNvSpPr>
          <p:nvPr/>
        </p:nvSpPr>
        <p:spPr bwMode="auto">
          <a:xfrm>
            <a:off x="2944416" y="36480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1" name="AutoShape 1165"/>
          <p:cNvSpPr>
            <a:spLocks noChangeArrowheads="1"/>
          </p:cNvSpPr>
          <p:nvPr/>
        </p:nvSpPr>
        <p:spPr bwMode="auto">
          <a:xfrm>
            <a:off x="10217224" y="660080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2" name="AutoShape 1165"/>
          <p:cNvSpPr>
            <a:spLocks noChangeArrowheads="1"/>
          </p:cNvSpPr>
          <p:nvPr/>
        </p:nvSpPr>
        <p:spPr bwMode="auto">
          <a:xfrm>
            <a:off x="10361240" y="660080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" name="AutoShape 1165"/>
          <p:cNvSpPr>
            <a:spLocks noChangeArrowheads="1"/>
          </p:cNvSpPr>
          <p:nvPr/>
        </p:nvSpPr>
        <p:spPr bwMode="auto">
          <a:xfrm>
            <a:off x="2009453" y="36480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0" name="Line 486"/>
          <p:cNvSpPr>
            <a:spLocks noChangeShapeType="1"/>
          </p:cNvSpPr>
          <p:nvPr/>
        </p:nvSpPr>
        <p:spPr bwMode="auto">
          <a:xfrm flipH="1">
            <a:off x="928192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99" name="Line 486"/>
          <p:cNvSpPr>
            <a:spLocks noChangeShapeType="1"/>
          </p:cNvSpPr>
          <p:nvPr/>
        </p:nvSpPr>
        <p:spPr bwMode="auto">
          <a:xfrm flipH="1">
            <a:off x="1864296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08" name="Line 486"/>
          <p:cNvSpPr>
            <a:spLocks noChangeShapeType="1"/>
          </p:cNvSpPr>
          <p:nvPr/>
        </p:nvSpPr>
        <p:spPr bwMode="auto">
          <a:xfrm flipH="1">
            <a:off x="2800400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" name="Line 486"/>
          <p:cNvSpPr>
            <a:spLocks noChangeShapeType="1"/>
          </p:cNvSpPr>
          <p:nvPr/>
        </p:nvSpPr>
        <p:spPr bwMode="auto">
          <a:xfrm flipH="1">
            <a:off x="3736504" y="213630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8" name="Line 489"/>
          <p:cNvSpPr>
            <a:spLocks noChangeShapeType="1"/>
          </p:cNvSpPr>
          <p:nvPr/>
        </p:nvSpPr>
        <p:spPr bwMode="auto">
          <a:xfrm flipH="1">
            <a:off x="1864296" y="1920280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24" name="Straight Connector 723"/>
          <p:cNvCxnSpPr/>
          <p:nvPr/>
        </p:nvCxnSpPr>
        <p:spPr bwMode="auto">
          <a:xfrm rot="10800000" flipV="1">
            <a:off x="2296344" y="1272208"/>
            <a:ext cx="1944216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7" name="Straight Connector 726"/>
          <p:cNvCxnSpPr/>
          <p:nvPr/>
        </p:nvCxnSpPr>
        <p:spPr bwMode="auto">
          <a:xfrm rot="10800000">
            <a:off x="3232448" y="1560240"/>
            <a:ext cx="9361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8" name="Straight Connector 727"/>
          <p:cNvCxnSpPr/>
          <p:nvPr/>
        </p:nvCxnSpPr>
        <p:spPr bwMode="auto">
          <a:xfrm rot="10800000" flipV="1">
            <a:off x="1360240" y="1200200"/>
            <a:ext cx="331236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9" name="Straight Connector 728"/>
          <p:cNvCxnSpPr/>
          <p:nvPr/>
        </p:nvCxnSpPr>
        <p:spPr bwMode="auto">
          <a:xfrm rot="10800000" flipV="1">
            <a:off x="424136" y="1128192"/>
            <a:ext cx="439248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5" name="Straight Connector 764"/>
          <p:cNvCxnSpPr/>
          <p:nvPr/>
        </p:nvCxnSpPr>
        <p:spPr bwMode="auto">
          <a:xfrm rot="5400000">
            <a:off x="1252228" y="1236204"/>
            <a:ext cx="10801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6" name="Straight Connector 765"/>
          <p:cNvCxnSpPr/>
          <p:nvPr/>
        </p:nvCxnSpPr>
        <p:spPr bwMode="auto">
          <a:xfrm rot="5400000">
            <a:off x="2188332" y="1308212"/>
            <a:ext cx="10801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7" name="Straight Connector 766"/>
          <p:cNvCxnSpPr/>
          <p:nvPr/>
        </p:nvCxnSpPr>
        <p:spPr bwMode="auto">
          <a:xfrm rot="5400000">
            <a:off x="3124436" y="1596244"/>
            <a:ext cx="10801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91" name="Group 690"/>
          <p:cNvGrpSpPr/>
          <p:nvPr/>
        </p:nvGrpSpPr>
        <p:grpSpPr>
          <a:xfrm>
            <a:off x="1216224" y="1592114"/>
            <a:ext cx="720080" cy="688206"/>
            <a:chOff x="3813746" y="3519760"/>
            <a:chExt cx="720080" cy="688206"/>
          </a:xfrm>
        </p:grpSpPr>
        <p:sp>
          <p:nvSpPr>
            <p:cNvPr id="692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2</a:t>
              </a:r>
              <a:endParaRPr lang="en-GB" dirty="0"/>
            </a:p>
          </p:txBody>
        </p:sp>
        <p:sp>
          <p:nvSpPr>
            <p:cNvPr id="693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694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695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696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697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280120" y="1592114"/>
            <a:ext cx="720080" cy="688206"/>
            <a:chOff x="3813746" y="3519760"/>
            <a:chExt cx="720080" cy="688206"/>
          </a:xfrm>
        </p:grpSpPr>
        <p:sp>
          <p:nvSpPr>
            <p:cNvPr id="38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38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38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38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38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38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700" name="Group 699"/>
          <p:cNvGrpSpPr/>
          <p:nvPr/>
        </p:nvGrpSpPr>
        <p:grpSpPr>
          <a:xfrm>
            <a:off x="2152328" y="1592114"/>
            <a:ext cx="720080" cy="688206"/>
            <a:chOff x="3813746" y="3519760"/>
            <a:chExt cx="720080" cy="688206"/>
          </a:xfrm>
        </p:grpSpPr>
        <p:sp>
          <p:nvSpPr>
            <p:cNvPr id="70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3</a:t>
              </a:r>
              <a:endParaRPr lang="en-GB" dirty="0"/>
            </a:p>
          </p:txBody>
        </p:sp>
        <p:sp>
          <p:nvSpPr>
            <p:cNvPr id="70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70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70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70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70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709" name="Group 708"/>
          <p:cNvGrpSpPr/>
          <p:nvPr/>
        </p:nvGrpSpPr>
        <p:grpSpPr>
          <a:xfrm>
            <a:off x="3088432" y="1592114"/>
            <a:ext cx="720080" cy="688206"/>
            <a:chOff x="3813746" y="3519760"/>
            <a:chExt cx="720080" cy="688206"/>
          </a:xfrm>
        </p:grpSpPr>
        <p:sp>
          <p:nvSpPr>
            <p:cNvPr id="710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4</a:t>
              </a:r>
              <a:endParaRPr lang="en-GB" dirty="0"/>
            </a:p>
          </p:txBody>
        </p:sp>
        <p:sp>
          <p:nvSpPr>
            <p:cNvPr id="711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712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713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SUM</a:t>
              </a:r>
              <a:endParaRPr lang="en-GB" sz="600" dirty="0"/>
            </a:p>
          </p:txBody>
        </p:sp>
        <p:sp>
          <p:nvSpPr>
            <p:cNvPr id="714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715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sp>
        <p:nvSpPr>
          <p:cNvPr id="3239" name="Line 1191"/>
          <p:cNvSpPr>
            <a:spLocks noChangeShapeType="1"/>
          </p:cNvSpPr>
          <p:nvPr/>
        </p:nvSpPr>
        <p:spPr bwMode="auto">
          <a:xfrm flipV="1">
            <a:off x="0" y="6384776"/>
            <a:ext cx="12801600" cy="149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998" name="Straight Connector 997"/>
          <p:cNvCxnSpPr/>
          <p:nvPr/>
        </p:nvCxnSpPr>
        <p:spPr bwMode="auto">
          <a:xfrm rot="5400000">
            <a:off x="4096544" y="1416224"/>
            <a:ext cx="2880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9" name="Straight Connector 998"/>
          <p:cNvCxnSpPr/>
          <p:nvPr/>
        </p:nvCxnSpPr>
        <p:spPr bwMode="auto">
          <a:xfrm rot="10800000">
            <a:off x="4096544" y="1560240"/>
            <a:ext cx="1440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0" name="Straight Connector 999"/>
          <p:cNvCxnSpPr/>
          <p:nvPr/>
        </p:nvCxnSpPr>
        <p:spPr bwMode="auto">
          <a:xfrm rot="5400000">
            <a:off x="4096544" y="1776264"/>
            <a:ext cx="7200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1" name="Straight Connector 1000"/>
          <p:cNvCxnSpPr/>
          <p:nvPr/>
        </p:nvCxnSpPr>
        <p:spPr bwMode="auto">
          <a:xfrm rot="5400000">
            <a:off x="4492588" y="1380220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2" name="Straight Connector 1001"/>
          <p:cNvCxnSpPr/>
          <p:nvPr/>
        </p:nvCxnSpPr>
        <p:spPr bwMode="auto">
          <a:xfrm rot="10800000" flipV="1">
            <a:off x="4241123" y="1416224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3" name="Rectangle 1002"/>
          <p:cNvSpPr/>
          <p:nvPr/>
        </p:nvSpPr>
        <p:spPr bwMode="auto">
          <a:xfrm>
            <a:off x="4207782" y="134421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4" name="Rectangle 1003"/>
          <p:cNvSpPr/>
          <p:nvPr/>
        </p:nvSpPr>
        <p:spPr bwMode="auto">
          <a:xfrm>
            <a:off x="4639267" y="134421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5" name="Rectangle 1004"/>
          <p:cNvSpPr/>
          <p:nvPr/>
        </p:nvSpPr>
        <p:spPr bwMode="auto">
          <a:xfrm rot="5400000">
            <a:off x="4422280" y="1346882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07" name="Straight Connector 1006"/>
          <p:cNvCxnSpPr/>
          <p:nvPr/>
        </p:nvCxnSpPr>
        <p:spPr bwMode="auto">
          <a:xfrm rot="10800000">
            <a:off x="4672608" y="1560240"/>
            <a:ext cx="1440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8" name="Straight Connector 1007"/>
          <p:cNvCxnSpPr/>
          <p:nvPr/>
        </p:nvCxnSpPr>
        <p:spPr bwMode="auto">
          <a:xfrm rot="5400000">
            <a:off x="4600600" y="1344216"/>
            <a:ext cx="43204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0" name="Straight Connector 1009"/>
          <p:cNvCxnSpPr/>
          <p:nvPr/>
        </p:nvCxnSpPr>
        <p:spPr bwMode="auto">
          <a:xfrm rot="10800000">
            <a:off x="5248672" y="1128192"/>
            <a:ext cx="1440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1" name="Straight Connector 1010"/>
          <p:cNvCxnSpPr/>
          <p:nvPr/>
        </p:nvCxnSpPr>
        <p:spPr bwMode="auto">
          <a:xfrm rot="5400000">
            <a:off x="5140660" y="876164"/>
            <a:ext cx="50405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8" name="Straight Connector 1017"/>
          <p:cNvCxnSpPr/>
          <p:nvPr/>
        </p:nvCxnSpPr>
        <p:spPr bwMode="auto">
          <a:xfrm rot="5400000">
            <a:off x="4672608" y="912168"/>
            <a:ext cx="2880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1" name="Straight Connector 1020"/>
          <p:cNvCxnSpPr/>
          <p:nvPr/>
        </p:nvCxnSpPr>
        <p:spPr bwMode="auto">
          <a:xfrm rot="5400000">
            <a:off x="5032648" y="912168"/>
            <a:ext cx="43204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2" name="Straight Connector 1021"/>
          <p:cNvCxnSpPr/>
          <p:nvPr/>
        </p:nvCxnSpPr>
        <p:spPr bwMode="auto">
          <a:xfrm rot="10800000" flipV="1">
            <a:off x="4816989" y="912168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3" name="Rectangle 1022"/>
          <p:cNvSpPr/>
          <p:nvPr/>
        </p:nvSpPr>
        <p:spPr bwMode="auto">
          <a:xfrm>
            <a:off x="4783648" y="84016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4" name="Rectangle 1023"/>
          <p:cNvSpPr/>
          <p:nvPr/>
        </p:nvSpPr>
        <p:spPr bwMode="auto">
          <a:xfrm>
            <a:off x="5215133" y="840160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5" name="Rectangle 1024"/>
          <p:cNvSpPr/>
          <p:nvPr/>
        </p:nvSpPr>
        <p:spPr bwMode="auto">
          <a:xfrm rot="5400000">
            <a:off x="4998146" y="842826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1" name="AutoShape 1210"/>
          <p:cNvSpPr>
            <a:spLocks noChangeArrowheads="1"/>
          </p:cNvSpPr>
          <p:nvPr/>
        </p:nvSpPr>
        <p:spPr bwMode="auto">
          <a:xfrm rot="-5400000" flipV="1">
            <a:off x="10984989" y="840507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2" name="TextBox 1041"/>
          <p:cNvSpPr txBox="1"/>
          <p:nvPr/>
        </p:nvSpPr>
        <p:spPr>
          <a:xfrm>
            <a:off x="11272674" y="768152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Amplifier</a:t>
            </a:r>
            <a:endParaRPr lang="en-GB" sz="1200" dirty="0"/>
          </a:p>
        </p:txBody>
      </p:sp>
      <p:sp>
        <p:nvSpPr>
          <p:cNvPr id="1045" name="Oval 1218"/>
          <p:cNvSpPr>
            <a:spLocks noChangeArrowheads="1"/>
          </p:cNvSpPr>
          <p:nvPr/>
        </p:nvSpPr>
        <p:spPr bwMode="auto">
          <a:xfrm>
            <a:off x="11128212" y="1127745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6" name="Freeform 1219"/>
          <p:cNvSpPr>
            <a:spLocks/>
          </p:cNvSpPr>
          <p:nvPr/>
        </p:nvSpPr>
        <p:spPr bwMode="auto">
          <a:xfrm>
            <a:off x="11166312" y="1162670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7" name="Line 2075"/>
          <p:cNvSpPr>
            <a:spLocks noChangeShapeType="1"/>
          </p:cNvSpPr>
          <p:nvPr/>
        </p:nvSpPr>
        <p:spPr bwMode="auto">
          <a:xfrm flipV="1">
            <a:off x="10840626" y="1200197"/>
            <a:ext cx="288032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8" name="TextBox 1047"/>
          <p:cNvSpPr txBox="1"/>
          <p:nvPr/>
        </p:nvSpPr>
        <p:spPr>
          <a:xfrm>
            <a:off x="11272674" y="1067217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Power supply</a:t>
            </a:r>
            <a:endParaRPr lang="en-GB" sz="1200" dirty="0"/>
          </a:p>
        </p:txBody>
      </p:sp>
      <p:sp>
        <p:nvSpPr>
          <p:cNvPr id="1050" name="Text Box 1288"/>
          <p:cNvSpPr txBox="1">
            <a:spLocks noChangeArrowheads="1"/>
          </p:cNvSpPr>
          <p:nvPr/>
        </p:nvSpPr>
        <p:spPr bwMode="auto">
          <a:xfrm>
            <a:off x="10859678" y="1319513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1051" name="Rectangle 1050"/>
          <p:cNvSpPr/>
          <p:nvPr/>
        </p:nvSpPr>
        <p:spPr bwMode="auto">
          <a:xfrm>
            <a:off x="10926923" y="1416224"/>
            <a:ext cx="216024" cy="14401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2" name="TextBox 1051"/>
          <p:cNvSpPr txBox="1"/>
          <p:nvPr/>
        </p:nvSpPr>
        <p:spPr>
          <a:xfrm>
            <a:off x="11272049" y="1355249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Phase shifter</a:t>
            </a:r>
            <a:endParaRPr lang="en-GB" sz="1200" dirty="0"/>
          </a:p>
        </p:txBody>
      </p:sp>
      <p:sp>
        <p:nvSpPr>
          <p:cNvPr id="1053" name="Rectangle 2089"/>
          <p:cNvSpPr>
            <a:spLocks noChangeArrowheads="1"/>
          </p:cNvSpPr>
          <p:nvPr/>
        </p:nvSpPr>
        <p:spPr bwMode="auto">
          <a:xfrm>
            <a:off x="10840626" y="1704256"/>
            <a:ext cx="432544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54" name="Picture 2083" descr="usb-symbol-300x224"/>
          <p:cNvPicPr>
            <a:picLocks noChangeAspect="1" noChangeArrowheads="1"/>
          </p:cNvPicPr>
          <p:nvPr/>
        </p:nvPicPr>
        <p:blipFill>
          <a:blip r:embed="rId3" cstate="print"/>
          <a:srcRect t="12781" b="17136"/>
          <a:stretch>
            <a:fillRect/>
          </a:stretch>
        </p:blipFill>
        <p:spPr bwMode="auto">
          <a:xfrm>
            <a:off x="10913651" y="1771055"/>
            <a:ext cx="287338" cy="149225"/>
          </a:xfrm>
          <a:prstGeom prst="rect">
            <a:avLst/>
          </a:prstGeom>
          <a:noFill/>
        </p:spPr>
      </p:pic>
      <p:sp>
        <p:nvSpPr>
          <p:cNvPr id="1055" name="TextBox 1054"/>
          <p:cNvSpPr txBox="1"/>
          <p:nvPr/>
        </p:nvSpPr>
        <p:spPr>
          <a:xfrm>
            <a:off x="11272674" y="1632248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USB voltage</a:t>
            </a:r>
          </a:p>
          <a:p>
            <a:r>
              <a:rPr lang="en-GB" sz="1200" dirty="0" smtClean="0"/>
              <a:t>controller</a:t>
            </a:r>
            <a:endParaRPr lang="en-GB" sz="1200" dirty="0"/>
          </a:p>
        </p:txBody>
      </p:sp>
      <p:cxnSp>
        <p:nvCxnSpPr>
          <p:cNvPr id="1056" name="Straight Connector 1055"/>
          <p:cNvCxnSpPr/>
          <p:nvPr/>
        </p:nvCxnSpPr>
        <p:spPr bwMode="auto">
          <a:xfrm rot="5400000">
            <a:off x="11001311" y="2284215"/>
            <a:ext cx="11067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7" name="Straight Connector 1056"/>
          <p:cNvCxnSpPr/>
          <p:nvPr/>
        </p:nvCxnSpPr>
        <p:spPr bwMode="auto">
          <a:xfrm rot="10800000" flipV="1">
            <a:off x="10841189" y="2228876"/>
            <a:ext cx="432048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58" name="Rectangle 1057"/>
          <p:cNvSpPr/>
          <p:nvPr/>
        </p:nvSpPr>
        <p:spPr bwMode="auto">
          <a:xfrm rot="5400000">
            <a:off x="11022346" y="2159534"/>
            <a:ext cx="72008" cy="14401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1" name="TextBox 1060"/>
          <p:cNvSpPr txBox="1"/>
          <p:nvPr/>
        </p:nvSpPr>
        <p:spPr>
          <a:xfrm>
            <a:off x="11272674" y="2093913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2-way splitter</a:t>
            </a:r>
            <a:endParaRPr lang="en-GB" sz="1200" dirty="0"/>
          </a:p>
        </p:txBody>
      </p:sp>
      <p:sp>
        <p:nvSpPr>
          <p:cNvPr id="1062" name="Rectangle 1061"/>
          <p:cNvSpPr/>
          <p:nvPr/>
        </p:nvSpPr>
        <p:spPr bwMode="auto">
          <a:xfrm>
            <a:off x="10649272" y="624136"/>
            <a:ext cx="1864296" cy="184827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3" name="Rectangle 1062"/>
          <p:cNvSpPr/>
          <p:nvPr/>
        </p:nvSpPr>
        <p:spPr bwMode="auto">
          <a:xfrm>
            <a:off x="10649272" y="264096"/>
            <a:ext cx="1864296" cy="36004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4" name="TextBox 1063"/>
          <p:cNvSpPr txBox="1"/>
          <p:nvPr/>
        </p:nvSpPr>
        <p:spPr>
          <a:xfrm>
            <a:off x="11287820" y="30370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KEY</a:t>
            </a:r>
            <a:endParaRPr lang="en-GB" sz="1200" dirty="0"/>
          </a:p>
        </p:txBody>
      </p:sp>
      <p:sp>
        <p:nvSpPr>
          <p:cNvPr id="377" name="Line 2075"/>
          <p:cNvSpPr>
            <a:spLocks noChangeShapeType="1"/>
          </p:cNvSpPr>
          <p:nvPr/>
        </p:nvSpPr>
        <p:spPr bwMode="auto">
          <a:xfrm flipV="1">
            <a:off x="6256784" y="8328991"/>
            <a:ext cx="5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8" name="Line 1362"/>
          <p:cNvSpPr>
            <a:spLocks noChangeShapeType="1"/>
          </p:cNvSpPr>
          <p:nvPr/>
        </p:nvSpPr>
        <p:spPr bwMode="auto">
          <a:xfrm rot="5400000">
            <a:off x="10176908" y="6638842"/>
            <a:ext cx="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9" name="AutoShape 1165"/>
          <p:cNvSpPr>
            <a:spLocks noChangeArrowheads="1"/>
          </p:cNvSpPr>
          <p:nvPr/>
        </p:nvSpPr>
        <p:spPr bwMode="auto">
          <a:xfrm>
            <a:off x="10793288" y="6601247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7" name="AutoShape 1165"/>
          <p:cNvSpPr>
            <a:spLocks noChangeArrowheads="1"/>
          </p:cNvSpPr>
          <p:nvPr/>
        </p:nvSpPr>
        <p:spPr bwMode="auto">
          <a:xfrm>
            <a:off x="10937304" y="660080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8" name="Oval 1363"/>
          <p:cNvSpPr>
            <a:spLocks noChangeArrowheads="1"/>
          </p:cNvSpPr>
          <p:nvPr/>
        </p:nvSpPr>
        <p:spPr bwMode="auto">
          <a:xfrm rot="5400000">
            <a:off x="711720" y="3648025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" name="Freeform 1364"/>
          <p:cNvSpPr>
            <a:spLocks/>
          </p:cNvSpPr>
          <p:nvPr/>
        </p:nvSpPr>
        <p:spPr bwMode="auto">
          <a:xfrm>
            <a:off x="749820" y="3682950"/>
            <a:ext cx="71438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" name="Line 1362"/>
          <p:cNvSpPr>
            <a:spLocks noChangeShapeType="1"/>
          </p:cNvSpPr>
          <p:nvPr/>
        </p:nvSpPr>
        <p:spPr bwMode="auto">
          <a:xfrm rot="5400000">
            <a:off x="892187" y="3686067"/>
            <a:ext cx="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1" name="Line 2090"/>
          <p:cNvSpPr>
            <a:spLocks noChangeShapeType="1"/>
          </p:cNvSpPr>
          <p:nvPr/>
        </p:nvSpPr>
        <p:spPr bwMode="auto">
          <a:xfrm flipV="1">
            <a:off x="6904856" y="7032848"/>
            <a:ext cx="216024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2" name="Line 725"/>
          <p:cNvSpPr>
            <a:spLocks noChangeShapeType="1"/>
          </p:cNvSpPr>
          <p:nvPr/>
        </p:nvSpPr>
        <p:spPr bwMode="auto">
          <a:xfrm flipH="1">
            <a:off x="9065096" y="8401000"/>
            <a:ext cx="1224136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3" name="Line 663"/>
          <p:cNvSpPr>
            <a:spLocks noChangeShapeType="1"/>
          </p:cNvSpPr>
          <p:nvPr/>
        </p:nvSpPr>
        <p:spPr bwMode="auto">
          <a:xfrm flipH="1">
            <a:off x="2440360" y="5808712"/>
            <a:ext cx="0" cy="2664297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4" name="Line 663"/>
          <p:cNvSpPr>
            <a:spLocks noChangeShapeType="1"/>
          </p:cNvSpPr>
          <p:nvPr/>
        </p:nvSpPr>
        <p:spPr bwMode="auto">
          <a:xfrm>
            <a:off x="2584376" y="8401000"/>
            <a:ext cx="0" cy="72009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5" name="Line 1028"/>
          <p:cNvSpPr>
            <a:spLocks noChangeShapeType="1"/>
          </p:cNvSpPr>
          <p:nvPr/>
        </p:nvSpPr>
        <p:spPr bwMode="auto">
          <a:xfrm flipH="1" flipV="1">
            <a:off x="2584376" y="8401000"/>
            <a:ext cx="936104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6" name="Line 663"/>
          <p:cNvSpPr>
            <a:spLocks noChangeShapeType="1"/>
          </p:cNvSpPr>
          <p:nvPr/>
        </p:nvSpPr>
        <p:spPr bwMode="auto">
          <a:xfrm>
            <a:off x="3520480" y="8401000"/>
            <a:ext cx="0" cy="936104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7" name="Line 1028"/>
          <p:cNvSpPr>
            <a:spLocks noChangeShapeType="1"/>
          </p:cNvSpPr>
          <p:nvPr/>
        </p:nvSpPr>
        <p:spPr bwMode="auto">
          <a:xfrm flipH="1" flipV="1">
            <a:off x="3520480" y="9337104"/>
            <a:ext cx="6624736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8" name="Line 708"/>
          <p:cNvSpPr>
            <a:spLocks noChangeShapeType="1"/>
          </p:cNvSpPr>
          <p:nvPr/>
        </p:nvSpPr>
        <p:spPr bwMode="auto">
          <a:xfrm flipH="1">
            <a:off x="4672608" y="8401000"/>
            <a:ext cx="0" cy="72454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9" name="Line 708"/>
          <p:cNvSpPr>
            <a:spLocks noChangeShapeType="1"/>
          </p:cNvSpPr>
          <p:nvPr/>
        </p:nvSpPr>
        <p:spPr bwMode="auto">
          <a:xfrm flipH="1">
            <a:off x="10217224" y="8040960"/>
            <a:ext cx="0" cy="122413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0" name="Line 714"/>
          <p:cNvSpPr>
            <a:spLocks noChangeShapeType="1"/>
          </p:cNvSpPr>
          <p:nvPr/>
        </p:nvSpPr>
        <p:spPr bwMode="auto">
          <a:xfrm>
            <a:off x="5392688" y="9265096"/>
            <a:ext cx="4824983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1" name="Line 708"/>
          <p:cNvSpPr>
            <a:spLocks noChangeShapeType="1"/>
          </p:cNvSpPr>
          <p:nvPr/>
        </p:nvSpPr>
        <p:spPr bwMode="auto">
          <a:xfrm flipH="1">
            <a:off x="4672608" y="8401000"/>
            <a:ext cx="720080" cy="44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2" name="Line 708"/>
          <p:cNvSpPr>
            <a:spLocks noChangeShapeType="1"/>
          </p:cNvSpPr>
          <p:nvPr/>
        </p:nvSpPr>
        <p:spPr bwMode="auto">
          <a:xfrm flipH="1">
            <a:off x="5392688" y="8401000"/>
            <a:ext cx="0" cy="86409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3" name="Line 725"/>
          <p:cNvSpPr>
            <a:spLocks noChangeShapeType="1"/>
          </p:cNvSpPr>
          <p:nvPr/>
        </p:nvSpPr>
        <p:spPr bwMode="auto">
          <a:xfrm flipH="1" flipV="1">
            <a:off x="10289232" y="7896944"/>
            <a:ext cx="0" cy="504056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4" name="Line 510"/>
          <p:cNvSpPr>
            <a:spLocks noChangeShapeType="1"/>
          </p:cNvSpPr>
          <p:nvPr/>
        </p:nvSpPr>
        <p:spPr bwMode="auto">
          <a:xfrm flipH="1">
            <a:off x="10073208" y="7104857"/>
            <a:ext cx="36004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5" name="Rectangle 1380"/>
          <p:cNvSpPr>
            <a:spLocks noChangeArrowheads="1"/>
          </p:cNvSpPr>
          <p:nvPr/>
        </p:nvSpPr>
        <p:spPr bwMode="auto">
          <a:xfrm>
            <a:off x="11163870" y="7504583"/>
            <a:ext cx="576263" cy="3190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 dirty="0" smtClean="0"/>
              <a:t>S2</a:t>
            </a:r>
            <a:endParaRPr lang="en-GB" dirty="0"/>
          </a:p>
        </p:txBody>
      </p:sp>
      <p:sp>
        <p:nvSpPr>
          <p:cNvPr id="406" name="Text Box 1389"/>
          <p:cNvSpPr txBox="1">
            <a:spLocks noChangeArrowheads="1"/>
          </p:cNvSpPr>
          <p:nvPr/>
        </p:nvSpPr>
        <p:spPr bwMode="auto">
          <a:xfrm>
            <a:off x="11081320" y="7464896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1279525"/>
            <a:r>
              <a:rPr lang="en-GB" sz="600"/>
              <a:t>1</a:t>
            </a:r>
          </a:p>
        </p:txBody>
      </p:sp>
      <p:sp>
        <p:nvSpPr>
          <p:cNvPr id="407" name="Text Box 1390"/>
          <p:cNvSpPr txBox="1">
            <a:spLocks noChangeArrowheads="1"/>
          </p:cNvSpPr>
          <p:nvPr/>
        </p:nvSpPr>
        <p:spPr bwMode="auto">
          <a:xfrm>
            <a:off x="11081320" y="7536333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2</a:t>
            </a:r>
          </a:p>
        </p:txBody>
      </p:sp>
      <p:sp>
        <p:nvSpPr>
          <p:cNvPr id="408" name="Text Box 1391"/>
          <p:cNvSpPr txBox="1">
            <a:spLocks noChangeArrowheads="1"/>
          </p:cNvSpPr>
          <p:nvPr/>
        </p:nvSpPr>
        <p:spPr bwMode="auto">
          <a:xfrm>
            <a:off x="11081320" y="7607771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3</a:t>
            </a:r>
          </a:p>
        </p:txBody>
      </p:sp>
      <p:sp>
        <p:nvSpPr>
          <p:cNvPr id="409" name="Text Box 1392"/>
          <p:cNvSpPr txBox="1">
            <a:spLocks noChangeArrowheads="1"/>
          </p:cNvSpPr>
          <p:nvPr/>
        </p:nvSpPr>
        <p:spPr bwMode="auto">
          <a:xfrm>
            <a:off x="11081320" y="7680796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4</a:t>
            </a:r>
          </a:p>
        </p:txBody>
      </p:sp>
      <p:sp>
        <p:nvSpPr>
          <p:cNvPr id="410" name="Line 1429"/>
          <p:cNvSpPr>
            <a:spLocks noChangeShapeType="1"/>
          </p:cNvSpPr>
          <p:nvPr/>
        </p:nvSpPr>
        <p:spPr bwMode="auto">
          <a:xfrm>
            <a:off x="11740133" y="767705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1" name="Text Box 1430"/>
          <p:cNvSpPr txBox="1">
            <a:spLocks noChangeArrowheads="1"/>
          </p:cNvSpPr>
          <p:nvPr/>
        </p:nvSpPr>
        <p:spPr bwMode="auto">
          <a:xfrm>
            <a:off x="12062395" y="7578625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/>
              <a:t>ATF local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135</Words>
  <Application>Microsoft Office PowerPoint</Application>
  <PresentationFormat>A3 Paper (297x420 mm)</PresentationFormat>
  <Paragraphs>89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Department of Physics - 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Windows User</cp:lastModifiedBy>
  <cp:revision>58</cp:revision>
  <dcterms:created xsi:type="dcterms:W3CDTF">2011-02-07T12:25:52Z</dcterms:created>
  <dcterms:modified xsi:type="dcterms:W3CDTF">2011-06-15T17:00:47Z</dcterms:modified>
</cp:coreProperties>
</file>