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69" r:id="rId5"/>
    <p:sldId id="267" r:id="rId6"/>
    <p:sldId id="270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8" autoAdjust="0"/>
    <p:restoredTop sz="94660"/>
  </p:normalViewPr>
  <p:slideViewPr>
    <p:cSldViewPr snapToObjects="1">
      <p:cViewPr varScale="1">
        <p:scale>
          <a:sx n="89" d="100"/>
          <a:sy n="89" d="100"/>
        </p:scale>
        <p:origin x="-1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11/06/19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ILC Cryomodule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br>
              <a:rPr lang="en-US" altLang="ja-JP" sz="3600" dirty="0" smtClean="0"/>
            </a:br>
            <a:r>
              <a:rPr lang="en-US" altLang="ja-JP" sz="3600" dirty="0" smtClean="0"/>
              <a:t>June</a:t>
            </a:r>
            <a:r>
              <a:rPr lang="en-US" altLang="ja-JP" sz="3600" dirty="0" smtClean="0"/>
              <a:t> 21,2011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000" dirty="0">
                <a:latin typeface="Helvetica"/>
                <a:cs typeface="Helvetica"/>
              </a:rPr>
              <a:t>S1-G </a:t>
            </a:r>
            <a:r>
              <a:rPr lang="en-US" altLang="ja-JP" sz="2000" dirty="0" smtClean="0">
                <a:latin typeface="Helvetica"/>
                <a:cs typeface="Helvetica"/>
              </a:rPr>
              <a:t>disassembly Status</a:t>
            </a:r>
            <a:r>
              <a:rPr lang="ja-JP" altLang="en-US" sz="20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000" dirty="0" err="1" smtClean="0">
                <a:latin typeface="Helvetica"/>
                <a:cs typeface="Helvetica"/>
              </a:rPr>
              <a:t>Eiji</a:t>
            </a:r>
            <a:r>
              <a:rPr lang="en-US" altLang="ja-JP" sz="2000" dirty="0" smtClean="0">
                <a:latin typeface="Helvetica"/>
                <a:cs typeface="Helvetica"/>
              </a:rPr>
              <a:t> </a:t>
            </a:r>
            <a:r>
              <a:rPr lang="en-US" altLang="ja-JP" sz="2000" dirty="0" err="1" smtClean="0">
                <a:latin typeface="Helvetica"/>
                <a:cs typeface="Helvetica"/>
              </a:rPr>
              <a:t>Kako</a:t>
            </a:r>
            <a:endParaRPr lang="en-US" altLang="ja-JP" sz="2000" dirty="0" smtClean="0">
              <a:latin typeface="Helvetica"/>
              <a:cs typeface="Helvetica"/>
            </a:endParaRPr>
          </a:p>
          <a:p>
            <a:pPr marL="457200" indent="-457200"/>
            <a:r>
              <a:rPr lang="en-US" altLang="ja-JP" sz="2000" dirty="0" smtClean="0">
                <a:latin typeface="Helvetica"/>
                <a:cs typeface="Helvetica"/>
              </a:rPr>
              <a:t>2.   FNAL CM-1 status: Elvin Harms</a:t>
            </a:r>
          </a:p>
          <a:p>
            <a:pPr marL="457200" indent="-457200"/>
            <a:r>
              <a:rPr lang="en-US" altLang="ja-JP" sz="20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3.   Cryomodule </a:t>
            </a:r>
            <a:r>
              <a:rPr lang="en-US" altLang="ja-JP" sz="20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discussion: A. Yamamoto</a:t>
            </a:r>
            <a:endParaRPr lang="ja-JP" altLang="en-US" sz="20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june-20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09600"/>
            <a:ext cx="5980530" cy="4581128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3657600" y="147935"/>
            <a:ext cx="165637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June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76600" y="3573016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1582567" y="4172923"/>
            <a:ext cx="1676400" cy="6095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21"/>
          <p:cNvSpPr txBox="1"/>
          <p:nvPr/>
        </p:nvSpPr>
        <p:spPr>
          <a:xfrm>
            <a:off x="673235" y="4597855"/>
            <a:ext cx="73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Today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54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uly-20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01462"/>
            <a:ext cx="6000573" cy="461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147935"/>
            <a:ext cx="155388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July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19946" y="3090425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2438400" y="4365104"/>
            <a:ext cx="4077816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114800" y="4036422"/>
            <a:ext cx="99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SRF2011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261705" y="4840644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July 19, </a:t>
            </a:r>
            <a:r>
              <a:rPr lang="en-US" altLang="ja-JP" dirty="0" smtClean="0">
                <a:solidFill>
                  <a:srgbClr val="FF0000"/>
                </a:solidFill>
              </a:rPr>
              <a:t>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4834799" y="5847073"/>
            <a:ext cx="42571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Cryomodule meeting with once in a month,</a:t>
            </a:r>
          </a:p>
          <a:p>
            <a:r>
              <a:rPr lang="en-US" altLang="ja-JP" dirty="0" smtClean="0"/>
              <a:t>discuss about cryomodule R&amp;D report and </a:t>
            </a:r>
          </a:p>
          <a:p>
            <a:r>
              <a:rPr kumimoji="1" lang="en-US" altLang="ja-JP" dirty="0" smtClean="0"/>
              <a:t>TDR writing.</a:t>
            </a:r>
            <a:endParaRPr kumimoji="1" lang="ja-JP" altLang="en-US" dirty="0"/>
          </a:p>
        </p:txBody>
      </p:sp>
      <p:sp>
        <p:nvSpPr>
          <p:cNvPr id="17" name="TextBox 14"/>
          <p:cNvSpPr txBox="1"/>
          <p:nvPr/>
        </p:nvSpPr>
        <p:spPr>
          <a:xfrm>
            <a:off x="246847" y="5486400"/>
            <a:ext cx="45879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</a:t>
            </a:r>
            <a:r>
              <a:rPr lang="en-US" altLang="ja-JP" dirty="0" smtClean="0"/>
              <a:t>Cryomodule</a:t>
            </a:r>
            <a:r>
              <a:rPr kumimoji="1" lang="en-US" altLang="ja-JP" dirty="0" smtClean="0"/>
              <a:t> meeting</a:t>
            </a:r>
            <a:r>
              <a:rPr lang="en-US" altLang="ja-JP" dirty="0" smtClean="0"/>
              <a:t>: (daylight saving on)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cxnSp>
        <p:nvCxnSpPr>
          <p:cNvPr id="18" name="直線矢印コネクタ 17"/>
          <p:cNvCxnSpPr>
            <a:stCxn id="15" idx="0"/>
          </p:cNvCxnSpPr>
          <p:nvPr/>
        </p:nvCxnSpPr>
        <p:spPr>
          <a:xfrm flipV="1">
            <a:off x="1117068" y="3776226"/>
            <a:ext cx="2102878" cy="10644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29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au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09600"/>
            <a:ext cx="6120680" cy="46851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147935"/>
            <a:ext cx="208347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August</a:t>
            </a:r>
            <a:r>
              <a:rPr lang="en-US" altLang="ja-JP" sz="2400" b="1" dirty="0" smtClean="0">
                <a:latin typeface="Helvetica"/>
                <a:cs typeface="Helvetica"/>
              </a:rPr>
              <a:t>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9049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se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544" y="609599"/>
            <a:ext cx="5946768" cy="45728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147935"/>
            <a:ext cx="2614267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September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3258967" y="3563818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1433544" y="4172923"/>
            <a:ext cx="1825423" cy="12723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438400" y="4941168"/>
            <a:ext cx="4077816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114800" y="4571836"/>
            <a:ext cx="95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LCWS</a:t>
            </a:r>
            <a:r>
              <a:rPr kumimoji="1" lang="en-US" altLang="ja-JP" dirty="0" smtClean="0">
                <a:solidFill>
                  <a:srgbClr val="FF0000"/>
                </a:solidFill>
              </a:rPr>
              <a:t>11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1868334" y="2420888"/>
            <a:ext cx="4445923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639700" y="2051556"/>
            <a:ext cx="85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IPAC</a:t>
            </a:r>
            <a:r>
              <a:rPr kumimoji="1" lang="en-US" altLang="ja-JP" dirty="0" smtClean="0">
                <a:solidFill>
                  <a:srgbClr val="FF0000"/>
                </a:solidFill>
              </a:rPr>
              <a:t>11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11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3810</TotalTime>
  <Words>152</Words>
  <Application>Microsoft Macintosh PowerPoint</Application>
  <PresentationFormat>画面に合わせる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ILC Cryomodule Webex meeting;  June 21,2011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40</cp:revision>
  <dcterms:created xsi:type="dcterms:W3CDTF">2011-03-08T07:49:20Z</dcterms:created>
  <dcterms:modified xsi:type="dcterms:W3CDTF">2011-06-21T12:18:35Z</dcterms:modified>
</cp:coreProperties>
</file>