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8" r:id="rId3"/>
    <p:sldId id="289" r:id="rId4"/>
    <p:sldId id="290" r:id="rId5"/>
    <p:sldId id="291" r:id="rId6"/>
    <p:sldId id="294" r:id="rId7"/>
    <p:sldId id="300" r:id="rId8"/>
    <p:sldId id="303" r:id="rId9"/>
    <p:sldId id="301" r:id="rId10"/>
    <p:sldId id="302" r:id="rId11"/>
    <p:sldId id="296" r:id="rId12"/>
    <p:sldId id="297" r:id="rId13"/>
    <p:sldId id="299" r:id="rId14"/>
    <p:sldId id="298" r:id="rId15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00CC99"/>
    <a:srgbClr val="3333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80" d="100"/>
          <a:sy n="80" d="100"/>
        </p:scale>
        <p:origin x="-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10-27-11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>
          <a:xfrm>
            <a:off x="7315200" y="6356350"/>
            <a:ext cx="1371600" cy="365125"/>
          </a:xfrm>
        </p:spPr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095500" y="6394935"/>
            <a:ext cx="495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Source/RTML/BDS + MDI Technical Baseline Review 24-27 October 2011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599" y="1524000"/>
            <a:ext cx="7939087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SOURCES/RTML/BDS + MDI TECHNICAL BASELINE REVIEW </a:t>
            </a:r>
          </a:p>
          <a:p>
            <a:pPr algn="ctr"/>
            <a:endParaRPr lang="en-US" sz="32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REQUIREMENTS for RTML</a:t>
            </a:r>
            <a:endParaRPr lang="en-US" sz="3200" b="1" i="1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28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SITING</a:t>
            </a:r>
            <a:endParaRPr lang="en-US" sz="28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286000"/>
            <a:ext cx="2819400" cy="14478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Cover Sheet for the</a:t>
            </a:r>
          </a:p>
          <a:p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CFS Mechanical </a:t>
            </a:r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and </a:t>
            </a:r>
          </a:p>
          <a:p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Electrical Design 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Criteria Document</a:t>
            </a:r>
            <a:endParaRPr 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142998"/>
            <a:ext cx="3685770" cy="480060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3352800" y="3009900"/>
            <a:ext cx="1447800" cy="5333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74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83919" y="1219200"/>
            <a:ext cx="80010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Mechanical &amp; Electrical - RTML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otal Load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is C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urrently Reduced to 1.6MW (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echnical 	Components Only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),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Updated on Sep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13, 2011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.  This 	Accounts for 1% of the Total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echnical Load. (About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89%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	Thermal Load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to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Water)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Approximately 90% of this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Load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is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Located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at the RTML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Ends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,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	and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Rest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are in the PLTR &amp;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ELTR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There are no R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equirements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for 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ight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tability. Space 	Temperature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is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Expected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to be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About 104F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 CFS E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lectrical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ervice Terminates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at </a:t>
            </a:r>
            <a:r>
              <a:rPr lang="en-US" sz="2000" b="1" i="1" dirty="0" err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</a:t>
            </a:r>
            <a:r>
              <a:rPr lang="en-US" sz="20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anelboards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qually 	Distributed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 the 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ervice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unnel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 CFS P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rocess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W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ater Terminates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with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Valves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at the P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ipe 	Header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, with E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qually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ized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kids Located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 the S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ervice 	Tunnel Based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on C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ombined Loads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 the C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entral </a:t>
            </a: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egion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066800"/>
            <a:ext cx="7810500" cy="494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3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4152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6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7948" y="1295400"/>
            <a:ext cx="825440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RTML Summary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 General RTML Criteria is Well Understood</a:t>
            </a:r>
          </a:p>
          <a:p>
            <a:pPr marL="1200150" lvl="2" indent="-28575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Overall Equipment Layout</a:t>
            </a:r>
          </a:p>
          <a:p>
            <a:pPr marL="1200150" lvl="2" indent="-28575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Mechanical and Electrical Criteria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There Remain Details that Still Need Clarification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Specific Boundary Points Between Adjacent Area Systems 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Physical Size of Small Dumps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Location and Physical Size of RF Equipment in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Alcove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Final Decision on One </a:t>
            </a:r>
            <a:r>
              <a:rPr lang="en-US" sz="1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vs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Two Bunch Compressors</a:t>
            </a:r>
            <a:endParaRPr lang="en-US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At This Time, Changes to the Mechanical and Electrical 	Criteria are not Anticipated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Final Updates to CFS Drawings will be Completed Prior to 	the CFS BTR In March at CERN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TDR Drawings and Criteria will be Entered into EDMS After 	Validation at the CFS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BTR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6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43000" y="1981200"/>
            <a:ext cx="6858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Criteria Development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Drawings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Mechanical and Electrical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8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8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Remaining Issues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7696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Criteria Development</a:t>
            </a:r>
            <a:endParaRPr lang="en-US" sz="32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Several Meetings were Held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Weekly Webex Meetings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Face to Face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Workshops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Numerous Email Exchanges</a:t>
            </a:r>
          </a:p>
          <a:p>
            <a:pPr marL="1257300" lvl="2" indent="-342900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Parallel Sessions at Major Workshops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Criteria Document has been Developed for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the RTML</a:t>
            </a:r>
            <a:endParaRPr lang="en-US" sz="24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Mechanical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and Electrical Criteria were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Developed Based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on a Common Set of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Questions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Contained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in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the Criteria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Document</a:t>
            </a:r>
            <a:endParaRPr lang="en-US" sz="24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Full Mechanical and Electrical Design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will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be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Available 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by December 2011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34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5638800"/>
            <a:ext cx="456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Plan View at RTML e- Turn Around Loop</a:t>
            </a:r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" y="1466850"/>
            <a:ext cx="8753475" cy="39243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7163790" y="4144489"/>
            <a:ext cx="1219200" cy="9144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e- 4</a:t>
            </a:r>
          </a:p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RTML Tune Up Dump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>
          <a:xfrm flipV="1">
            <a:off x="7773390" y="2819400"/>
            <a:ext cx="303810" cy="13250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26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143000"/>
            <a:ext cx="5650847" cy="4953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5290458"/>
            <a:ext cx="990600" cy="6631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990600"/>
            <a:ext cx="1600200" cy="14478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RTML Position (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Ht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) is Determined by KCS Equipment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1981200" y="1714500"/>
            <a:ext cx="1828800" cy="876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8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30257" y="4146260"/>
            <a:ext cx="380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Plan View at PLTR/Damping Ring</a:t>
            </a:r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502" y="1088571"/>
            <a:ext cx="3876950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84" y="2743200"/>
            <a:ext cx="4651411" cy="33385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04605" y="2659856"/>
            <a:ext cx="1905000" cy="1752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807525" y="1295400"/>
            <a:ext cx="1219200" cy="9144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e- 3</a:t>
            </a:r>
          </a:p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EDRX Tune Up Dump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4026725" y="1752600"/>
            <a:ext cx="2145475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00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462087"/>
            <a:ext cx="8763000" cy="393382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657600" y="4114800"/>
            <a:ext cx="1219200" cy="9144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E+ 4</a:t>
            </a:r>
          </a:p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RTML Tune Up Dump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 flipV="1">
            <a:off x="1676400" y="2667000"/>
            <a:ext cx="1981200" cy="1905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09800" y="5638800"/>
            <a:ext cx="4624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Plan View at RTML e+ Turn Around Loop</a:t>
            </a:r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4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79026"/>
            <a:ext cx="5791200" cy="4799914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7010400" y="1066800"/>
            <a:ext cx="1600200" cy="14478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RTML Position (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Ht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) is Determined by KCS Equipment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5181600" y="1790700"/>
            <a:ext cx="1828800" cy="1028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5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066800"/>
            <a:ext cx="3920169" cy="2667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2895599"/>
            <a:ext cx="4064545" cy="3217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2590800"/>
            <a:ext cx="1905000" cy="1143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9194" y="4050268"/>
            <a:ext cx="380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Plan View at ELTR/Damping Ring</a:t>
            </a:r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715000" y="1295400"/>
            <a:ext cx="1219200" cy="914400"/>
          </a:xfrm>
          <a:prstGeom prst="roundRect">
            <a:avLst/>
          </a:prstGeom>
          <a:solidFill>
            <a:srgbClr val="0099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e- 3</a:t>
            </a:r>
          </a:p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DRX Tune Up Dump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3505200" y="1752600"/>
            <a:ext cx="2209800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01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238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293</cp:revision>
  <dcterms:created xsi:type="dcterms:W3CDTF">2009-08-24T14:41:00Z</dcterms:created>
  <dcterms:modified xsi:type="dcterms:W3CDTF">2011-10-25T07:26:10Z</dcterms:modified>
</cp:coreProperties>
</file>