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329" r:id="rId2"/>
    <p:sldId id="332" r:id="rId3"/>
    <p:sldId id="333" r:id="rId4"/>
    <p:sldId id="330" r:id="rId5"/>
    <p:sldId id="336" r:id="rId6"/>
    <p:sldId id="337" r:id="rId7"/>
    <p:sldId id="342" r:id="rId8"/>
    <p:sldId id="343" r:id="rId9"/>
    <p:sldId id="344" r:id="rId10"/>
    <p:sldId id="345" r:id="rId11"/>
    <p:sldId id="346" r:id="rId12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9DA2B"/>
    <a:srgbClr val="23346C"/>
    <a:srgbClr val="CCFF33"/>
    <a:srgbClr val="339966"/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5" autoAdjust="0"/>
    <p:restoredTop sz="94700" autoAdjust="0"/>
  </p:normalViewPr>
  <p:slideViewPr>
    <p:cSldViewPr showGuides="1">
      <p:cViewPr varScale="1">
        <p:scale>
          <a:sx n="176" d="100"/>
          <a:sy n="176" d="100"/>
        </p:scale>
        <p:origin x="-15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pPr>
              <a:defRPr/>
            </a:pPr>
            <a:fld id="{0CE2447A-EED2-48AB-BCBA-81D0114FAD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z="2400" dirty="0" smtClean="0"/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z="2400" dirty="0" smtClean="0"/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54448-1125-46D5-B42D-92D9E335B7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D1682-1AB7-456D-B582-5E8E617088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B2C51-A57A-4D2C-ABBF-E2937A300B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F2252-E8EE-4B66-ABF4-ED1816C8C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DC4B7-A1E1-4A29-8FBA-B1186190E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407F3-DC71-42B8-98F2-3BF602D03F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BB4B0-5059-41BD-A4D7-E025AADF2E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30D05-814C-4B8D-BD27-2EB618FF03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EDBBC-DDE1-40C0-B11B-5F3434BE9E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584BD-F34C-4DC5-ACDB-BDF9C1A747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E491E-5A20-41A8-9737-49F9CC5DAE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dirty="0"/>
            </a:lvl1pPr>
          </a:lstStyle>
          <a:p>
            <a:pPr>
              <a:defRPr/>
            </a:pPr>
            <a:r>
              <a:rPr lang="en-US"/>
              <a:t>May 2011     ILC - ILD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 dirty="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/>
              <a:t>ILD Workshop 2011 LAL, Paris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>
              <a:defRPr/>
            </a:pPr>
            <a:fld id="{353A8530-3A90-4A73-9ACD-6D313D920A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z="2400" dirty="0" smtClean="0"/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z="2400" dirty="0" smtClean="0"/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7171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990600"/>
            <a:ext cx="7467600" cy="5334000"/>
          </a:xfrm>
        </p:spPr>
      </p:pic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C51054-D1E2-4CFF-B585-49DBF70BC63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1823D65F-9971-4A91-83E9-5D45C2339B2B}" type="slidenum">
              <a:rPr lang="ja-JP" altLang="en-GB"/>
              <a:pPr/>
              <a:t>10</a:t>
            </a:fld>
            <a:endParaRPr lang="en-GB" altLang="ja-JP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altLang="ja-JP" dirty="0" smtClean="0">
                <a:ea typeface="ＭＳ Ｐゴシック" charset="-128"/>
              </a:rPr>
              <a:t>Japan - Sample site</a:t>
            </a:r>
            <a:endParaRPr lang="en-US" altLang="ja-JP" dirty="0" smtClean="0">
              <a:ea typeface="ＭＳ Ｐゴシック" charset="-128"/>
            </a:endParaRPr>
          </a:p>
        </p:txBody>
      </p:sp>
      <p:graphicFrame>
        <p:nvGraphicFramePr>
          <p:cNvPr id="3074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0" y="1631950"/>
          <a:ext cx="5942013" cy="5226050"/>
        </p:xfrm>
        <a:graphic>
          <a:graphicData uri="http://schemas.openxmlformats.org/presentationml/2006/ole">
            <p:oleObj spid="_x0000_s32770" name="Drawing" r:id="rId3" imgW="7505510" imgH="6600825" progId="Canvas.Drawing.X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867400" y="2852738"/>
          <a:ext cx="3152775" cy="3133725"/>
        </p:xfrm>
        <a:graphic>
          <a:graphicData uri="http://schemas.openxmlformats.org/presentationml/2006/ole">
            <p:oleObj spid="_x0000_s32771" name="Drawing" r:id="rId4" imgW="4429125" imgH="4400550" progId="Canvas.Drawing.X">
              <p:embed/>
            </p:oleObj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084888" y="2133600"/>
            <a:ext cx="1943100" cy="503238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Tx/>
              <a:buNone/>
            </a:pPr>
            <a:r>
              <a:rPr lang="en-US" altLang="ja-JP" sz="1600"/>
              <a:t>Enough space for</a:t>
            </a:r>
          </a:p>
          <a:p>
            <a:pPr algn="ctr">
              <a:buFontTx/>
              <a:buNone/>
            </a:pPr>
            <a:r>
              <a:rPr lang="en-US" altLang="ja-JP" sz="1600"/>
              <a:t>detector solenoids</a:t>
            </a:r>
            <a:endParaRPr lang="en-GB" altLang="ja-JP" sz="1600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7667625" y="4221163"/>
            <a:ext cx="865188" cy="360362"/>
          </a:xfrm>
          <a:prstGeom prst="ellipse">
            <a:avLst/>
          </a:prstGeom>
          <a:noFill/>
          <a:ln w="19050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596188" y="2636838"/>
            <a:ext cx="360362" cy="15843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2011     ILC - ILD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ILD Workshop 2011 LAL, Paris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F2252-E8EE-4B66-ABF4-ED1816C8C81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31520"/>
            <a:ext cx="7197090" cy="53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8195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143000"/>
            <a:ext cx="7772400" cy="5029200"/>
          </a:xfrm>
        </p:spPr>
      </p:pic>
      <p:sp>
        <p:nvSpPr>
          <p:cNvPr id="8196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35A717-1334-4BDB-93A9-D0E461FE5A7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9219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Hall roof span is a simple span</a:t>
            </a:r>
          </a:p>
          <a:p>
            <a:pPr lvl="1"/>
            <a:r>
              <a:rPr lang="en-US" smtClean="0"/>
              <a:t>Rock bolts provide the structural support</a:t>
            </a:r>
          </a:p>
          <a:p>
            <a:pPr lvl="1"/>
            <a:r>
              <a:rPr lang="en-US" smtClean="0"/>
              <a:t>Drip Ceiling provides a dry and clean space.</a:t>
            </a:r>
          </a:p>
          <a:p>
            <a:r>
              <a:rPr lang="en-US" smtClean="0"/>
              <a:t>Walls and floor use rock bolts for structural support, concrete lined.</a:t>
            </a:r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490354-BD7B-4E7C-A166-B969323F9DA8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9223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103438"/>
            <a:ext cx="3810000" cy="31083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10243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192213"/>
            <a:ext cx="3810000" cy="4930775"/>
          </a:xfrm>
        </p:spPr>
      </p:pic>
      <p:sp>
        <p:nvSpPr>
          <p:cNvPr id="10244" name="Content Placeholder 8"/>
          <p:cNvSpPr>
            <a:spLocks noGrp="1"/>
          </p:cNvSpPr>
          <p:nvPr>
            <p:ph sz="half" idx="2"/>
          </p:nvPr>
        </p:nvSpPr>
        <p:spPr>
          <a:xfrm>
            <a:off x="4343400" y="990600"/>
            <a:ext cx="4114800" cy="5334000"/>
          </a:xfrm>
        </p:spPr>
        <p:txBody>
          <a:bodyPr/>
          <a:lstStyle/>
          <a:p>
            <a:r>
              <a:rPr lang="en-US" smtClean="0"/>
              <a:t>Simple rock massing</a:t>
            </a:r>
          </a:p>
          <a:p>
            <a:r>
              <a:rPr lang="en-US" smtClean="0"/>
              <a:t>Uninterrupted roof spans and wall supports.</a:t>
            </a:r>
          </a:p>
          <a:p>
            <a:endParaRPr lang="en-US" smtClean="0"/>
          </a:p>
        </p:txBody>
      </p:sp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102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8C5104-8167-4893-9C0A-8793149CCD94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11267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103438"/>
            <a:ext cx="3810000" cy="3108325"/>
          </a:xfrm>
        </p:spPr>
      </p:pic>
      <p:pic>
        <p:nvPicPr>
          <p:cNvPr id="1126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035175"/>
            <a:ext cx="3810000" cy="3244850"/>
          </a:xfrm>
        </p:spPr>
      </p:pic>
      <p:sp>
        <p:nvSpPr>
          <p:cNvPr id="11269" name="Date Placeholder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11270" name="Footer Placeholder 5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1127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6E6FDD-3905-44DC-B6A7-A0568066E323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12291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192213"/>
            <a:ext cx="3810000" cy="4930775"/>
          </a:xfrm>
        </p:spPr>
      </p:pic>
      <p:pic>
        <p:nvPicPr>
          <p:cNvPr id="12292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192213"/>
            <a:ext cx="3810000" cy="4930775"/>
          </a:xfrm>
        </p:spPr>
      </p:pic>
      <p:sp>
        <p:nvSpPr>
          <p:cNvPr id="12293" name="Date Placeholder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2A342C-71A7-4BAC-8431-C3C42F311CB8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17411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66975" y="990600"/>
            <a:ext cx="4210050" cy="5334000"/>
          </a:xfrm>
        </p:spPr>
      </p:pic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70713B-5ABA-4DCE-8C6B-6DD25C1F79CF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pic>
        <p:nvPicPr>
          <p:cNvPr id="18435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936625"/>
            <a:ext cx="7105650" cy="5178425"/>
          </a:xfrm>
        </p:spPr>
      </p:pic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May 2011     ILC - ILD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ILD Workshop 2011 LAL, Paris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FC8F33-6F4E-4847-8414-AB45F62F22CD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9" descr="Miyah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96975"/>
            <a:ext cx="882015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823C2FA4-1049-454C-85FE-6B9566214A11}" type="slidenum">
              <a:rPr lang="ja-JP" altLang="en-GB"/>
              <a:pPr/>
              <a:t>9</a:t>
            </a:fld>
            <a:endParaRPr lang="en-GB" altLang="ja-JP"/>
          </a:p>
        </p:txBody>
      </p:sp>
      <p:sp>
        <p:nvSpPr>
          <p:cNvPr id="614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ea typeface="ＭＳ Ｐゴシック" charset="-128"/>
              </a:rPr>
              <a:t>Japan - Sample </a:t>
            </a:r>
            <a:r>
              <a:rPr kumimoji="1" lang="en-US" altLang="ja-JP" dirty="0" smtClean="0">
                <a:ea typeface="ＭＳ Ｐゴシック" charset="-128"/>
              </a:rPr>
              <a:t>site</a:t>
            </a:r>
            <a:endParaRPr kumimoji="1" lang="ja-JP" altLang="en-US" smtClean="0">
              <a:ea typeface="ＭＳ Ｐゴシック" charset="-128"/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4356100" y="3357563"/>
            <a:ext cx="360363" cy="360362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0" lang="ja-JP" alt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787900" y="3429000"/>
            <a:ext cx="649288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200"/>
              <a:t>Exp-hall</a:t>
            </a:r>
            <a:endParaRPr kumimoji="0" lang="en-GB" altLang="ja-JP" sz="120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 rot="-2852087">
            <a:off x="3312318" y="3825082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200"/>
              <a:t>Access tunnel</a:t>
            </a:r>
            <a:endParaRPr kumimoji="0" lang="en-GB" altLang="ja-JP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179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Unicode MS</vt:lpstr>
      <vt:lpstr>Blank Presentation</vt:lpstr>
      <vt:lpstr>Canvas Drawing</vt:lpstr>
      <vt:lpstr> </vt:lpstr>
      <vt:lpstr> </vt:lpstr>
      <vt:lpstr> </vt:lpstr>
      <vt:lpstr> </vt:lpstr>
      <vt:lpstr> </vt:lpstr>
      <vt:lpstr> </vt:lpstr>
      <vt:lpstr> </vt:lpstr>
      <vt:lpstr> </vt:lpstr>
      <vt:lpstr>Japan - Sample site</vt:lpstr>
      <vt:lpstr>Japan - Sample site</vt:lpstr>
      <vt:lpstr>Slide 11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SLAC</cp:lastModifiedBy>
  <cp:revision>115</cp:revision>
  <dcterms:created xsi:type="dcterms:W3CDTF">2005-11-21T04:08:26Z</dcterms:created>
  <dcterms:modified xsi:type="dcterms:W3CDTF">2011-06-23T18:43:38Z</dcterms:modified>
</cp:coreProperties>
</file>