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27" r:id="rId3"/>
    <p:sldId id="328" r:id="rId4"/>
    <p:sldId id="329" r:id="rId5"/>
    <p:sldId id="33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420" autoAdjust="0"/>
  </p:normalViewPr>
  <p:slideViewPr>
    <p:cSldViewPr snapToGrid="0" snapToObjects="1">
      <p:cViewPr varScale="1">
        <p:scale>
          <a:sx n="168" d="100"/>
          <a:sy n="168" d="100"/>
        </p:scale>
        <p:origin x="-18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E8409-4AD5-B845-8A22-3997A5B9FEB0}" type="datetimeFigureOut">
              <a:rPr lang="en-US" smtClean="0"/>
              <a:pPr/>
              <a:t>6/23/2011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A73F1-BEED-4E48-87FE-E3E054C0820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0CE05-945C-2B43-9518-A683611DD840}" type="datetimeFigureOut">
              <a:rPr lang="en-US" smtClean="0"/>
              <a:pPr/>
              <a:t>6/23/2011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8061B-F4C2-0845-881C-BD0B3C63D8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A5BBC-A80E-B143-9FDB-149ED2838E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990849"/>
            <a:ext cx="9144000" cy="3848101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>ILC CFS /  CLIC CES Studies for the Interaction Region :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- An action was given at the Geneva Linear Collider Meeting for CFS to develop a more in-depth civil engineering study of the IR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- Linear Collider IR meeting at CERN held on 16 February 2011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-Design Brief for external design specialists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-Kick-off meeting with ARUP is today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-Next steps</a:t>
            </a:r>
            <a:br>
              <a:rPr lang="en-US" sz="2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>
            <a:normAutofit/>
          </a:bodyPr>
          <a:lstStyle/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smtClean="0"/>
              <a:t>J.Osborne (CERN) for  ILC CFS/ CLIC CES</a:t>
            </a:r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58198" t="78713" r="32359" b="9755"/>
          <a:stretch>
            <a:fillRect/>
          </a:stretch>
        </p:blipFill>
        <p:spPr bwMode="auto">
          <a:xfrm>
            <a:off x="0" y="0"/>
            <a:ext cx="2878372" cy="1379621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pic>
        <p:nvPicPr>
          <p:cNvPr id="83969" name="Picture 1"/>
          <p:cNvPicPr>
            <a:picLocks noChangeAspect="1" noChangeArrowheads="1"/>
          </p:cNvPicPr>
          <p:nvPr/>
        </p:nvPicPr>
        <p:blipFill>
          <a:blip r:embed="rId3"/>
          <a:srcRect l="3773" t="29500" r="78401" b="63500"/>
          <a:stretch>
            <a:fillRect/>
          </a:stretch>
        </p:blipFill>
        <p:spPr bwMode="auto">
          <a:xfrm>
            <a:off x="3112016" y="152400"/>
            <a:ext cx="58213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/>
          <a:srcRect l="46188" t="23333" r="5437" b="23000"/>
          <a:stretch>
            <a:fillRect/>
          </a:stretch>
        </p:blipFill>
        <p:spPr bwMode="auto">
          <a:xfrm>
            <a:off x="1" y="895350"/>
            <a:ext cx="9144000" cy="380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" y="6487121"/>
            <a:ext cx="9144000" cy="369332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ARUP’s were asked to tender for 4 distinct tasks</a:t>
            </a:r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1543051" y="4410076"/>
            <a:ext cx="456247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0800000">
            <a:off x="1543052" y="4124325"/>
            <a:ext cx="7143748" cy="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/>
          <a:srcRect l="48313" t="24667" r="7437" b="35667"/>
          <a:stretch>
            <a:fillRect/>
          </a:stretch>
        </p:blipFill>
        <p:spPr bwMode="auto">
          <a:xfrm>
            <a:off x="0" y="552450"/>
            <a:ext cx="9123829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4755" name="Object 3"/>
          <p:cNvGraphicFramePr>
            <a:graphicFrameLocks noChangeAspect="1"/>
          </p:cNvGraphicFramePr>
          <p:nvPr/>
        </p:nvGraphicFramePr>
        <p:xfrm>
          <a:off x="0" y="4619625"/>
          <a:ext cx="4083198" cy="2238375"/>
        </p:xfrm>
        <a:graphic>
          <a:graphicData uri="http://schemas.openxmlformats.org/presentationml/2006/ole">
            <p:oleObj spid="_x0000_s74755" name="Acrobat Document" r:id="rId4" imgW="23394960" imgH="12816000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5663"/>
            <a:ext cx="8229600" cy="1143000"/>
          </a:xfrm>
        </p:spPr>
        <p:txBody>
          <a:bodyPr/>
          <a:lstStyle/>
          <a:p>
            <a:r>
              <a:rPr lang="en-GB" dirty="0" smtClean="0"/>
              <a:t>Next Steps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ARUP’s now ready to proceed with :</a:t>
            </a:r>
          </a:p>
          <a:p>
            <a:pPr>
              <a:buNone/>
            </a:pPr>
            <a:endParaRPr lang="en-US" sz="2400" dirty="0" smtClean="0"/>
          </a:p>
          <a:p>
            <a:pPr lvl="1"/>
            <a:r>
              <a:rPr lang="en-US" sz="2000" dirty="0" smtClean="0"/>
              <a:t>Task 1 - funded by FNAL</a:t>
            </a:r>
          </a:p>
          <a:p>
            <a:pPr lvl="1"/>
            <a:r>
              <a:rPr lang="en-US" sz="2000" dirty="0" smtClean="0"/>
              <a:t>Task 2 - funded by CERN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This study will be of benefit to both ILC and CLIC projects</a:t>
            </a:r>
          </a:p>
          <a:p>
            <a:endParaRPr lang="en-US" sz="2400" dirty="0" smtClean="0"/>
          </a:p>
          <a:p>
            <a:r>
              <a:rPr lang="en-US" sz="2400" dirty="0" smtClean="0"/>
              <a:t>Design Criteria to be established at this meeting</a:t>
            </a:r>
          </a:p>
          <a:p>
            <a:endParaRPr lang="en-US" sz="240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58198" t="78713" r="32359" b="9755"/>
          <a:stretch>
            <a:fillRect/>
          </a:stretch>
        </p:blipFill>
        <p:spPr bwMode="auto">
          <a:xfrm>
            <a:off x="0" y="0"/>
            <a:ext cx="2878372" cy="1379621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371600" y="51054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en-GB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J.Osborne (CERN) for  CES</a:t>
            </a: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7096" y="397668"/>
            <a:ext cx="4743450" cy="606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13375</TotalTime>
  <Words>76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Acrobat Document</vt:lpstr>
      <vt:lpstr>ILC CFS /  CLIC CES Studies for the Interaction Region :    - An action was given at the Geneva Linear Collider Meeting for CFS to develop a more in-depth civil engineering study of the IR  - Linear Collider IR meeting at CERN held on 16 February 2011  -Design Brief for external design specialists  -Kick-off meeting with ARUP is today  -Next steps      </vt:lpstr>
      <vt:lpstr>Slide 2</vt:lpstr>
      <vt:lpstr>Slide 3</vt:lpstr>
      <vt:lpstr>Next Steps</vt:lpstr>
      <vt:lpstr>Slide 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Engineering and  Services for MDI</dc:title>
  <dc:creator>Martin Gastal</dc:creator>
  <cp:lastModifiedBy>SLAC</cp:lastModifiedBy>
  <cp:revision>757</cp:revision>
  <dcterms:created xsi:type="dcterms:W3CDTF">2010-09-24T08:37:03Z</dcterms:created>
  <dcterms:modified xsi:type="dcterms:W3CDTF">2011-06-23T18:31:21Z</dcterms:modified>
</cp:coreProperties>
</file>