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660" r:id="rId5"/>
  </p:sldMasterIdLst>
  <p:notesMasterIdLst>
    <p:notesMasterId r:id="rId11"/>
  </p:notesMasterIdLst>
  <p:sldIdLst>
    <p:sldId id="256" r:id="rId6"/>
    <p:sldId id="257" r:id="rId7"/>
    <p:sldId id="260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76" d="100"/>
          <a:sy n="176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00734-DFC0-48DB-B3F6-C5D738BBC18A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29763-08CE-4A1B-9E31-9DE7F7F8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A1F1-73E0-47F6-BECE-A0F60905E2E3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0B13-0CE3-4FAF-B065-AC5AF490BA87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1A8D-45DE-43D1-A61E-629EBAEA0A4F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E4E0-59AB-4D54-9CA0-8349E5B1E306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2B17-34BC-4891-9077-B9028803510B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377-7601-4C33-B5F0-0BDCFB26342F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9341-0729-4812-9695-97AFF1F50F04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132D-364C-4896-932F-CCFA483EB72A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B389-DA13-4427-BE6C-24FB21073F79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BF7F-ED90-4178-902F-4A494D039B00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D474-F5DF-4C47-9EBA-4571FC492155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742D-4241-4636-A507-3F72743CDBDA}" type="datetime1">
              <a:rPr lang="en-US" smtClean="0"/>
              <a:pPr/>
              <a:t>6/30/2011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Marco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F998-B595-46DF-89C3-5F540C6CB2F3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93EDA-A48A-4183-B9B8-86A7D9885F91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AA76A-D90C-4D4F-999C-7DA190F375CB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89DE-8C19-4C02-A211-4C355A536991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56097-DBBA-4E73-8063-9BF4A6F4C3DD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10F1-8154-460D-97B0-C73A091FD591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A25A-DE8A-4C51-830A-D647C66FC9DC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2790-DE5D-47F8-A8F1-AC305D52CD76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01C-3582-4920-95CB-78EFB87CE2E5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62CF-5C57-4917-8240-0C0991EE02BB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796E-9B4F-4A43-B8C5-572B69D01C6C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CABA6-F086-4EEA-AE6E-06DA6D9420FE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DB4D8-CEA8-4ED8-85F8-37AFD8B0DEBE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CCCA-B27D-450B-A202-1302302B1AB9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827E-E1E8-425D-988C-FC67F8F11F83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D0E19-82CD-4DB2-ACE6-4C105F5D86FC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C23C-10DA-4683-B1E8-052B9DCDA6BD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165A-C0BD-4884-A20C-E73E618CB83D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69BB-8765-4DD5-9785-994B301E3BDE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5541-C89F-4008-9AF6-C9DFF2954358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C5BF-F0B6-4DD3-881B-55D4595D06EF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171B2-03E7-4364-A9A4-AD44583F4ACD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0D7A-49FC-4579-A7F9-D3AE5AE94D11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0B04C-3A38-4B23-827E-016FDDBCCD3B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E72C-D16F-42AC-BC1E-60B536F078DA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2CD1-4289-4BAD-B988-4B1EE0A00900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B1D9-266B-4E7C-8D47-BC2713792448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3123-344D-4C55-83C6-7DB9EE8127ED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3072-9748-41CA-B054-43E9BACA0E75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76502-469C-4BAC-8E7A-EA6BA895C94C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56F6-1776-4114-B649-805216AED636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D422-05C2-4AA2-BB84-BDCDBB5C9868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058F-E0E8-4749-8277-D5EC31809E60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5DB7F-1788-49C1-864D-8C609609FF21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1934-CF05-4E4C-8F8B-7E7758862694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5EFFB-50B9-4B47-A571-E212C0B7BE1C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3E13-5038-4372-80D1-A40A98688EC5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01BB0-0B9B-4949-B6F7-E0CA5F09E0BE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21550-A69C-40C3-9805-AFDEE8B492F7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471E-9193-4DB6-A099-9F1EF36BB4ED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5573-DD5C-4C7A-A754-1D113EBD2C00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6C1E-A88F-4741-B733-6613951E2FAE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0DDF-B605-49A3-95EF-9E6ABB8AEBF9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46A2-F847-4AEC-BB2E-2C9257D59D68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544D2-2DA9-45F7-BBAB-AA4B8C252E7A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11BD5-9507-4A3C-97F0-68070FA112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0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3CE0F-9F1C-431E-82FF-69625F991FDA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FD369-E63D-4E95-A4A5-73CD643E5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7BAD8-534A-4248-921C-72AB119D077B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9ECEE-8E4D-4878-A809-32F22D9B1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89A50-3BD1-4EA4-82D9-74E288813489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50263-BF2A-46E2-8DE3-0DF6D9348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AAE57-AD44-4274-9CB5-DD422E5158B2}" type="datetime1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8BC19-98A1-46C6-99A8-4137F5E83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7804" y="11663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RDR Baseline</a:t>
            </a:r>
            <a:endParaRPr lang="en-US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206374" cy="523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782574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116632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Option 1 : Zee shape, Two Shaft Off Axis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G:\ILC\SiD\SiD stuff\MDI\2 shaft configuration Fulll I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416824" cy="662216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Two 4’000 </a:t>
            </a:r>
            <a:r>
              <a:rPr lang="en-US" dirty="0" smtClean="0"/>
              <a:t>Tons Gantry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2267744" y="476672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4932040" y="548680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704856" cy="5620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0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Option 2 : Zee shape,</a:t>
            </a:r>
          </a:p>
          <a:p>
            <a:pPr algn="ctr"/>
            <a:r>
              <a:rPr lang="en-US" sz="3200" dirty="0" smtClean="0"/>
              <a:t> One Shaft On Axis, Two Shaft Off Axis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 shaft configuration Full IS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405242"/>
            <a:ext cx="4986083" cy="4452758"/>
          </a:xfrm>
          <a:prstGeom prst="rect">
            <a:avLst/>
          </a:prstGeom>
        </p:spPr>
      </p:pic>
      <p:pic>
        <p:nvPicPr>
          <p:cNvPr id="5" name="Picture 4" descr="3 shaft configuration Detial IS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5" y="44624"/>
            <a:ext cx="5079859" cy="4536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0112" y="98072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One 4’000 </a:t>
            </a:r>
            <a:r>
              <a:rPr lang="en-US" dirty="0" smtClean="0"/>
              <a:t>Tons Gantry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3995936" y="1196752"/>
            <a:ext cx="194421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 rot="5400000">
            <a:off x="5944798" y="1993486"/>
            <a:ext cx="157488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11BD5-9507-4A3C-97F0-68070FA1123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41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Office Theme</vt:lpstr>
      <vt:lpstr>1_Custom Design</vt:lpstr>
      <vt:lpstr>2_Custom Design</vt:lpstr>
      <vt:lpstr>3_Custom Design</vt:lpstr>
      <vt:lpstr>Custom Design</vt:lpstr>
      <vt:lpstr>Slide 1</vt:lpstr>
      <vt:lpstr>Slide 2</vt:lpstr>
      <vt:lpstr>Slide 3</vt:lpstr>
      <vt:lpstr>Slide 4</vt:lpstr>
      <vt:lpstr>Slide 5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6</cp:revision>
  <dcterms:created xsi:type="dcterms:W3CDTF">2011-06-30T17:57:57Z</dcterms:created>
  <dcterms:modified xsi:type="dcterms:W3CDTF">2011-06-30T20:20:22Z</dcterms:modified>
</cp:coreProperties>
</file>