
<file path=[Content_Types].xml><?xml version="1.0" encoding="utf-8"?>
<Types xmlns="http://schemas.openxmlformats.org/package/2006/content-types">
  <Default Extension="bmp" ContentType="image/bmp"/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2256" y="-8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5E246B-AAD1-48A1-96B0-7CB7E99E722E}" type="datetimeFigureOut">
              <a:rPr lang="en-US" smtClean="0"/>
              <a:t>7/1/2011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AE4DD7-D5BD-4153-A200-653D6D8F8A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629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21AC1-2E61-4BB9-827E-4C83966E3052}" type="datetime1">
              <a:rPr lang="en-US" smtClean="0"/>
              <a:t>7/1/2011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9B336B6-E002-4606-A1D7-EF3A0DF9219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15393-0EA2-4BEC-A263-192E9E3F7374}" type="datetime1">
              <a:rPr lang="en-US" smtClean="0"/>
              <a:t>7/1/2011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336B6-E002-4606-A1D7-EF3A0DF921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5F652-1608-4D1C-9427-296276EBE789}" type="datetime1">
              <a:rPr lang="en-US" smtClean="0"/>
              <a:t>7/1/2011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336B6-E002-4606-A1D7-EF3A0DF921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497BE-6DBF-4D1D-9349-CD7C8209BF2E}" type="datetime1">
              <a:rPr lang="en-US" smtClean="0"/>
              <a:t>7/1/2011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336B6-E002-4606-A1D7-EF3A0DF9219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01124-27A5-4AB9-9774-11C2B05723DF}" type="datetime1">
              <a:rPr lang="en-US" smtClean="0"/>
              <a:t>7/1/2011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9B336B6-E002-4606-A1D7-EF3A0DF9219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91278-B082-4776-BC9A-EB61036863A7}" type="datetime1">
              <a:rPr lang="en-US" smtClean="0"/>
              <a:t>7/1/2011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336B6-E002-4606-A1D7-EF3A0DF9219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A50BE-BC4F-4511-935C-D344BFDFD3B1}" type="datetime1">
              <a:rPr lang="en-US" smtClean="0"/>
              <a:t>7/1/2011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336B6-E002-4606-A1D7-EF3A0DF9219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190CF-59A8-4C84-B20A-222C3FCB3231}" type="datetime1">
              <a:rPr lang="en-US" smtClean="0"/>
              <a:t>7/1/2011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336B6-E002-4606-A1D7-EF3A0DF921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73DB6-BD08-479A-A872-60BAFFAF5C07}" type="datetime1">
              <a:rPr lang="en-US" smtClean="0"/>
              <a:t>7/1/2011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336B6-E002-4606-A1D7-EF3A0DF921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B4C2C-9219-4A92-80C9-35C9DEF89309}" type="datetime1">
              <a:rPr lang="en-US" smtClean="0"/>
              <a:t>7/1/2011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336B6-E002-4606-A1D7-EF3A0DF9219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1F3B7-E182-4AEB-9012-C257AC990035}" type="datetime1">
              <a:rPr lang="en-US" smtClean="0"/>
              <a:t>7/1/2011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9B336B6-E002-4606-A1D7-EF3A0DF9219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C61D380-0549-49EC-9FB7-F4F9F44DB3D4}" type="datetime1">
              <a:rPr lang="en-US" smtClean="0"/>
              <a:t>7/1/2011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9B336B6-E002-4606-A1D7-EF3A0DF9219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b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Edgar </a:t>
            </a:r>
            <a:r>
              <a:rPr lang="en-US" dirty="0" err="1" smtClean="0"/>
              <a:t>Nandayapa</a:t>
            </a:r>
            <a:r>
              <a:rPr lang="en-US" dirty="0" smtClean="0"/>
              <a:t> 	07/01/11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Weekly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336B6-E002-4606-A1D7-EF3A0DF9219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472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09600"/>
            <a:ext cx="7543800" cy="565785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336B6-E002-4606-A1D7-EF3A0DF9219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35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57200"/>
            <a:ext cx="7543800" cy="565785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336B6-E002-4606-A1D7-EF3A0DF9219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11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336B6-E002-4606-A1D7-EF3A0DF92196}" type="slidenum">
              <a:rPr lang="en-US" smtClean="0"/>
              <a:t>4</a:t>
            </a:fld>
            <a:endParaRPr lang="en-US"/>
          </a:p>
        </p:txBody>
      </p:sp>
      <p:pic>
        <p:nvPicPr>
          <p:cNvPr id="1026" name="Picture 2" descr="F:\Extras\las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74" t="12300" r="6117" b="7400"/>
          <a:stretch/>
        </p:blipFill>
        <p:spPr bwMode="auto">
          <a:xfrm>
            <a:off x="914400" y="152400"/>
            <a:ext cx="7825006" cy="64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823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336B6-E002-4606-A1D7-EF3A0DF92196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2" descr="F:\Extras\110527 electrons20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37" t="2646" r="5723" b="16680"/>
          <a:stretch/>
        </p:blipFill>
        <p:spPr bwMode="auto">
          <a:xfrm>
            <a:off x="914400" y="304800"/>
            <a:ext cx="7255537" cy="6015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977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336B6-E002-4606-A1D7-EF3A0DF92196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0370776"/>
              </p:ext>
            </p:extLst>
          </p:nvPr>
        </p:nvGraphicFramePr>
        <p:xfrm>
          <a:off x="567240" y="533401"/>
          <a:ext cx="7433760" cy="57895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Graph" r:id="rId3" imgW="3718440" imgH="2895480" progId="Origin50.Graph">
                  <p:embed/>
                </p:oleObj>
              </mc:Choice>
              <mc:Fallback>
                <p:oleObj name="Graph" r:id="rId3" imgW="3718440" imgH="28954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7240" y="533401"/>
                        <a:ext cx="7433760" cy="57895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3012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19</TotalTime>
  <Words>10</Words>
  <Application>Microsoft Office PowerPoint</Application>
  <PresentationFormat>On-screen Show (4:3)</PresentationFormat>
  <Paragraphs>8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Equity</vt:lpstr>
      <vt:lpstr>Origin Graph</vt:lpstr>
      <vt:lpstr>Weekly Meeting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Weekly Meeting</dc:title>
  <dc:creator>BeTaiv</dc:creator>
  <cp:lastModifiedBy>BeTaiv</cp:lastModifiedBy>
  <cp:revision>2</cp:revision>
  <dcterms:created xsi:type="dcterms:W3CDTF">2011-07-01T14:39:34Z</dcterms:created>
  <dcterms:modified xsi:type="dcterms:W3CDTF">2011-07-01T14:58:49Z</dcterms:modified>
</cp:coreProperties>
</file>