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13.07.11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13.07.11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13.07.11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13.07.11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13.07.11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13.07.11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13.07.11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13.07.11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13.07.11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13.07.11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13.07.11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t>13.07.11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 WebEx Meeting 13.07.11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PM report (brief)</a:t>
            </a:r>
          </a:p>
          <a:p>
            <a:r>
              <a:rPr lang="en-GB" dirty="0" smtClean="0"/>
              <a:t>TAG Status reports</a:t>
            </a:r>
          </a:p>
          <a:p>
            <a:pPr lvl="1"/>
            <a:r>
              <a:rPr lang="en-GB" dirty="0" smtClean="0"/>
              <a:t>Electron source – John</a:t>
            </a:r>
          </a:p>
          <a:p>
            <a:pPr lvl="1"/>
            <a:r>
              <a:rPr lang="en-GB" dirty="0" smtClean="0"/>
              <a:t>Positron source – Wei</a:t>
            </a:r>
          </a:p>
          <a:p>
            <a:pPr lvl="1"/>
            <a:r>
              <a:rPr lang="en-GB" dirty="0" smtClean="0"/>
              <a:t>Damping Rings – Susanna / Mark</a:t>
            </a:r>
          </a:p>
          <a:p>
            <a:pPr lvl="1"/>
            <a:r>
              <a:rPr lang="en-GB" dirty="0" smtClean="0"/>
              <a:t>RTML – </a:t>
            </a:r>
            <a:r>
              <a:rPr lang="en-GB" dirty="0" err="1" smtClean="0"/>
              <a:t>Nikolay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BDS/MDI – Andrei absent</a:t>
            </a:r>
          </a:p>
          <a:p>
            <a:r>
              <a:rPr lang="en-GB" dirty="0" smtClean="0"/>
              <a:t>AOB</a:t>
            </a:r>
          </a:p>
        </p:txBody>
      </p:sp>
    </p:spTree>
    <p:extLst>
      <p:ext uri="{BB962C8B-B14F-4D97-AF65-F5344CB8AC3E}">
        <p14:creationId xmlns:p14="http://schemas.microsoft.com/office/powerpoint/2010/main" val="1056930610"/>
      </p:ext>
    </p:extLst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PM Report (Brief)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Damping Ring Baseline Tech. Review</a:t>
            </a:r>
          </a:p>
          <a:p>
            <a:pPr lvl="1"/>
            <a:r>
              <a:rPr lang="en-GB" dirty="0" smtClean="0"/>
              <a:t>Last week (</a:t>
            </a:r>
            <a:r>
              <a:rPr lang="en-GB" dirty="0" err="1" smtClean="0"/>
              <a:t>Frascati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Full report at next week’s AD&amp;I meeting</a:t>
            </a:r>
          </a:p>
          <a:p>
            <a:pPr lvl="2"/>
            <a:r>
              <a:rPr lang="en-GB" dirty="0" smtClean="0"/>
              <a:t>including lessons learnt for remaining BTRs</a:t>
            </a:r>
          </a:p>
          <a:p>
            <a:endParaRPr lang="en-GB" dirty="0"/>
          </a:p>
          <a:p>
            <a:r>
              <a:rPr lang="en-GB" dirty="0" smtClean="0"/>
              <a:t>Next Week: PM cost strategy meeting</a:t>
            </a:r>
          </a:p>
          <a:p>
            <a:pPr lvl="1"/>
            <a:r>
              <a:rPr lang="en-GB" dirty="0" smtClean="0"/>
              <a:t>Pasadena</a:t>
            </a:r>
          </a:p>
          <a:p>
            <a:pPr lvl="1"/>
            <a:r>
              <a:rPr lang="en-GB" dirty="0" smtClean="0"/>
              <a:t>PMs and cost engineers / managers</a:t>
            </a:r>
          </a:p>
          <a:p>
            <a:pPr lvl="1"/>
            <a:r>
              <a:rPr lang="en-GB" dirty="0" smtClean="0"/>
              <a:t>Basis for TDR estimate (and process)</a:t>
            </a:r>
          </a:p>
          <a:p>
            <a:pPr lvl="1"/>
            <a:r>
              <a:rPr lang="en-GB" dirty="0" smtClean="0"/>
              <a:t>Focus: SCRF and CFS</a:t>
            </a:r>
          </a:p>
          <a:p>
            <a:pPr lvl="2"/>
            <a:r>
              <a:rPr lang="en-GB" dirty="0" smtClean="0"/>
              <a:t>AS costs likely to be based on scaled RDR unit costs</a:t>
            </a:r>
          </a:p>
          <a:p>
            <a:endParaRPr lang="en-GB" dirty="0"/>
          </a:p>
          <a:p>
            <a:r>
              <a:rPr lang="en-GB" dirty="0" smtClean="0"/>
              <a:t>ILC-CLIC workshop (Granada 26-29.09)</a:t>
            </a:r>
          </a:p>
          <a:p>
            <a:pPr lvl="1"/>
            <a:r>
              <a:rPr lang="en-GB" dirty="0" smtClean="0"/>
              <a:t>Conveners all notified</a:t>
            </a:r>
          </a:p>
          <a:p>
            <a:pPr lvl="1"/>
            <a:r>
              <a:rPr lang="en-GB" dirty="0" smtClean="0"/>
              <a:t>Should start now to plan working sessions</a:t>
            </a:r>
          </a:p>
          <a:p>
            <a:pPr lvl="1"/>
            <a:r>
              <a:rPr lang="en-GB" dirty="0" smtClean="0"/>
              <a:t>PM goals to be provided (focus now TDR incl. cost estimate)</a:t>
            </a:r>
          </a:p>
          <a:p>
            <a:pPr lvl="1"/>
            <a:r>
              <a:rPr lang="en-GB" dirty="0" smtClean="0"/>
              <a:t>Special session on </a:t>
            </a:r>
            <a:r>
              <a:rPr lang="en-GB" dirty="0" err="1" smtClean="0"/>
              <a:t>TeV</a:t>
            </a:r>
            <a:r>
              <a:rPr lang="en-GB" dirty="0" smtClean="0"/>
              <a:t> upgrade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092910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AD&amp;I / BTR meetings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20.07 (next Wednesday)</a:t>
            </a:r>
          </a:p>
          <a:p>
            <a:pPr lvl="1"/>
            <a:r>
              <a:rPr lang="en-GB" dirty="0" smtClean="0"/>
              <a:t>Brief review of DR baseline (BTR summary)</a:t>
            </a:r>
          </a:p>
          <a:p>
            <a:endParaRPr lang="en-GB" dirty="0"/>
          </a:p>
          <a:p>
            <a:r>
              <a:rPr lang="en-GB" dirty="0" smtClean="0"/>
              <a:t>19.08 </a:t>
            </a:r>
            <a:r>
              <a:rPr lang="en-GB" dirty="0" err="1" smtClean="0"/>
              <a:t>TeV</a:t>
            </a:r>
            <a:r>
              <a:rPr lang="en-GB" dirty="0" smtClean="0"/>
              <a:t> upgrade discussions</a:t>
            </a:r>
          </a:p>
          <a:p>
            <a:pPr lvl="1"/>
            <a:r>
              <a:rPr lang="en-GB" dirty="0" smtClean="0"/>
              <a:t>homework reports – will remind via email</a:t>
            </a:r>
          </a:p>
          <a:p>
            <a:pPr lvl="1"/>
            <a:endParaRPr lang="en-GB" dirty="0"/>
          </a:p>
          <a:p>
            <a:r>
              <a:rPr lang="en-GB" dirty="0" smtClean="0"/>
              <a:t>BTR DESY Workshop (24-27</a:t>
            </a:r>
            <a:r>
              <a:rPr lang="en-GB" baseline="30000" dirty="0" smtClean="0"/>
              <a:t>th</a:t>
            </a:r>
            <a:r>
              <a:rPr lang="en-GB" dirty="0" smtClean="0"/>
              <a:t> October)</a:t>
            </a:r>
          </a:p>
          <a:p>
            <a:pPr lvl="1"/>
            <a:r>
              <a:rPr lang="en-GB" dirty="0" smtClean="0"/>
              <a:t>Sources / RTML (incl. BC) / BDS+MDI</a:t>
            </a:r>
          </a:p>
          <a:p>
            <a:pPr lvl="1"/>
            <a:r>
              <a:rPr lang="en-GB" dirty="0" smtClean="0"/>
              <a:t>~70 people expected (</a:t>
            </a:r>
            <a:r>
              <a:rPr lang="en-GB" dirty="0" err="1" smtClean="0"/>
              <a:t>incl</a:t>
            </a:r>
            <a:r>
              <a:rPr lang="en-GB" dirty="0" smtClean="0"/>
              <a:t> </a:t>
            </a:r>
            <a:r>
              <a:rPr lang="en-GB" dirty="0" err="1" smtClean="0"/>
              <a:t>phys</a:t>
            </a:r>
            <a:r>
              <a:rPr lang="en-GB" dirty="0" smtClean="0"/>
              <a:t> &amp; </a:t>
            </a:r>
            <a:r>
              <a:rPr lang="en-GB" dirty="0" err="1" smtClean="0"/>
              <a:t>det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Work should start now to prepare for this workshop</a:t>
            </a:r>
          </a:p>
          <a:p>
            <a:pPr lvl="2"/>
            <a:r>
              <a:rPr lang="en-GB" dirty="0" smtClean="0"/>
              <a:t>Make use also of ILC-CLIC meeting to prepare</a:t>
            </a:r>
          </a:p>
          <a:p>
            <a:pPr lvl="2"/>
            <a:r>
              <a:rPr lang="en-GB" dirty="0" smtClean="0"/>
              <a:t>Experience for two-day DR meeting!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7744531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11</TotalTime>
  <Words>233</Words>
  <Application>Microsoft Macintosh PowerPoint</Application>
  <PresentationFormat>On-screen Show (4:3)</PresentationFormat>
  <Paragraphs>41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Theme</vt:lpstr>
      <vt:lpstr>AS WebEx Meeting 13.07.11</vt:lpstr>
      <vt:lpstr>PM Report (Brief)</vt:lpstr>
      <vt:lpstr>AD&amp;I / BTR meetings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 WebEx Meeting 13.07.11</dc:title>
  <dc:creator>Nicholas Walker</dc:creator>
  <cp:lastModifiedBy>Nicholas Walker</cp:lastModifiedBy>
  <cp:revision>2</cp:revision>
  <dcterms:created xsi:type="dcterms:W3CDTF">2011-07-13T12:37:37Z</dcterms:created>
  <dcterms:modified xsi:type="dcterms:W3CDTF">2011-07-13T12:48:53Z</dcterms:modified>
</cp:coreProperties>
</file>