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76" d="100"/>
          <a:sy n="176" d="100"/>
        </p:scale>
        <p:origin x="-16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C7B31-5D70-40FD-9608-54538F3928ED}" type="datetimeFigureOut">
              <a:rPr lang="en-US" smtClean="0"/>
              <a:t>7/7/2011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FEF22-0C01-4162-9724-94738C40EA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C7B31-5D70-40FD-9608-54538F3928ED}" type="datetimeFigureOut">
              <a:rPr lang="en-US" smtClean="0"/>
              <a:t>7/7/2011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FEF22-0C01-4162-9724-94738C40EA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C7B31-5D70-40FD-9608-54538F3928ED}" type="datetimeFigureOut">
              <a:rPr lang="en-US" smtClean="0"/>
              <a:t>7/7/2011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FEF22-0C01-4162-9724-94738C40EA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C7B31-5D70-40FD-9608-54538F3928ED}" type="datetimeFigureOut">
              <a:rPr lang="en-US" smtClean="0"/>
              <a:t>7/7/2011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FEF22-0C01-4162-9724-94738C40EA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C7B31-5D70-40FD-9608-54538F3928ED}" type="datetimeFigureOut">
              <a:rPr lang="en-US" smtClean="0"/>
              <a:t>7/7/2011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FEF22-0C01-4162-9724-94738C40EA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C7B31-5D70-40FD-9608-54538F3928ED}" type="datetimeFigureOut">
              <a:rPr lang="en-US" smtClean="0"/>
              <a:t>7/7/2011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FEF22-0C01-4162-9724-94738C40EA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C7B31-5D70-40FD-9608-54538F3928ED}" type="datetimeFigureOut">
              <a:rPr lang="en-US" smtClean="0"/>
              <a:t>7/7/2011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FEF22-0C01-4162-9724-94738C40EA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C7B31-5D70-40FD-9608-54538F3928ED}" type="datetimeFigureOut">
              <a:rPr lang="en-US" smtClean="0"/>
              <a:t>7/7/2011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FEF22-0C01-4162-9724-94738C40EA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C7B31-5D70-40FD-9608-54538F3928ED}" type="datetimeFigureOut">
              <a:rPr lang="en-US" smtClean="0"/>
              <a:t>7/7/2011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FEF22-0C01-4162-9724-94738C40EA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C7B31-5D70-40FD-9608-54538F3928ED}" type="datetimeFigureOut">
              <a:rPr lang="en-US" smtClean="0"/>
              <a:t>7/7/2011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FEF22-0C01-4162-9724-94738C40EA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C7B31-5D70-40FD-9608-54538F3928ED}" type="datetimeFigureOut">
              <a:rPr lang="en-US" smtClean="0"/>
              <a:t>7/7/2011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FEF22-0C01-4162-9724-94738C40EA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C7B31-5D70-40FD-9608-54538F3928ED}" type="datetimeFigureOut">
              <a:rPr lang="en-US" smtClean="0"/>
              <a:t>7/7/2011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FEF22-0C01-4162-9724-94738C40EAA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ID slide 7-7-11 Draw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80505"/>
            <a:ext cx="9144000" cy="509699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ID slide 7-7-11 1 Iso View.jpg"/>
          <p:cNvPicPr>
            <a:picLocks noChangeAspect="1"/>
          </p:cNvPicPr>
          <p:nvPr/>
        </p:nvPicPr>
        <p:blipFill>
          <a:blip r:embed="rId2" cstate="print"/>
          <a:srcRect l="21095" t="15116" r="22040" b="12791"/>
          <a:stretch>
            <a:fillRect/>
          </a:stretch>
        </p:blipFill>
        <p:spPr>
          <a:xfrm>
            <a:off x="107504" y="116632"/>
            <a:ext cx="5400600" cy="5400600"/>
          </a:xfrm>
          <a:prstGeom prst="rect">
            <a:avLst/>
          </a:prstGeom>
        </p:spPr>
      </p:pic>
      <p:pic>
        <p:nvPicPr>
          <p:cNvPr id="3" name="Picture 2" descr="SID slide 7-7-11 1 Top View.jpg"/>
          <p:cNvPicPr>
            <a:picLocks noChangeAspect="1"/>
          </p:cNvPicPr>
          <p:nvPr/>
        </p:nvPicPr>
        <p:blipFill>
          <a:blip r:embed="rId3" cstate="print"/>
          <a:srcRect l="11321" r="12779"/>
          <a:stretch>
            <a:fillRect/>
          </a:stretch>
        </p:blipFill>
        <p:spPr>
          <a:xfrm>
            <a:off x="5292080" y="2924944"/>
            <a:ext cx="3672408" cy="381642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ID slide 7-7-11 1 Side View.jpg"/>
          <p:cNvPicPr>
            <a:picLocks noChangeAspect="1"/>
          </p:cNvPicPr>
          <p:nvPr/>
        </p:nvPicPr>
        <p:blipFill>
          <a:blip r:embed="rId2" cstate="print"/>
          <a:srcRect l="19963" r="22050"/>
          <a:stretch>
            <a:fillRect/>
          </a:stretch>
        </p:blipFill>
        <p:spPr>
          <a:xfrm>
            <a:off x="4572000" y="188640"/>
            <a:ext cx="4392488" cy="5974918"/>
          </a:xfrm>
          <a:prstGeom prst="rect">
            <a:avLst/>
          </a:prstGeom>
        </p:spPr>
      </p:pic>
      <p:pic>
        <p:nvPicPr>
          <p:cNvPr id="9" name="Picture 8" descr="SID slide 7-7-11 1 Front View.jpg"/>
          <p:cNvPicPr>
            <a:picLocks noChangeAspect="1"/>
          </p:cNvPicPr>
          <p:nvPr/>
        </p:nvPicPr>
        <p:blipFill>
          <a:blip r:embed="rId3" cstate="print"/>
          <a:srcRect l="20367" r="20475"/>
          <a:stretch>
            <a:fillRect/>
          </a:stretch>
        </p:blipFill>
        <p:spPr>
          <a:xfrm>
            <a:off x="107504" y="188640"/>
            <a:ext cx="4482498" cy="597666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ID slide 7-7-11 1 Cut Iso 18M Shaft.jpg"/>
          <p:cNvPicPr>
            <a:picLocks noChangeAspect="1"/>
          </p:cNvPicPr>
          <p:nvPr/>
        </p:nvPicPr>
        <p:blipFill>
          <a:blip r:embed="rId2" cstate="print"/>
          <a:srcRect l="17972" r="20124"/>
          <a:stretch>
            <a:fillRect/>
          </a:stretch>
        </p:blipFill>
        <p:spPr>
          <a:xfrm>
            <a:off x="4572000" y="260648"/>
            <a:ext cx="4464496" cy="5688632"/>
          </a:xfrm>
          <a:prstGeom prst="rect">
            <a:avLst/>
          </a:prstGeom>
        </p:spPr>
      </p:pic>
      <p:pic>
        <p:nvPicPr>
          <p:cNvPr id="2" name="Picture 1" descr="SID slide 7-7-11 1 Cut Iso 8.5M Shaft.jpg"/>
          <p:cNvPicPr>
            <a:picLocks noChangeAspect="1"/>
          </p:cNvPicPr>
          <p:nvPr/>
        </p:nvPicPr>
        <p:blipFill>
          <a:blip r:embed="rId3" cstate="print"/>
          <a:srcRect l="15238" r="19048"/>
          <a:stretch>
            <a:fillRect/>
          </a:stretch>
        </p:blipFill>
        <p:spPr>
          <a:xfrm>
            <a:off x="0" y="116632"/>
            <a:ext cx="4968552" cy="596376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SLAC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SLAC</dc:creator>
  <cp:lastModifiedBy>SLAC</cp:lastModifiedBy>
  <cp:revision>1</cp:revision>
  <dcterms:created xsi:type="dcterms:W3CDTF">2011-07-07T20:17:11Z</dcterms:created>
  <dcterms:modified xsi:type="dcterms:W3CDTF">2011-07-07T20:22:51Z</dcterms:modified>
</cp:coreProperties>
</file>