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5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Shifter%20Tests\Phase%20Shifter%20Calibr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Normalised</a:t>
            </a:r>
            <a:r>
              <a:rPr lang="en-US" dirty="0"/>
              <a:t> Phase Shift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Sheet1!$B$48</c:f>
              <c:strCache>
                <c:ptCount val="1"/>
                <c:pt idx="0">
                  <c:v>Normalised Phase in Rad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Sheet1!$A$49:$A$69</c:f>
              <c:numCache>
                <c:formatCode>General</c:formatCode>
                <c:ptCount val="2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</c:numCache>
            </c:numRef>
          </c:xVal>
          <c:yVal>
            <c:numRef>
              <c:f>Sheet1!$B$26:$B$46</c:f>
              <c:numCache>
                <c:formatCode>General</c:formatCode>
                <c:ptCount val="21"/>
                <c:pt idx="0">
                  <c:v>0</c:v>
                </c:pt>
                <c:pt idx="1">
                  <c:v>13.5</c:v>
                </c:pt>
                <c:pt idx="2">
                  <c:v>28</c:v>
                </c:pt>
                <c:pt idx="3">
                  <c:v>45</c:v>
                </c:pt>
                <c:pt idx="4">
                  <c:v>66</c:v>
                </c:pt>
                <c:pt idx="5">
                  <c:v>91</c:v>
                </c:pt>
                <c:pt idx="6">
                  <c:v>117.7</c:v>
                </c:pt>
                <c:pt idx="7">
                  <c:v>140</c:v>
                </c:pt>
                <c:pt idx="8">
                  <c:v>156.69999999999999</c:v>
                </c:pt>
                <c:pt idx="9">
                  <c:v>167.8</c:v>
                </c:pt>
                <c:pt idx="10">
                  <c:v>175.5</c:v>
                </c:pt>
                <c:pt idx="11">
                  <c:v>181.8</c:v>
                </c:pt>
                <c:pt idx="12">
                  <c:v>185</c:v>
                </c:pt>
                <c:pt idx="13">
                  <c:v>188</c:v>
                </c:pt>
                <c:pt idx="14">
                  <c:v>190.3</c:v>
                </c:pt>
                <c:pt idx="15">
                  <c:v>192.3</c:v>
                </c:pt>
                <c:pt idx="16">
                  <c:v>194</c:v>
                </c:pt>
                <c:pt idx="17">
                  <c:v>195.5</c:v>
                </c:pt>
                <c:pt idx="18">
                  <c:v>196.7</c:v>
                </c:pt>
                <c:pt idx="19">
                  <c:v>197.9</c:v>
                </c:pt>
                <c:pt idx="20">
                  <c:v>198.8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473408"/>
        <c:axId val="51344896"/>
      </c:scatterChart>
      <c:valAx>
        <c:axId val="49473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Input Voltage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1344896"/>
        <c:crosses val="autoZero"/>
        <c:crossBetween val="midCat"/>
      </c:valAx>
      <c:valAx>
        <c:axId val="513448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Phase Shift (deg)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94734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130622"/>
            <a:ext cx="626469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 29</a:t>
            </a:r>
            <a:r>
              <a:rPr lang="en-GB" baseline="30000" dirty="0" smtClean="0"/>
              <a:t>th</a:t>
            </a:r>
            <a:r>
              <a:rPr lang="en-GB" dirty="0" smtClean="0"/>
              <a:t> June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29</a:t>
            </a:r>
            <a:r>
              <a:rPr lang="en-GB" sz="1400" baseline="30000" dirty="0" smtClean="0">
                <a:latin typeface="Calibri" pitchFamily="34" charset="0"/>
              </a:rPr>
              <a:t>th</a:t>
            </a:r>
            <a:r>
              <a:rPr lang="en-GB" sz="1400" dirty="0" smtClean="0">
                <a:latin typeface="Calibri" pitchFamily="34" charset="0"/>
              </a:rPr>
              <a:t> July </a:t>
            </a:r>
            <a:r>
              <a:rPr lang="en-GB" sz="1400" dirty="0">
                <a:latin typeface="Calibri" pitchFamily="34" charset="0"/>
              </a:rPr>
              <a:t>2011</a:t>
            </a:r>
          </a:p>
          <a:p>
            <a:pPr algn="ctr" eaLnBrk="1" hangingPunct="1"/>
            <a:endParaRPr lang="en-GB" sz="1400" dirty="0">
              <a:latin typeface="Calibri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08410" y="1844824"/>
            <a:ext cx="7435998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Changes to the DAQ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0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131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Experimental Lab Setup Before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724980" y="1628801"/>
            <a:ext cx="1656184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FONT5 Board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16718" y="1628800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FONT4 Board</a:t>
            </a:r>
          </a:p>
          <a:p>
            <a:endParaRPr lang="en-GB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700064" y="980728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Separate Test Setups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3" idx="3"/>
            <a:endCxn id="3" idx="1"/>
          </p:cNvCxnSpPr>
          <p:nvPr/>
        </p:nvCxnSpPr>
        <p:spPr>
          <a:xfrm>
            <a:off x="2772902" y="1951966"/>
            <a:ext cx="952078" cy="230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616" y="2780929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357 Clock</a:t>
            </a:r>
          </a:p>
          <a:p>
            <a:endParaRPr lang="en-GB" dirty="0"/>
          </a:p>
        </p:txBody>
      </p:sp>
      <p:cxnSp>
        <p:nvCxnSpPr>
          <p:cNvPr id="19" name="Straight Arrow Connector 18"/>
          <p:cNvCxnSpPr>
            <a:stCxn id="18" idx="0"/>
            <a:endCxn id="13" idx="2"/>
          </p:cNvCxnSpPr>
          <p:nvPr/>
        </p:nvCxnSpPr>
        <p:spPr>
          <a:xfrm flipV="1">
            <a:off x="1943708" y="2275131"/>
            <a:ext cx="1102" cy="5057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  <a:endCxn id="3" idx="1"/>
          </p:cNvCxnSpPr>
          <p:nvPr/>
        </p:nvCxnSpPr>
        <p:spPr>
          <a:xfrm flipV="1">
            <a:off x="1943708" y="2182799"/>
            <a:ext cx="1781272" cy="5981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93232" y="1628801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Lab PC</a:t>
            </a:r>
          </a:p>
          <a:p>
            <a:endParaRPr lang="en-GB" dirty="0"/>
          </a:p>
        </p:txBody>
      </p:sp>
      <p:cxnSp>
        <p:nvCxnSpPr>
          <p:cNvPr id="27" name="Straight Arrow Connector 26"/>
          <p:cNvCxnSpPr>
            <a:stCxn id="3" idx="3"/>
          </p:cNvCxnSpPr>
          <p:nvPr/>
        </p:nvCxnSpPr>
        <p:spPr>
          <a:xfrm flipV="1">
            <a:off x="5381164" y="1951965"/>
            <a:ext cx="629816" cy="230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41004" y="4293096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Kentec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71600" y="4616262"/>
            <a:ext cx="216079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“Collin’s Magic Box”</a:t>
            </a:r>
          </a:p>
          <a:p>
            <a:endParaRPr lang="en-GB" dirty="0"/>
          </a:p>
        </p:txBody>
      </p:sp>
      <p:cxnSp>
        <p:nvCxnSpPr>
          <p:cNvPr id="31" name="Straight Arrow Connector 30"/>
          <p:cNvCxnSpPr>
            <a:stCxn id="30" idx="3"/>
            <a:endCxn id="29" idx="1"/>
          </p:cNvCxnSpPr>
          <p:nvPr/>
        </p:nvCxnSpPr>
        <p:spPr>
          <a:xfrm flipV="1">
            <a:off x="3132391" y="4616262"/>
            <a:ext cx="808613" cy="323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31640" y="5445224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714 Clock</a:t>
            </a:r>
          </a:p>
          <a:p>
            <a:endParaRPr lang="en-GB" dirty="0"/>
          </a:p>
        </p:txBody>
      </p:sp>
      <p:cxnSp>
        <p:nvCxnSpPr>
          <p:cNvPr id="33" name="Straight Arrow Connector 32"/>
          <p:cNvCxnSpPr>
            <a:stCxn id="32" idx="0"/>
            <a:endCxn id="30" idx="2"/>
          </p:cNvCxnSpPr>
          <p:nvPr/>
        </p:nvCxnSpPr>
        <p:spPr>
          <a:xfrm flipH="1" flipV="1">
            <a:off x="2051996" y="5262593"/>
            <a:ext cx="107736" cy="1826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09256" y="4293096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Lab Scope</a:t>
            </a:r>
          </a:p>
          <a:p>
            <a:endParaRPr lang="en-GB" dirty="0"/>
          </a:p>
        </p:txBody>
      </p:sp>
      <p:cxnSp>
        <p:nvCxnSpPr>
          <p:cNvPr id="36" name="Straight Arrow Connector 35"/>
          <p:cNvCxnSpPr>
            <a:stCxn id="41" idx="3"/>
            <a:endCxn id="35" idx="2"/>
          </p:cNvCxnSpPr>
          <p:nvPr/>
        </p:nvCxnSpPr>
        <p:spPr>
          <a:xfrm flipV="1">
            <a:off x="6942559" y="4939427"/>
            <a:ext cx="94789" cy="8751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86375" y="5445224"/>
            <a:ext cx="1656184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BPM</a:t>
            </a:r>
          </a:p>
          <a:p>
            <a:endParaRPr lang="en-GB" dirty="0"/>
          </a:p>
        </p:txBody>
      </p:sp>
      <p:cxnSp>
        <p:nvCxnSpPr>
          <p:cNvPr id="45" name="Straight Arrow Connector 44"/>
          <p:cNvCxnSpPr>
            <a:stCxn id="29" idx="2"/>
            <a:endCxn id="41" idx="0"/>
          </p:cNvCxnSpPr>
          <p:nvPr/>
        </p:nvCxnSpPr>
        <p:spPr>
          <a:xfrm>
            <a:off x="4769096" y="4939427"/>
            <a:ext cx="1345371" cy="505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57188" y="3717032"/>
            <a:ext cx="831926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987824" y="5767009"/>
            <a:ext cx="944488" cy="13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52630" y="3861047"/>
            <a:ext cx="97265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Trigger</a:t>
            </a:r>
          </a:p>
          <a:p>
            <a:endParaRPr lang="en-GB" dirty="0"/>
          </a:p>
        </p:txBody>
      </p:sp>
      <p:cxnSp>
        <p:nvCxnSpPr>
          <p:cNvPr id="54" name="Straight Arrow Connector 53"/>
          <p:cNvCxnSpPr>
            <a:stCxn id="53" idx="2"/>
            <a:endCxn id="30" idx="0"/>
          </p:cNvCxnSpPr>
          <p:nvPr/>
        </p:nvCxnSpPr>
        <p:spPr>
          <a:xfrm flipH="1">
            <a:off x="2051996" y="4507378"/>
            <a:ext cx="86964" cy="108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932312" y="5403919"/>
            <a:ext cx="1071736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LO</a:t>
            </a:r>
          </a:p>
          <a:p>
            <a:r>
              <a:rPr lang="en-GB" sz="2400" dirty="0" err="1" smtClean="0"/>
              <a:t>Phaser</a:t>
            </a:r>
            <a:endParaRPr lang="en-GB" dirty="0"/>
          </a:p>
        </p:txBody>
      </p:sp>
      <p:cxnSp>
        <p:nvCxnSpPr>
          <p:cNvPr id="73" name="Straight Arrow Connector 72"/>
          <p:cNvCxnSpPr>
            <a:stCxn id="72" idx="3"/>
            <a:endCxn id="41" idx="1"/>
          </p:cNvCxnSpPr>
          <p:nvPr/>
        </p:nvCxnSpPr>
        <p:spPr>
          <a:xfrm flipV="1">
            <a:off x="5004048" y="5814556"/>
            <a:ext cx="282327" cy="4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03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Experimental Lab Setup Now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724396" y="2082044"/>
            <a:ext cx="1656184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FONT5 Board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31703" y="1628801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FONT4 Board</a:t>
            </a:r>
          </a:p>
          <a:p>
            <a:endParaRPr lang="en-GB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700064" y="980728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Same Test Setup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24683" y="2996952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357 Clock</a:t>
            </a:r>
          </a:p>
          <a:p>
            <a:endParaRPr lang="en-GB" dirty="0"/>
          </a:p>
        </p:txBody>
      </p:sp>
      <p:cxnSp>
        <p:nvCxnSpPr>
          <p:cNvPr id="19" name="Straight Arrow Connector 18"/>
          <p:cNvCxnSpPr>
            <a:stCxn id="18" idx="0"/>
            <a:endCxn id="13" idx="2"/>
          </p:cNvCxnSpPr>
          <p:nvPr/>
        </p:nvCxnSpPr>
        <p:spPr>
          <a:xfrm flipV="1">
            <a:off x="1152775" y="2275132"/>
            <a:ext cx="1707020" cy="721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  <a:endCxn id="3" idx="1"/>
          </p:cNvCxnSpPr>
          <p:nvPr/>
        </p:nvCxnSpPr>
        <p:spPr>
          <a:xfrm flipV="1">
            <a:off x="1152775" y="2636042"/>
            <a:ext cx="3571621" cy="360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131134" y="2493331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Lab PC</a:t>
            </a:r>
          </a:p>
          <a:p>
            <a:endParaRPr lang="en-GB" dirty="0"/>
          </a:p>
        </p:txBody>
      </p:sp>
      <p:cxnSp>
        <p:nvCxnSpPr>
          <p:cNvPr id="27" name="Straight Arrow Connector 26"/>
          <p:cNvCxnSpPr>
            <a:stCxn id="3" idx="3"/>
            <a:endCxn id="26" idx="1"/>
          </p:cNvCxnSpPr>
          <p:nvPr/>
        </p:nvCxnSpPr>
        <p:spPr>
          <a:xfrm>
            <a:off x="6380580" y="2636042"/>
            <a:ext cx="750554" cy="180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27984" y="4133440"/>
            <a:ext cx="107439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Kentec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038574" y="4896643"/>
            <a:ext cx="216736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“Collin’s Magic Box”</a:t>
            </a:r>
          </a:p>
          <a:p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24683" y="3789040"/>
            <a:ext cx="1656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714 Clock</a:t>
            </a:r>
          </a:p>
          <a:p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5882790" y="4129692"/>
            <a:ext cx="1656184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BPM</a:t>
            </a:r>
          </a:p>
          <a:p>
            <a:endParaRPr lang="en-GB" dirty="0"/>
          </a:p>
        </p:txBody>
      </p:sp>
      <p:cxnSp>
        <p:nvCxnSpPr>
          <p:cNvPr id="38" name="Straight Connector 37"/>
          <p:cNvCxnSpPr>
            <a:stCxn id="18" idx="1"/>
          </p:cNvCxnSpPr>
          <p:nvPr/>
        </p:nvCxnSpPr>
        <p:spPr>
          <a:xfrm flipH="1" flipV="1">
            <a:off x="179512" y="3320117"/>
            <a:ext cx="14517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79512" y="3320117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32" idx="1"/>
          </p:cNvCxnSpPr>
          <p:nvPr/>
        </p:nvCxnSpPr>
        <p:spPr>
          <a:xfrm>
            <a:off x="179512" y="4112205"/>
            <a:ext cx="14517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29" idx="3"/>
            <a:endCxn id="41" idx="1"/>
          </p:cNvCxnSpPr>
          <p:nvPr/>
        </p:nvCxnSpPr>
        <p:spPr>
          <a:xfrm>
            <a:off x="5502376" y="4456606"/>
            <a:ext cx="380414" cy="424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41" idx="0"/>
            <a:endCxn id="3" idx="2"/>
          </p:cNvCxnSpPr>
          <p:nvPr/>
        </p:nvCxnSpPr>
        <p:spPr>
          <a:xfrm flipH="1" flipV="1">
            <a:off x="5552488" y="3190040"/>
            <a:ext cx="1158394" cy="939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32" idx="2"/>
            <a:endCxn id="30" idx="1"/>
          </p:cNvCxnSpPr>
          <p:nvPr/>
        </p:nvCxnSpPr>
        <p:spPr>
          <a:xfrm>
            <a:off x="1152775" y="4435371"/>
            <a:ext cx="885799" cy="78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32" idx="2"/>
          </p:cNvCxnSpPr>
          <p:nvPr/>
        </p:nvCxnSpPr>
        <p:spPr>
          <a:xfrm>
            <a:off x="1152775" y="4435371"/>
            <a:ext cx="1114969" cy="1729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1" idx="2"/>
          </p:cNvCxnSpPr>
          <p:nvPr/>
        </p:nvCxnSpPr>
        <p:spPr>
          <a:xfrm flipV="1">
            <a:off x="6380580" y="4868356"/>
            <a:ext cx="330302" cy="1152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598111" y="3054087"/>
            <a:ext cx="121209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Digital Delay Generator</a:t>
            </a:r>
            <a:endParaRPr lang="en-GB" dirty="0"/>
          </a:p>
        </p:txBody>
      </p:sp>
      <p:cxnSp>
        <p:nvCxnSpPr>
          <p:cNvPr id="90" name="Straight Arrow Connector 89"/>
          <p:cNvCxnSpPr>
            <a:stCxn id="13" idx="2"/>
            <a:endCxn id="88" idx="0"/>
          </p:cNvCxnSpPr>
          <p:nvPr/>
        </p:nvCxnSpPr>
        <p:spPr>
          <a:xfrm>
            <a:off x="2859795" y="2275132"/>
            <a:ext cx="344363" cy="7789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8" idx="3"/>
            <a:endCxn id="3" idx="1"/>
          </p:cNvCxnSpPr>
          <p:nvPr/>
        </p:nvCxnSpPr>
        <p:spPr>
          <a:xfrm flipV="1">
            <a:off x="3810204" y="2636042"/>
            <a:ext cx="914192" cy="87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88" idx="3"/>
          </p:cNvCxnSpPr>
          <p:nvPr/>
        </p:nvCxnSpPr>
        <p:spPr>
          <a:xfrm>
            <a:off x="3810204" y="3515752"/>
            <a:ext cx="173689" cy="962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endCxn id="30" idx="0"/>
          </p:cNvCxnSpPr>
          <p:nvPr/>
        </p:nvCxnSpPr>
        <p:spPr>
          <a:xfrm flipH="1">
            <a:off x="3122256" y="4477815"/>
            <a:ext cx="861638" cy="418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30" idx="3"/>
            <a:endCxn id="29" idx="1"/>
          </p:cNvCxnSpPr>
          <p:nvPr/>
        </p:nvCxnSpPr>
        <p:spPr>
          <a:xfrm flipV="1">
            <a:off x="4205937" y="4456606"/>
            <a:ext cx="222047" cy="763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3983894" y="5605789"/>
            <a:ext cx="1675142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LO</a:t>
            </a:r>
          </a:p>
          <a:p>
            <a:r>
              <a:rPr lang="en-GB" sz="2400" dirty="0" err="1" smtClean="0"/>
              <a:t>Phaser</a:t>
            </a:r>
            <a:r>
              <a:rPr lang="en-GB" sz="2400" dirty="0" smtClean="0"/>
              <a:t> (PC)</a:t>
            </a:r>
            <a:endParaRPr lang="en-GB" dirty="0"/>
          </a:p>
        </p:txBody>
      </p:sp>
      <p:cxnSp>
        <p:nvCxnSpPr>
          <p:cNvPr id="110" name="Straight Connector 109"/>
          <p:cNvCxnSpPr>
            <a:stCxn id="106" idx="3"/>
          </p:cNvCxnSpPr>
          <p:nvPr/>
        </p:nvCxnSpPr>
        <p:spPr>
          <a:xfrm>
            <a:off x="5659036" y="6021288"/>
            <a:ext cx="721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endCxn id="106" idx="1"/>
          </p:cNvCxnSpPr>
          <p:nvPr/>
        </p:nvCxnSpPr>
        <p:spPr>
          <a:xfrm flipV="1">
            <a:off x="2267744" y="6021288"/>
            <a:ext cx="171615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8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439" y="1600200"/>
            <a:ext cx="9036050" cy="4525963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GB" dirty="0" smtClean="0"/>
              <a:t>Means you can test the setup as a whole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This includes LO phasing scheme also controlled by PC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Not good enough to do resolution tests (to much jitter)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Experimental Lab 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90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LO Phase Calibration</a:t>
            </a:r>
            <a:endParaRPr lang="en-GB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1261285"/>
              </p:ext>
            </p:extLst>
          </p:nvPr>
        </p:nvGraphicFramePr>
        <p:xfrm>
          <a:off x="-12560" y="1052736"/>
          <a:ext cx="912004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8475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439" y="1600200"/>
            <a:ext cx="9036050" cy="4525963"/>
          </a:xfrm>
        </p:spPr>
        <p:txBody>
          <a:bodyPr/>
          <a:lstStyle/>
          <a:p>
            <a:pPr marL="265113" lvl="1" indent="-265113">
              <a:buFont typeface="Arial" pitchFamily="34" charset="0"/>
              <a:buChar char="•"/>
            </a:pPr>
            <a:r>
              <a:rPr lang="en-GB" dirty="0" smtClean="0"/>
              <a:t>Gone through and tidied it up a bit in places</a:t>
            </a:r>
          </a:p>
          <a:p>
            <a:pPr marL="265113" lvl="1" indent="-265113">
              <a:buFont typeface="Arial" pitchFamily="34" charset="0"/>
              <a:buChar char="•"/>
            </a:pPr>
            <a:r>
              <a:rPr lang="en-GB" dirty="0" smtClean="0"/>
              <a:t>Left the basic architecture the same</a:t>
            </a:r>
          </a:p>
          <a:p>
            <a:pPr marL="265113" lvl="1" indent="-265113">
              <a:buFont typeface="Arial" pitchFamily="34" charset="0"/>
              <a:buChar char="•"/>
            </a:pPr>
            <a:r>
              <a:rPr lang="en-GB" dirty="0" smtClean="0"/>
              <a:t>Begun trying to automate some of the calibration methods</a:t>
            </a:r>
          </a:p>
          <a:p>
            <a:pPr marL="265113" lvl="1" indent="-265113">
              <a:buFont typeface="Arial" pitchFamily="34" charset="0"/>
              <a:buChar char="•"/>
            </a:pPr>
            <a:r>
              <a:rPr lang="en-GB" dirty="0" smtClean="0"/>
              <a:t>Started with phasing the LO</a:t>
            </a:r>
          </a:p>
          <a:p>
            <a:pPr marL="265113" lvl="1" indent="-265113">
              <a:buFont typeface="Arial" pitchFamily="34" charset="0"/>
              <a:buChar char="•"/>
            </a:pPr>
            <a:r>
              <a:rPr lang="en-GB" dirty="0" smtClean="0"/>
              <a:t>Automatically takes data files, then runs analysis script</a:t>
            </a:r>
          </a:p>
          <a:p>
            <a:pPr marL="265113" lvl="1" indent="-265113">
              <a:buFont typeface="Arial" pitchFamily="34" charset="0"/>
              <a:buChar char="•"/>
            </a:pPr>
            <a:r>
              <a:rPr lang="en-GB" dirty="0" smtClean="0"/>
              <a:t>Controls LO Phase module from </a:t>
            </a:r>
            <a:r>
              <a:rPr lang="en-GB" dirty="0" smtClean="0"/>
              <a:t>DAQ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Changes to the DAQ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0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1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Changes to the DAQ</a:t>
            </a:r>
            <a:endParaRPr lang="en-GB" dirty="0"/>
          </a:p>
        </p:txBody>
      </p:sp>
      <p:pic>
        <p:nvPicPr>
          <p:cNvPr id="1026" name="Picture 2" descr="H:\Python\LOPhasePlo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2" y="908720"/>
            <a:ext cx="7315215" cy="548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04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1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Changes to the DAQ</a:t>
            </a:r>
            <a:endParaRPr lang="en-GB" dirty="0"/>
          </a:p>
        </p:txBody>
      </p:sp>
      <p:pic>
        <p:nvPicPr>
          <p:cNvPr id="1026" name="Picture 2" descr="H:\DAQ\DAQ_220711\Ext_Data\LOPhasePlot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2" y="908720"/>
            <a:ext cx="7315215" cy="548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9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1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29</a:t>
            </a:r>
            <a:r>
              <a:rPr lang="en-GB" sz="1400" baseline="30000" dirty="0">
                <a:latin typeface="Calibri" pitchFamily="34" charset="0"/>
              </a:rPr>
              <a:t>th</a:t>
            </a:r>
            <a:r>
              <a:rPr lang="en-GB" sz="1400" dirty="0">
                <a:latin typeface="Calibri" pitchFamily="34" charset="0"/>
              </a:rPr>
              <a:t> July 2011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Changes to the DAQ</a:t>
            </a:r>
            <a:endParaRPr lang="en-GB" dirty="0"/>
          </a:p>
        </p:txBody>
      </p:sp>
      <p:pic>
        <p:nvPicPr>
          <p:cNvPr id="2050" name="Picture 2" descr="H:\DAQ\DAQ_220711\Ext_Data\LOPhasePlot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2" y="908720"/>
            <a:ext cx="7315215" cy="548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0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233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FONT Meeting 29th June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9</cp:revision>
  <dcterms:created xsi:type="dcterms:W3CDTF">2011-03-24T11:41:11Z</dcterms:created>
  <dcterms:modified xsi:type="dcterms:W3CDTF">2011-07-29T08:53:08Z</dcterms:modified>
</cp:coreProperties>
</file>