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2" r:id="rId3"/>
    <p:sldId id="321" r:id="rId4"/>
    <p:sldId id="322" r:id="rId5"/>
    <p:sldId id="323" r:id="rId6"/>
    <p:sldId id="324" r:id="rId7"/>
    <p:sldId id="319" r:id="rId8"/>
    <p:sldId id="320" r:id="rId9"/>
    <p:sldId id="326" r:id="rId10"/>
    <p:sldId id="318" r:id="rId11"/>
    <p:sldId id="325" r:id="rId1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9999"/>
    <a:srgbClr val="333399"/>
    <a:srgbClr val="6600CC"/>
    <a:srgbClr val="00CC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80" d="100"/>
          <a:sy n="80" d="100"/>
        </p:scale>
        <p:origin x="-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08-03-11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8/2/2011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CFS Activities Update</a:t>
            </a:r>
            <a:endParaRPr lang="en-US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4038600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Asian Region CFS Group Update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Scheduled  for October 	12-14 @ KEK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Three Specific Topics 	will be Discussed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DRFS Status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Current Asian Design 	Status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Design 	Criteria</a:t>
            </a:r>
            <a:endParaRPr lang="en-US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5469" y="990600"/>
            <a:ext cx="3895725" cy="499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2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639" y="1371600"/>
            <a:ext cx="7848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Summary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Workshops to Discuss and Finalize Central  Region CFS 	Criteria Continue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These Workshops will Provide CFS Area System Criteria 	and Should Prepare us for the BTR in at DESY in 	October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ARUP Consulting will Provide Valuable  Input to the IR 	Hall Design (and Bring the Detector Collaborations to 	Some Conclusions) 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With the Recent Extreme Difficulties in Japan, the 	October Review of the CFS Regional Effort will be 	Important to the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verall CFS TDR Effort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05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43000" y="2209800"/>
            <a:ext cx="6705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Integration Meeting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ARUP Consulting Progress Review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Asian Region CFS Group Update</a:t>
            </a:r>
            <a:endParaRPr lang="en-US" sz="24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1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04800" y="1392072"/>
            <a:ext cx="85344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Central Region Integration Meeting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August 10 &amp; 11 @ FNAL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Attendees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FNAL - M Ross, N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Solyak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V Kuchler, T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ackowski, L Hammond, 	E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Huedem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Cornell – M Palmer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ANL – Wei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Gai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SLAC – E Paterson, J Shepard (?), A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Brachman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(?), via Webex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N/A – S Guiducci, T Peterson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Area Systems Participating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Damping Ring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Ring to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ain Linac (RTML)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e+ Source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e- Source (?)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71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315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Central Region Integration Meeting Schedule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Wednesday, August 10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Generally Technical Aspects of the Area Systems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Equipment Layouts and Lattices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Treaty Points Between Adjacent Area Systems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will Monitor Discussions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Thursday, August 11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Focus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ELTR &amp; PLTR Layouts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Heat and Electrical Loads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Tunnel and Enclosure Criteria, Dimensions, etc.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77671" y="1371600"/>
            <a:ext cx="82296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ARUP Consulting Progress Review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ARUP Currently has Two Tasks Under Contract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Development of a Computer Model to Analyze Induced Stress 	from IR Construction 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CERN Geology Criteria will be Used in the Analysis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CLIC IR Hall Configuration will be Used in the Analysis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Additional Regional Geologies and IR Hall Configurations can be 	Analyzed Based on the Original Model</a:t>
            </a:r>
            <a:endParaRPr lang="en-US" sz="2000" b="1" i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Platform Design for Detector Movement to/from IP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Based on ILD (15K T)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Exploring Overall Platform Deflection &amp; Floor Deflection Based 	on CERN Geology</a:t>
            </a:r>
          </a:p>
          <a:p>
            <a:pPr marL="1714500" lvl="3" indent="-342900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Reviewing Alternative Movement Strategies (</a:t>
            </a:r>
            <a:r>
              <a:rPr lang="en-US" sz="1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ie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Air Pads, Hillman 	Rollers)</a:t>
            </a:r>
            <a:endParaRPr lang="en-US" sz="1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5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86770" y="1447800"/>
            <a:ext cx="82296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ARUP Consulting Progress Review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buClr>
                <a:srgbClr val="009999"/>
              </a:buClr>
              <a:buSzPct val="100000"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Attendance was Primarily CLIC Oriented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CERN – J Osborne, M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Gastal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A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Herve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A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Gaddi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FNAL – V Kuchler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SLAC – M Oriunno (SiD)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DESY – K </a:t>
            </a:r>
            <a:r>
              <a:rPr lang="en-US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Sinram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(ILD)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ARUP is Just Starting the Work so Status is Preliminary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 Oriunno Provided a Current Update of IR Hall Design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Five ILC IR Options were Presented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2 and 3 Shaft Options were Included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Some Exiting Issues were not Included in the Shaft Analysis</a:t>
            </a:r>
            <a:endParaRPr lang="en-US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endParaRPr lang="en-US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5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334" y="990600"/>
            <a:ext cx="6826883" cy="512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12209"/>
            <a:ext cx="6705600" cy="509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3175" y="157162"/>
            <a:ext cx="4057650" cy="654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2905</TotalTime>
  <Words>244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304</cp:revision>
  <cp:lastPrinted>2011-05-10T20:26:18Z</cp:lastPrinted>
  <dcterms:created xsi:type="dcterms:W3CDTF">2009-08-24T14:41:00Z</dcterms:created>
  <dcterms:modified xsi:type="dcterms:W3CDTF">2011-08-03T02:58:20Z</dcterms:modified>
</cp:coreProperties>
</file>