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801600" cy="96012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88" autoAdjust="0"/>
    <p:restoredTop sz="96449" autoAdjust="0"/>
  </p:normalViewPr>
  <p:slideViewPr>
    <p:cSldViewPr>
      <p:cViewPr varScale="1">
        <p:scale>
          <a:sx n="76" d="100"/>
          <a:sy n="76" d="100"/>
        </p:scale>
        <p:origin x="-306" y="-84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A75FC-927A-4908-9E62-C21D607BDF04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9A215-211C-4373-AD25-3339641F27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A215-211C-4373-AD25-3339641F27C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E2599-2E87-4F1F-AB7D-76B6B403B428}" type="datetimeFigureOut">
              <a:rPr lang="en-GB" smtClean="0"/>
              <a:pPr/>
              <a:t>04/08/2011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B38B2-C3E6-45C3-BFB0-6403F98375C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120" t="15120" r="24401" b="54641"/>
          <a:stretch>
            <a:fillRect/>
          </a:stretch>
        </p:blipFill>
        <p:spPr bwMode="auto">
          <a:xfrm>
            <a:off x="3736504" y="5304656"/>
            <a:ext cx="86409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4136" y="408112"/>
            <a:ext cx="6083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module</a:t>
            </a:r>
            <a:r>
              <a:rPr lang="en-GB" sz="4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4800" dirty="0" err="1" smtClean="0">
                <a:latin typeface="Courier New" pitchFamily="49" charset="0"/>
                <a:cs typeface="Courier New" pitchFamily="49" charset="0"/>
              </a:rPr>
              <a:t>adc_block</a:t>
            </a:r>
            <a:endParaRPr lang="en-GB" sz="48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920280"/>
            <a:ext cx="10361240" cy="0"/>
          </a:xfrm>
          <a:prstGeom prst="line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66037" y="1704256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clk357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2136304"/>
            <a:ext cx="10361240" cy="0"/>
          </a:xfrm>
          <a:prstGeom prst="line">
            <a:avLst/>
          </a:prstGeom>
          <a:ln w="635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42981" y="220831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latin typeface="Courier New" pitchFamily="49" charset="0"/>
                <a:cs typeface="Courier New" pitchFamily="49" charset="0"/>
              </a:rPr>
              <a:t>clk40</a:t>
            </a:r>
            <a:endParaRPr lang="en-GB" sz="18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169352" y="1920280"/>
            <a:ext cx="632248" cy="0"/>
          </a:xfrm>
          <a:prstGeom prst="line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120145" y="1674059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adc_clk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0353108" y="1776264"/>
            <a:ext cx="1808332" cy="720080"/>
            <a:chOff x="4093348" y="1776264"/>
            <a:chExt cx="1808332" cy="720080"/>
          </a:xfrm>
        </p:grpSpPr>
        <p:sp>
          <p:nvSpPr>
            <p:cNvPr id="11" name="Rectangle 10"/>
            <p:cNvSpPr/>
            <p:nvPr/>
          </p:nvSpPr>
          <p:spPr>
            <a:xfrm>
              <a:off x="4093348" y="1776264"/>
              <a:ext cx="1808332" cy="7200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adc_clk_odelay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93349" y="1818075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DATAIN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70274" y="1818075"/>
              <a:ext cx="7232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DATAOUT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95090" y="2034099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95090" y="2250123"/>
              <a:ext cx="338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CE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7264896" y="2352328"/>
            <a:ext cx="432048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3448472" y="2784376"/>
            <a:ext cx="1296144" cy="0"/>
          </a:xfrm>
          <a:prstGeom prst="line">
            <a:avLst/>
          </a:prstGeom>
          <a:ln w="635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096544" y="3432448"/>
            <a:ext cx="936104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032648" y="3288431"/>
            <a:ext cx="1800200" cy="410445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delay_calc1</a:t>
            </a:r>
            <a:endParaRPr lang="en-GB" sz="1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32648" y="3288432"/>
            <a:ext cx="616836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clk40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032648" y="3818371"/>
            <a:ext cx="1617109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data_offset_delay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32648" y="5736704"/>
            <a:ext cx="1367041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delay_modifier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32648" y="4080520"/>
            <a:ext cx="1033616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scan_delay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32648" y="5402547"/>
            <a:ext cx="533480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strb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609823" y="6354579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adc_drdy_delay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70964" y="4842411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adc_data_delay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0" y="4008512"/>
            <a:ext cx="5032648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523708" y="3720480"/>
            <a:ext cx="1492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data_offset_delay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1280101" y="5520680"/>
            <a:ext cx="2456403" cy="1224136"/>
            <a:chOff x="1784157" y="4872608"/>
            <a:chExt cx="2456403" cy="1224136"/>
          </a:xfrm>
        </p:grpSpPr>
        <p:sp>
          <p:nvSpPr>
            <p:cNvPr id="98" name="Rectangle 97"/>
            <p:cNvSpPr/>
            <p:nvPr/>
          </p:nvSpPr>
          <p:spPr>
            <a:xfrm>
              <a:off x="1792288" y="4872608"/>
              <a:ext cx="2448272" cy="122413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align_mon1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978676" y="5130443"/>
              <a:ext cx="12618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delay_modifier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901732" y="4872608"/>
              <a:ext cx="13388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delay_calc_strb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84157" y="4872608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clk357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784157" y="5130443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clk40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84157" y="5808712"/>
              <a:ext cx="4924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drdy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784157" y="5592688"/>
              <a:ext cx="8002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align_en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cxnSp>
        <p:nvCxnSpPr>
          <p:cNvPr id="136" name="Straight Connector 135"/>
          <p:cNvCxnSpPr/>
          <p:nvPr/>
        </p:nvCxnSpPr>
        <p:spPr>
          <a:xfrm>
            <a:off x="0" y="4224536"/>
            <a:ext cx="5032648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774285" y="396670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scan_delay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 rot="5400000" flipH="1" flipV="1">
            <a:off x="3597250" y="5265986"/>
            <a:ext cx="27850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0" y="5117207"/>
            <a:ext cx="3736504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1000200" y="487260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delay_trig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73" name="Straight Connector 172"/>
          <p:cNvCxnSpPr/>
          <p:nvPr/>
        </p:nvCxnSpPr>
        <p:spPr>
          <a:xfrm>
            <a:off x="3736504" y="5880720"/>
            <a:ext cx="1296144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9497144" y="2352328"/>
            <a:ext cx="864096" cy="0"/>
          </a:xfrm>
          <a:prstGeom prst="line">
            <a:avLst/>
          </a:prstGeom>
          <a:ln w="2540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7264896" y="5376664"/>
            <a:ext cx="432048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 rot="5400000">
            <a:off x="5644716" y="3756484"/>
            <a:ext cx="3240360" cy="0"/>
          </a:xfrm>
          <a:prstGeom prst="line">
            <a:avLst/>
          </a:prstGeom>
          <a:ln w="63500" cap="rnd">
            <a:solidFill>
              <a:srgbClr val="00B050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8" name="Group 207"/>
          <p:cNvGrpSpPr/>
          <p:nvPr/>
        </p:nvGrpSpPr>
        <p:grpSpPr>
          <a:xfrm>
            <a:off x="7696944" y="2208312"/>
            <a:ext cx="1800200" cy="1368152"/>
            <a:chOff x="8128992" y="2208312"/>
            <a:chExt cx="1800200" cy="1368152"/>
          </a:xfrm>
        </p:grpSpPr>
        <p:sp>
          <p:nvSpPr>
            <p:cNvPr id="12" name="Rectangle 11"/>
            <p:cNvSpPr/>
            <p:nvPr/>
          </p:nvSpPr>
          <p:spPr>
            <a:xfrm>
              <a:off x="8128992" y="2208312"/>
              <a:ext cx="1800200" cy="136815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adc_clk_delay_inc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82861" y="2208312"/>
              <a:ext cx="64633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inc_en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130733" y="3288432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spec_delay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28992" y="2208312"/>
              <a:ext cx="56938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clk40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8128992" y="3042211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count_trig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7696944" y="5232648"/>
            <a:ext cx="1800200" cy="1368152"/>
            <a:chOff x="8128992" y="2208312"/>
            <a:chExt cx="1800200" cy="1368152"/>
          </a:xfrm>
        </p:grpSpPr>
        <p:sp>
          <p:nvSpPr>
            <p:cNvPr id="210" name="Rectangle 209"/>
            <p:cNvSpPr/>
            <p:nvPr/>
          </p:nvSpPr>
          <p:spPr>
            <a:xfrm>
              <a:off x="8128992" y="2208312"/>
              <a:ext cx="1800200" cy="136815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drdy_idelay_inc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9282861" y="2208312"/>
              <a:ext cx="64633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inc_en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8130733" y="3288432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spec_delay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8128992" y="2208312"/>
              <a:ext cx="56938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clk40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8128992" y="3042211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count_trig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7696944" y="3720480"/>
            <a:ext cx="1800200" cy="1368152"/>
            <a:chOff x="8128992" y="2208312"/>
            <a:chExt cx="1800200" cy="1368152"/>
          </a:xfrm>
        </p:grpSpPr>
        <p:sp>
          <p:nvSpPr>
            <p:cNvPr id="218" name="Rectangle 217"/>
            <p:cNvSpPr/>
            <p:nvPr/>
          </p:nvSpPr>
          <p:spPr>
            <a:xfrm>
              <a:off x="8128992" y="2208312"/>
              <a:ext cx="1800200" cy="136815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data_idelay_inc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9282861" y="2208312"/>
              <a:ext cx="64633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inc_en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130733" y="3288432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spec_delay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128992" y="2208312"/>
              <a:ext cx="56938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clk40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128992" y="3042211"/>
              <a:ext cx="9541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Courier New" pitchFamily="49" charset="0"/>
                  <a:cs typeface="Courier New" pitchFamily="49" charset="0"/>
                </a:rPr>
                <a:t>count_trig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cxnSp>
        <p:nvCxnSpPr>
          <p:cNvPr id="223" name="Straight Connector 222"/>
          <p:cNvCxnSpPr/>
          <p:nvPr/>
        </p:nvCxnSpPr>
        <p:spPr>
          <a:xfrm>
            <a:off x="6832848" y="6456784"/>
            <a:ext cx="864096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6832848" y="3432448"/>
            <a:ext cx="865981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6832848" y="4944616"/>
            <a:ext cx="865981" cy="0"/>
          </a:xfrm>
          <a:prstGeom prst="line">
            <a:avLst/>
          </a:prstGeom>
          <a:ln w="3175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7264896" y="3864496"/>
            <a:ext cx="432048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Group 233"/>
          <p:cNvGrpSpPr/>
          <p:nvPr/>
        </p:nvGrpSpPr>
        <p:grpSpPr>
          <a:xfrm>
            <a:off x="10497124" y="4800600"/>
            <a:ext cx="1808332" cy="720080"/>
            <a:chOff x="4093348" y="1776264"/>
            <a:chExt cx="1808332" cy="720080"/>
          </a:xfrm>
        </p:grpSpPr>
        <p:sp>
          <p:nvSpPr>
            <p:cNvPr id="235" name="Rectangle 234"/>
            <p:cNvSpPr/>
            <p:nvPr/>
          </p:nvSpPr>
          <p:spPr>
            <a:xfrm>
              <a:off x="4093348" y="1776264"/>
              <a:ext cx="1808332" cy="7200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ch1_drdy_idelay</a:t>
              </a:r>
              <a:endParaRPr lang="en-GB" sz="1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4093349" y="1818075"/>
              <a:ext cx="7232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IDATAIN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5170274" y="1818075"/>
              <a:ext cx="7232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DATAOUT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4095090" y="2034099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4095090" y="2250123"/>
              <a:ext cx="338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Courier New" pitchFamily="49" charset="0"/>
                  <a:cs typeface="Courier New" pitchFamily="49" charset="0"/>
                </a:rPr>
                <a:t>CE</a:t>
              </a:r>
              <a:endParaRPr lang="en-GB" sz="1000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cxnSp>
        <p:nvCxnSpPr>
          <p:cNvPr id="241" name="Straight Connector 240"/>
          <p:cNvCxnSpPr/>
          <p:nvPr/>
        </p:nvCxnSpPr>
        <p:spPr>
          <a:xfrm>
            <a:off x="9497144" y="3864496"/>
            <a:ext cx="864096" cy="0"/>
          </a:xfrm>
          <a:prstGeom prst="line">
            <a:avLst/>
          </a:prstGeom>
          <a:ln w="2540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>
            <a:off x="9929192" y="3648472"/>
            <a:ext cx="432048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 rot="5400000">
            <a:off x="8381020" y="3684476"/>
            <a:ext cx="3096344" cy="0"/>
          </a:xfrm>
          <a:prstGeom prst="line">
            <a:avLst/>
          </a:prstGeom>
          <a:ln w="63500" cap="rnd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12313368" y="4944616"/>
            <a:ext cx="136104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 rot="5400000" flipH="1" flipV="1">
            <a:off x="11081320" y="6312768"/>
            <a:ext cx="2736304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 rot="10800000">
            <a:off x="1000200" y="7680920"/>
            <a:ext cx="11449272" cy="2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 rot="5400000" flipH="1" flipV="1">
            <a:off x="460140" y="7140860"/>
            <a:ext cx="1080120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1000200" y="6600800"/>
            <a:ext cx="288032" cy="0"/>
          </a:xfrm>
          <a:prstGeom prst="line">
            <a:avLst/>
          </a:prstGeom>
          <a:ln w="3175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0" y="6384776"/>
            <a:ext cx="1288232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Rectangle 271"/>
          <p:cNvSpPr/>
          <p:nvPr/>
        </p:nvSpPr>
        <p:spPr>
          <a:xfrm>
            <a:off x="10361240" y="3288432"/>
            <a:ext cx="1800200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IODELAY_CH_DATA</a:t>
            </a:r>
            <a:endParaRPr lang="en-GB" sz="1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0845817" y="3936504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cs typeface="Courier New" pitchFamily="49" charset="0"/>
              </a:rPr>
              <a:t>x 39</a:t>
            </a:r>
            <a:endParaRPr lang="en-GB" sz="2400" b="1" dirty="0">
              <a:cs typeface="Courier New" pitchFamily="49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11438165" y="3330243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DATAOUT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0362981" y="3330243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IDATAIN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0364722" y="3546267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0364722" y="3762291"/>
            <a:ext cx="338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CE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81" name="Straight Connector 280"/>
          <p:cNvCxnSpPr/>
          <p:nvPr/>
        </p:nvCxnSpPr>
        <p:spPr>
          <a:xfrm>
            <a:off x="12161440" y="3432448"/>
            <a:ext cx="640160" cy="0"/>
          </a:xfrm>
          <a:prstGeom prst="line">
            <a:avLst/>
          </a:prstGeom>
          <a:ln w="25400">
            <a:solidFill>
              <a:schemeClr val="tx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ectangle 282"/>
          <p:cNvSpPr/>
          <p:nvPr/>
        </p:nvSpPr>
        <p:spPr>
          <a:xfrm>
            <a:off x="8201000" y="8977065"/>
            <a:ext cx="1584176" cy="360039"/>
          </a:xfrm>
          <a:prstGeom prst="rect">
            <a:avLst/>
          </a:prstGeom>
          <a:solidFill>
            <a:srgbClr val="F0DC8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IBUFDS_CH_DRDY</a:t>
            </a:r>
            <a:endParaRPr lang="en-GB" sz="11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7912968" y="8256985"/>
            <a:ext cx="1584176" cy="360039"/>
          </a:xfrm>
          <a:prstGeom prst="rect">
            <a:avLst/>
          </a:prstGeom>
          <a:solidFill>
            <a:srgbClr val="F0DC8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IBUFDS_CH_DATA</a:t>
            </a:r>
            <a:endParaRPr lang="en-GB" sz="11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85" name="Straight Connector 284"/>
          <p:cNvCxnSpPr/>
          <p:nvPr/>
        </p:nvCxnSpPr>
        <p:spPr>
          <a:xfrm>
            <a:off x="10289232" y="4944616"/>
            <a:ext cx="216024" cy="0"/>
          </a:xfrm>
          <a:prstGeom prst="line">
            <a:avLst/>
          </a:prstGeom>
          <a:ln w="2540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rot="5400000" flipH="1" flipV="1">
            <a:off x="8201000" y="7032848"/>
            <a:ext cx="4176464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9785176" y="9121080"/>
            <a:ext cx="504056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0" y="9049072"/>
            <a:ext cx="8201000" cy="0"/>
          </a:xfrm>
          <a:prstGeom prst="line">
            <a:avLst/>
          </a:prstGeom>
          <a:ln w="3175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>
            <a:off x="-7912" y="9265096"/>
            <a:ext cx="8208912" cy="0"/>
          </a:xfrm>
          <a:prstGeom prst="line">
            <a:avLst/>
          </a:prstGeom>
          <a:ln w="3175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TextBox 295"/>
          <p:cNvSpPr txBox="1"/>
          <p:nvPr/>
        </p:nvSpPr>
        <p:spPr>
          <a:xfrm>
            <a:off x="0" y="880285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ch1_drdy_n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-7912" y="904907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ch1_drdy_p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98" name="Straight Connector 297"/>
          <p:cNvCxnSpPr/>
          <p:nvPr/>
        </p:nvCxnSpPr>
        <p:spPr>
          <a:xfrm rot="5400000" flipH="1" flipV="1">
            <a:off x="7264896" y="5952728"/>
            <a:ext cx="5040560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9785176" y="3432448"/>
            <a:ext cx="576064" cy="0"/>
          </a:xfrm>
          <a:prstGeom prst="line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>
            <a:off x="9497144" y="8473008"/>
            <a:ext cx="288032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>
            <a:off x="0" y="8328992"/>
            <a:ext cx="7912968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-7912" y="8545016"/>
            <a:ext cx="792088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-7912" y="8082771"/>
            <a:ext cx="1107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ch_data_in_n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-7912" y="8328992"/>
            <a:ext cx="1107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ch_data_in_p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8273008" y="7752928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Calibri" pitchFamily="34" charset="0"/>
                <a:cs typeface="Calibri" pitchFamily="34" charset="0"/>
              </a:rPr>
              <a:t>x 39</a:t>
            </a:r>
            <a:endParaRPr lang="en-GB" sz="240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16" name="Straight Connector 315"/>
          <p:cNvCxnSpPr/>
          <p:nvPr/>
        </p:nvCxnSpPr>
        <p:spPr>
          <a:xfrm>
            <a:off x="10001200" y="5232648"/>
            <a:ext cx="504056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/>
          <p:cNvCxnSpPr/>
          <p:nvPr/>
        </p:nvCxnSpPr>
        <p:spPr>
          <a:xfrm>
            <a:off x="9497144" y="5376664"/>
            <a:ext cx="1008112" cy="0"/>
          </a:xfrm>
          <a:prstGeom prst="line">
            <a:avLst/>
          </a:prstGeom>
          <a:ln w="25400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064039" y="3423156"/>
            <a:ext cx="2528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(40 MHz control register)</a:t>
            </a:r>
            <a:endParaRPr lang="en-GB" sz="1800" dirty="0"/>
          </a:p>
        </p:txBody>
      </p:sp>
      <p:sp>
        <p:nvSpPr>
          <p:cNvPr id="337" name="TextBox 336"/>
          <p:cNvSpPr txBox="1"/>
          <p:nvPr/>
        </p:nvSpPr>
        <p:spPr>
          <a:xfrm>
            <a:off x="712168" y="4584576"/>
            <a:ext cx="154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</a:t>
            </a:r>
            <a:r>
              <a:rPr lang="en-GB" sz="1800" dirty="0" err="1" smtClean="0"/>
              <a:t>uart</a:t>
            </a:r>
            <a:r>
              <a:rPr lang="en-GB" sz="1800" dirty="0" smtClean="0"/>
              <a:t> decoder)</a:t>
            </a:r>
            <a:endParaRPr lang="en-GB" sz="1800" dirty="0"/>
          </a:p>
        </p:txBody>
      </p:sp>
      <p:cxnSp>
        <p:nvCxnSpPr>
          <p:cNvPr id="357" name="Straight Connector 356"/>
          <p:cNvCxnSpPr/>
          <p:nvPr/>
        </p:nvCxnSpPr>
        <p:spPr>
          <a:xfrm rot="16200000" flipV="1">
            <a:off x="3412470" y="4332546"/>
            <a:ext cx="2376264" cy="4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/>
          <p:cNvCxnSpPr/>
          <p:nvPr/>
        </p:nvCxnSpPr>
        <p:spPr>
          <a:xfrm rot="5400000" flipH="1" flipV="1">
            <a:off x="5572710" y="4692588"/>
            <a:ext cx="3096342" cy="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 rot="10800000" flipV="1">
            <a:off x="4600600" y="3144418"/>
            <a:ext cx="3096344" cy="1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/>
          <p:cNvCxnSpPr/>
          <p:nvPr/>
        </p:nvCxnSpPr>
        <p:spPr>
          <a:xfrm rot="10800000">
            <a:off x="7120881" y="4656586"/>
            <a:ext cx="576069" cy="0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/>
          <p:cNvCxnSpPr/>
          <p:nvPr/>
        </p:nvCxnSpPr>
        <p:spPr>
          <a:xfrm rot="10800000" flipV="1">
            <a:off x="7120881" y="6240758"/>
            <a:ext cx="576069" cy="1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/>
          <p:cNvCxnSpPr/>
          <p:nvPr/>
        </p:nvCxnSpPr>
        <p:spPr>
          <a:xfrm>
            <a:off x="136104" y="5880720"/>
            <a:ext cx="1152128" cy="0"/>
          </a:xfrm>
          <a:prstGeom prst="line">
            <a:avLst/>
          </a:prstGeom>
          <a:ln w="63500" cap="rnd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Connector 375"/>
          <p:cNvCxnSpPr/>
          <p:nvPr/>
        </p:nvCxnSpPr>
        <p:spPr>
          <a:xfrm rot="5400000">
            <a:off x="-1736104" y="4008512"/>
            <a:ext cx="3744416" cy="0"/>
          </a:xfrm>
          <a:prstGeom prst="line">
            <a:avLst/>
          </a:prstGeom>
          <a:ln w="63500" cap="rnd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/>
          <p:nvPr/>
        </p:nvCxnSpPr>
        <p:spPr>
          <a:xfrm>
            <a:off x="280120" y="5664696"/>
            <a:ext cx="1008112" cy="0"/>
          </a:xfrm>
          <a:prstGeom prst="line">
            <a:avLst/>
          </a:prstGeom>
          <a:ln w="317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rot="5400000">
            <a:off x="-1592088" y="3792488"/>
            <a:ext cx="3744416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TextBox 410"/>
          <p:cNvSpPr txBox="1"/>
          <p:nvPr/>
        </p:nvSpPr>
        <p:spPr>
          <a:xfrm>
            <a:off x="-79920" y="6024736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(timing sync)</a:t>
            </a:r>
            <a:endParaRPr lang="en-GB" sz="1800" dirty="0"/>
          </a:p>
        </p:txBody>
      </p:sp>
      <p:sp>
        <p:nvSpPr>
          <p:cNvPr id="412" name="TextBox 411"/>
          <p:cNvSpPr txBox="1"/>
          <p:nvPr/>
        </p:nvSpPr>
        <p:spPr>
          <a:xfrm>
            <a:off x="150542" y="7672209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cs typeface="Courier New" pitchFamily="49" charset="0"/>
              </a:rPr>
              <a:t>x 39</a:t>
            </a:r>
            <a:endParaRPr lang="en-GB" sz="2400" b="1" dirty="0">
              <a:cs typeface="Courier New" pitchFamily="49" charset="0"/>
            </a:endParaRPr>
          </a:p>
        </p:txBody>
      </p:sp>
      <p:sp>
        <p:nvSpPr>
          <p:cNvPr id="417" name="TextBox 416"/>
          <p:cNvSpPr txBox="1"/>
          <p:nvPr/>
        </p:nvSpPr>
        <p:spPr>
          <a:xfrm>
            <a:off x="8823934" y="10904"/>
            <a:ext cx="39855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Ports omitted:  </a:t>
            </a: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rst</a:t>
            </a:r>
            <a:endParaRPr lang="en-GB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800" dirty="0" smtClean="0"/>
              <a:t>	   </a:t>
            </a: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align_ch_sel</a:t>
            </a:r>
            <a:endParaRPr lang="en-GB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800" dirty="0" smtClean="0"/>
              <a:t>	   </a:t>
            </a: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saturated</a:t>
            </a:r>
            <a:r>
              <a:rPr lang="en-GB" sz="1800" dirty="0" smtClean="0"/>
              <a:t> </a:t>
            </a:r>
            <a:br>
              <a:rPr lang="en-GB" sz="1800" dirty="0" smtClean="0"/>
            </a:br>
            <a:r>
              <a:rPr lang="en-GB" sz="1800" dirty="0" smtClean="0"/>
              <a:t>	   monitor </a:t>
            </a:r>
            <a:r>
              <a:rPr lang="en-GB" sz="1800" dirty="0" err="1" smtClean="0"/>
              <a:t>readback</a:t>
            </a:r>
            <a:r>
              <a:rPr lang="en-GB" sz="1800" dirty="0" smtClean="0"/>
              <a:t> signals</a:t>
            </a:r>
          </a:p>
          <a:p>
            <a:r>
              <a:rPr lang="en-GB" sz="1800" dirty="0" smtClean="0"/>
              <a:t>		</a:t>
            </a:r>
            <a:endParaRPr lang="en-GB" sz="1800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4600600" y="5534969"/>
            <a:ext cx="432048" cy="0"/>
          </a:xfrm>
          <a:prstGeom prst="line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621171" y="3288432"/>
            <a:ext cx="1283685" cy="3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adc_clk_delay</a:t>
            </a:r>
            <a:endParaRPr lang="en-GB" sz="1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85</Words>
  <Application>Microsoft Office PowerPoint</Application>
  <PresentationFormat>A3 Paper (297x420 mm)</PresentationFormat>
  <Paragraphs>70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56</cp:revision>
  <dcterms:created xsi:type="dcterms:W3CDTF">2011-08-02T11:42:53Z</dcterms:created>
  <dcterms:modified xsi:type="dcterms:W3CDTF">2011-08-04T17:42:28Z</dcterms:modified>
</cp:coreProperties>
</file>