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E448C0-10BC-45E0-9205-05E64B0F67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B7167-9217-4E25-8808-9F4AC35926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A34DB-8A86-4372-9538-CA9B27E203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C8765-8B25-48A3-839D-A51DB57273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8326C-7F13-4CAF-B0EA-CC42395786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BC40A-4D83-434A-9F82-63225658D4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EEADA-D314-494A-859E-56F4D31BBC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B7FBC7-FB8E-40ED-B289-740E6B7E7C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A5FD4-F891-4B50-9B1D-8A161EFAC1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9FF52-E444-489A-A7AD-E8E227E125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D0B5F-E507-43F1-8FB7-0B12E70EC0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C4606-A5DE-4CF8-8104-A1F2073E8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1534D327-9601-4022-8A78-DFB00F3D0FB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12th August 2011</a:t>
            </a:r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Timing Jitter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D. R. Bett</a:t>
            </a:r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Timing Jitter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Two-pronged attack: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/>
              <a:t>Hardware</a:t>
            </a:r>
          </a:p>
          <a:p>
            <a:pPr lvl="1"/>
            <a:r>
              <a:rPr lang="en-GB" dirty="0" smtClean="0"/>
              <a:t>Colin added capacitance to board #2</a:t>
            </a:r>
          </a:p>
          <a:p>
            <a:pPr>
              <a:buNone/>
            </a:pPr>
            <a:r>
              <a:rPr lang="en-GB" dirty="0" smtClean="0"/>
              <a:t>	Firmware</a:t>
            </a:r>
          </a:p>
          <a:p>
            <a:pPr lvl="1"/>
            <a:r>
              <a:rPr lang="en-GB" dirty="0" smtClean="0"/>
              <a:t>Replace 40 MHz onboard oscillator with signal generated from 357 MHz</a:t>
            </a:r>
            <a:endParaRPr lang="en-GB" dirty="0" smtClean="0"/>
          </a:p>
          <a:p>
            <a:pPr lvl="1"/>
            <a:r>
              <a:rPr lang="en-GB" dirty="0" smtClean="0"/>
              <a:t>EXCEPTIONS: </a:t>
            </a:r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reset_ctrl</a:t>
            </a:r>
            <a:r>
              <a:rPr lang="en-GB" dirty="0" smtClean="0"/>
              <a:t>, DCM, LEDs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12th August 2011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12th August 2011</a:t>
            </a:r>
            <a:endParaRPr lang="en-US"/>
          </a:p>
        </p:txBody>
      </p:sp>
      <p:pic>
        <p:nvPicPr>
          <p:cNvPr id="7" name="Picture 6" descr="Raw-signals_zoom-out.jpg"/>
          <p:cNvPicPr>
            <a:picLocks noChangeAspect="1"/>
          </p:cNvPicPr>
          <p:nvPr/>
        </p:nvPicPr>
        <p:blipFill>
          <a:blip r:embed="rId2" cstate="print"/>
          <a:srcRect l="7476" r="9051" b="5894"/>
          <a:stretch>
            <a:fillRect/>
          </a:stretch>
        </p:blipFill>
        <p:spPr>
          <a:xfrm>
            <a:off x="755576" y="247062"/>
            <a:ext cx="7488832" cy="60758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357-MHz-sampling-FFT.jpg"/>
          <p:cNvPicPr>
            <a:picLocks noChangeAspect="1"/>
          </p:cNvPicPr>
          <p:nvPr/>
        </p:nvPicPr>
        <p:blipFill>
          <a:blip r:embed="rId2" cstate="print"/>
          <a:srcRect l="7476" t="4041" r="8263" b="5135"/>
          <a:stretch>
            <a:fillRect/>
          </a:stretch>
        </p:blipFill>
        <p:spPr>
          <a:xfrm>
            <a:off x="683568" y="260648"/>
            <a:ext cx="7848872" cy="608837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rot="5400000">
            <a:off x="6622132" y="3880098"/>
            <a:ext cx="108012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88224" y="2492896"/>
            <a:ext cx="1450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r>
              <a:rPr lang="en-GB" dirty="0" smtClean="0"/>
              <a:t>o effect on </a:t>
            </a:r>
          </a:p>
          <a:p>
            <a:r>
              <a:rPr lang="en-GB" dirty="0" smtClean="0"/>
              <a:t>slow clock</a:t>
            </a:r>
          </a:p>
          <a:p>
            <a:r>
              <a:rPr lang="en-GB" dirty="0" smtClean="0"/>
              <a:t>(~32.5 MHz)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1403648" y="620687"/>
            <a:ext cx="1008112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11760" y="620688"/>
            <a:ext cx="2422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~550 kHz oscillation</a:t>
            </a:r>
          </a:p>
          <a:p>
            <a:r>
              <a:rPr lang="en-GB" dirty="0" smtClean="0"/>
              <a:t>r</a:t>
            </a:r>
            <a:r>
              <a:rPr lang="en-GB" dirty="0" smtClean="0"/>
              <a:t>educed by factor ~15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-180528" y="2780928"/>
            <a:ext cx="4176464" cy="1152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12th August 2011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50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Timing Jitter</vt:lpstr>
      <vt:lpstr>Timing Jitter</vt:lpstr>
      <vt:lpstr>Slide 3</vt:lpstr>
      <vt:lpstr>Slide 4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24</cp:revision>
  <dcterms:created xsi:type="dcterms:W3CDTF">2009-05-21T13:39:04Z</dcterms:created>
  <dcterms:modified xsi:type="dcterms:W3CDTF">2011-08-11T14:56:07Z</dcterms:modified>
</cp:coreProperties>
</file>