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33E3F-BF0E-4060-8B24-2FE9859EE578}" type="datetimeFigureOut">
              <a:rPr lang="en-US" smtClean="0"/>
              <a:t>8/11/2011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D4E4-488B-4D68-B31E-BE11B228A0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Preliminary Results</a:t>
            </a:r>
            <a:br>
              <a:rPr lang="en-US" dirty="0" smtClean="0"/>
            </a:br>
            <a:r>
              <a:rPr lang="en-US" dirty="0" smtClean="0"/>
              <a:t>Random Vibration Analysis</a:t>
            </a:r>
            <a:br>
              <a:rPr lang="en-US" dirty="0" smtClean="0"/>
            </a:br>
            <a:r>
              <a:rPr lang="en-US" dirty="0" smtClean="0"/>
              <a:t>EX-6 Shield Block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Amann, Kirk Bertsche</a:t>
            </a:r>
          </a:p>
          <a:p>
            <a:r>
              <a:rPr lang="en-US" dirty="0" smtClean="0"/>
              <a:t>SLAC ILC MDI</a:t>
            </a:r>
          </a:p>
          <a:p>
            <a:r>
              <a:rPr lang="en-US" dirty="0" smtClean="0"/>
              <a:t>8-11-11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EX-6 Shield Block</a:t>
            </a: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5563" y="2332037"/>
            <a:ext cx="56184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4800600" cy="313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962400"/>
            <a:ext cx="146147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Mode Shapes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2480310" cy="197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0"/>
            <a:ext cx="249174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648200"/>
            <a:ext cx="2487168" cy="196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2286000"/>
            <a:ext cx="2484882" cy="197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228600"/>
            <a:ext cx="2489454" cy="198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2590800"/>
            <a:ext cx="2489454" cy="1947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48400" y="4724400"/>
            <a:ext cx="2487168" cy="197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Seismometer Response</a:t>
            </a:r>
            <a:endParaRPr lang="en-US" sz="32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85280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EX-6 PSD (data from Kirk)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010366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EX-6 PSD (data from Kirk) vs. FEA PSD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8983192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EX-6 PSD (data from Kirk) vs. FEA PSD</a:t>
            </a:r>
            <a:endParaRPr lang="en-US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8980093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EX-6 PSD (data from Kirk) vs. FEA PSD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004773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58</Words>
  <Application>Microsoft Office PowerPoint</Application>
  <PresentationFormat>On-screen Show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Preliminary Results Random Vibration Analysis EX-6 Shield Block</vt:lpstr>
      <vt:lpstr>EX-6 Shield Block</vt:lpstr>
      <vt:lpstr>Mode Shapes</vt:lpstr>
      <vt:lpstr>Seismometer Response</vt:lpstr>
      <vt:lpstr>EX-6 PSD (data from Kirk)</vt:lpstr>
      <vt:lpstr>EX-6 PSD (data from Kirk) vs. FEA PSD</vt:lpstr>
      <vt:lpstr>EX-6 PSD (data from Kirk) vs. FEA PSD</vt:lpstr>
      <vt:lpstr>EX-6 PSD (data from Kirk) vs. FEA PSD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Random Vibration Analysis EX-6 Shield Block</dc:title>
  <dc:creator>SLAC</dc:creator>
  <cp:lastModifiedBy>SLAC</cp:lastModifiedBy>
  <cp:revision>6</cp:revision>
  <dcterms:created xsi:type="dcterms:W3CDTF">2011-08-11T19:24:48Z</dcterms:created>
  <dcterms:modified xsi:type="dcterms:W3CDTF">2011-08-11T20:11:50Z</dcterms:modified>
</cp:coreProperties>
</file>