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6EEC20-E113-42CD-9571-16283295A25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EEC20-E113-42CD-9571-16283295A25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CE0BC-C4A2-4E98-B5F1-57ACB0552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D5B0B-B13D-4A4C-9359-2B5DB42FC3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EA827-6479-43EC-B602-828CB59D43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56223-FE31-47C1-B026-3924DB8FCF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07D7E-2078-4AC7-B022-6B3D3C0827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58EAE-5BAC-448C-8FA3-5D5F8FFCE5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34273-9EDC-488E-85D6-592C8190B5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762D-E40E-4ED9-B673-3480BFD76B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6F463-3E68-403C-A0BF-D52ACDECF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9D857-557B-42A1-8923-E90B0ED651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19412-D49F-4656-BBC1-54EBA0B104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5D30462C-D139-4002-9E9F-46E819A8B7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40 MHz Firmware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D. R. Bett</a:t>
            </a:r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E0BC-C4A2-4E98-B5F1-57ACB0552D7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9"/>
          <p:cNvSpPr>
            <a:spLocks noChangeShapeType="1"/>
          </p:cNvSpPr>
          <p:nvPr/>
        </p:nvSpPr>
        <p:spPr bwMode="auto">
          <a:xfrm flipV="1">
            <a:off x="179833" y="1484784"/>
            <a:ext cx="6696423" cy="7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95734" y="4997996"/>
            <a:ext cx="158432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timing synch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822033" y="1845221"/>
            <a:ext cx="14414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adc blocks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36574" y="1208634"/>
            <a:ext cx="835026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clk40_s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971996" y="1254671"/>
            <a:ext cx="9366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IBUFG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989709" y="1253084"/>
            <a:ext cx="71913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DCM</a:t>
            </a: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 flipV="1">
            <a:off x="1980059" y="5157639"/>
            <a:ext cx="5832301" cy="6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4105721" y="4878934"/>
            <a:ext cx="11144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ourier New" pitchFamily="49" charset="0"/>
                <a:cs typeface="Courier New" pitchFamily="49" charset="0"/>
              </a:rPr>
              <a:t>store_strb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6822033" y="4637634"/>
            <a:ext cx="1944687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DAQ sequencer</a:t>
            </a:r>
          </a:p>
        </p:txBody>
      </p:sp>
      <p:sp>
        <p:nvSpPr>
          <p:cNvPr id="16" name="Text Box 25"/>
          <p:cNvSpPr txBox="1">
            <a:spLocks noChangeArrowheads="1"/>
          </p:cNvSpPr>
          <p:nvPr/>
        </p:nvSpPr>
        <p:spPr bwMode="auto">
          <a:xfrm>
            <a:off x="6444208" y="5169446"/>
            <a:ext cx="15303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(detect falling edge)</a:t>
            </a:r>
          </a:p>
        </p:txBody>
      </p:sp>
      <p:sp>
        <p:nvSpPr>
          <p:cNvPr id="17" name="Line 30"/>
          <p:cNvSpPr>
            <a:spLocks noChangeShapeType="1"/>
          </p:cNvSpPr>
          <p:nvPr/>
        </p:nvSpPr>
        <p:spPr bwMode="auto">
          <a:xfrm>
            <a:off x="6606133" y="2061121"/>
            <a:ext cx="21748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" name="Text Box 32"/>
          <p:cNvSpPr txBox="1">
            <a:spLocks noChangeArrowheads="1"/>
          </p:cNvSpPr>
          <p:nvPr/>
        </p:nvSpPr>
        <p:spPr bwMode="auto">
          <a:xfrm>
            <a:off x="6822033" y="2948534"/>
            <a:ext cx="14414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ctrl regs</a:t>
            </a:r>
          </a:p>
        </p:txBody>
      </p:sp>
      <p:sp>
        <p:nvSpPr>
          <p:cNvPr id="20" name="Text Box 33"/>
          <p:cNvSpPr txBox="1">
            <a:spLocks noChangeArrowheads="1"/>
          </p:cNvSpPr>
          <p:nvPr/>
        </p:nvSpPr>
        <p:spPr bwMode="auto">
          <a:xfrm>
            <a:off x="6822033" y="2423071"/>
            <a:ext cx="14414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DAQ RAMs</a:t>
            </a:r>
          </a:p>
        </p:txBody>
      </p:sp>
      <p:sp>
        <p:nvSpPr>
          <p:cNvPr id="21" name="Text Box 34"/>
          <p:cNvSpPr txBox="1">
            <a:spLocks noChangeArrowheads="1"/>
          </p:cNvSpPr>
          <p:nvPr/>
        </p:nvSpPr>
        <p:spPr bwMode="auto">
          <a:xfrm>
            <a:off x="2340421" y="2421484"/>
            <a:ext cx="14414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uart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853059" y="1208634"/>
            <a:ext cx="1206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clk40_ibufg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5578921" y="1208634"/>
            <a:ext cx="6492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clk40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3816796" y="1259434"/>
            <a:ext cx="827088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BUFG</a:t>
            </a:r>
          </a:p>
        </p:txBody>
      </p:sp>
      <p:sp>
        <p:nvSpPr>
          <p:cNvPr id="25" name="Line 19"/>
          <p:cNvSpPr>
            <a:spLocks noChangeShapeType="1"/>
          </p:cNvSpPr>
          <p:nvPr/>
        </p:nvSpPr>
        <p:spPr bwMode="auto">
          <a:xfrm flipH="1">
            <a:off x="2123728" y="1484859"/>
            <a:ext cx="2381" cy="1728117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2338834" y="1845221"/>
            <a:ext cx="14414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/>
              <a:t>reset ctrl</a:t>
            </a:r>
          </a:p>
        </p:txBody>
      </p:sp>
      <p:sp>
        <p:nvSpPr>
          <p:cNvPr id="27" name="Text Box 32"/>
          <p:cNvSpPr txBox="1">
            <a:spLocks noChangeArrowheads="1"/>
          </p:cNvSpPr>
          <p:nvPr/>
        </p:nvSpPr>
        <p:spPr bwMode="auto">
          <a:xfrm>
            <a:off x="6822033" y="3485109"/>
            <a:ext cx="14414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feedback</a:t>
            </a:r>
          </a:p>
        </p:txBody>
      </p:sp>
      <p:sp>
        <p:nvSpPr>
          <p:cNvPr id="28" name="Text Box 32"/>
          <p:cNvSpPr txBox="1">
            <a:spLocks noChangeArrowheads="1"/>
          </p:cNvSpPr>
          <p:nvPr/>
        </p:nvSpPr>
        <p:spPr bwMode="auto">
          <a:xfrm>
            <a:off x="6822033" y="1297534"/>
            <a:ext cx="1441450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357 delay</a:t>
            </a:r>
          </a:p>
        </p:txBody>
      </p:sp>
      <p:sp>
        <p:nvSpPr>
          <p:cNvPr id="29" name="Line 30"/>
          <p:cNvSpPr>
            <a:spLocks noChangeShapeType="1"/>
          </p:cNvSpPr>
          <p:nvPr/>
        </p:nvSpPr>
        <p:spPr bwMode="auto">
          <a:xfrm>
            <a:off x="6606133" y="2637384"/>
            <a:ext cx="21748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6606133" y="3213646"/>
            <a:ext cx="21748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>
            <a:off x="6606133" y="3716884"/>
            <a:ext cx="21748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" name="Line 19"/>
          <p:cNvSpPr>
            <a:spLocks noChangeShapeType="1"/>
          </p:cNvSpPr>
          <p:nvPr/>
        </p:nvSpPr>
        <p:spPr bwMode="auto">
          <a:xfrm>
            <a:off x="6606133" y="1484859"/>
            <a:ext cx="0" cy="338455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>
            <a:off x="6606133" y="4869409"/>
            <a:ext cx="21748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7831683" y="5013871"/>
            <a:ext cx="0" cy="1460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32"/>
          <p:cNvSpPr txBox="1">
            <a:spLocks noChangeArrowheads="1"/>
          </p:cNvSpPr>
          <p:nvPr/>
        </p:nvSpPr>
        <p:spPr bwMode="auto">
          <a:xfrm>
            <a:off x="6822033" y="4061371"/>
            <a:ext cx="14414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trim DACs</a:t>
            </a:r>
          </a:p>
        </p:txBody>
      </p:sp>
      <p:sp>
        <p:nvSpPr>
          <p:cNvPr id="36" name="Line 30"/>
          <p:cNvSpPr>
            <a:spLocks noChangeShapeType="1"/>
          </p:cNvSpPr>
          <p:nvPr/>
        </p:nvSpPr>
        <p:spPr bwMode="auto">
          <a:xfrm>
            <a:off x="6606133" y="4293146"/>
            <a:ext cx="21748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" name="Text Box 34"/>
          <p:cNvSpPr txBox="1">
            <a:spLocks noChangeArrowheads="1"/>
          </p:cNvSpPr>
          <p:nvPr/>
        </p:nvSpPr>
        <p:spPr bwMode="auto">
          <a:xfrm>
            <a:off x="2340421" y="3004096"/>
            <a:ext cx="1584325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uart decoder</a:t>
            </a:r>
          </a:p>
        </p:txBody>
      </p:sp>
      <p:sp>
        <p:nvSpPr>
          <p:cNvPr id="38" name="Line 30"/>
          <p:cNvSpPr>
            <a:spLocks noChangeShapeType="1"/>
          </p:cNvSpPr>
          <p:nvPr/>
        </p:nvSpPr>
        <p:spPr bwMode="auto">
          <a:xfrm>
            <a:off x="2124521" y="2061121"/>
            <a:ext cx="2174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" name="Line 30"/>
          <p:cNvSpPr>
            <a:spLocks noChangeShapeType="1"/>
          </p:cNvSpPr>
          <p:nvPr/>
        </p:nvSpPr>
        <p:spPr bwMode="auto">
          <a:xfrm>
            <a:off x="2124521" y="2637384"/>
            <a:ext cx="2174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" name="Line 30"/>
          <p:cNvSpPr>
            <a:spLocks noChangeShapeType="1"/>
          </p:cNvSpPr>
          <p:nvPr/>
        </p:nvSpPr>
        <p:spPr bwMode="auto">
          <a:xfrm>
            <a:off x="2124521" y="3213646"/>
            <a:ext cx="2174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cxnSp>
        <p:nvCxnSpPr>
          <p:cNvPr id="41" name="Straight Arrow Connector 40"/>
          <p:cNvCxnSpPr>
            <a:stCxn id="12" idx="0"/>
          </p:cNvCxnSpPr>
          <p:nvPr/>
        </p:nvCxnSpPr>
        <p:spPr>
          <a:xfrm rot="16200000" flipV="1">
            <a:off x="3141315" y="1044328"/>
            <a:ext cx="415925" cy="1587"/>
          </a:xfrm>
          <a:prstGeom prst="straightConnector1">
            <a:avLst/>
          </a:prstGeom>
          <a:ln w="25400">
            <a:solidFill>
              <a:srgbClr val="7030A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2605534" y="908596"/>
            <a:ext cx="7429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clk200</a:t>
            </a: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3564384" y="692696"/>
            <a:ext cx="15843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IDELAYCTRL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rot="10800000">
            <a:off x="3348484" y="846684"/>
            <a:ext cx="215900" cy="1587"/>
          </a:xfrm>
          <a:prstGeom prst="straightConnector1">
            <a:avLst/>
          </a:prstGeom>
          <a:ln w="25400">
            <a:solidFill>
              <a:srgbClr val="7030A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79512" y="188640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FIRMWARE SCHEMATIC</a:t>
            </a:r>
            <a:endParaRPr lang="en-GB" sz="2400" b="1" dirty="0"/>
          </a:p>
        </p:txBody>
      </p:sp>
      <p:sp>
        <p:nvSpPr>
          <p:cNvPr id="46" name="Date Placeholder 4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6223-FE31-47C1-B026-3924DB8FCF4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7452320" y="188640"/>
            <a:ext cx="1719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NORMAL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9"/>
          <p:cNvSpPr>
            <a:spLocks noChangeShapeType="1"/>
          </p:cNvSpPr>
          <p:nvPr/>
        </p:nvSpPr>
        <p:spPr bwMode="auto">
          <a:xfrm>
            <a:off x="2124200" y="2134146"/>
            <a:ext cx="4967288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Line 19"/>
          <p:cNvSpPr>
            <a:spLocks noChangeShapeType="1"/>
          </p:cNvSpPr>
          <p:nvPr/>
        </p:nvSpPr>
        <p:spPr bwMode="auto">
          <a:xfrm>
            <a:off x="179512" y="1484859"/>
            <a:ext cx="4464051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95413" y="5645696"/>
            <a:ext cx="158432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timing synch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093075" y="2492921"/>
            <a:ext cx="1441450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adc blocks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36574" y="1208634"/>
            <a:ext cx="835026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clk40_s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971675" y="1254671"/>
            <a:ext cx="9366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IBUFG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989388" y="1253084"/>
            <a:ext cx="719137" cy="3762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DCM</a:t>
            </a: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1979738" y="5806034"/>
            <a:ext cx="3744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4643563" y="5505996"/>
            <a:ext cx="11144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latin typeface="Courier New" pitchFamily="49" charset="0"/>
                <a:cs typeface="Courier New" pitchFamily="49" charset="0"/>
              </a:rPr>
              <a:t>store_strb</a:t>
            </a:r>
          </a:p>
        </p:txBody>
      </p: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3489450" y="4221709"/>
            <a:ext cx="1944688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DAQ sequencer</a:t>
            </a:r>
          </a:p>
        </p:txBody>
      </p:sp>
      <p:sp>
        <p:nvSpPr>
          <p:cNvPr id="17" name="Text Box 25"/>
          <p:cNvSpPr txBox="1">
            <a:spLocks noChangeArrowheads="1"/>
          </p:cNvSpPr>
          <p:nvPr/>
        </p:nvSpPr>
        <p:spPr bwMode="auto">
          <a:xfrm>
            <a:off x="2825875" y="4653509"/>
            <a:ext cx="15303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(detect falling edge)</a:t>
            </a:r>
          </a:p>
        </p:txBody>
      </p:sp>
      <p:sp>
        <p:nvSpPr>
          <p:cNvPr id="18" name="Line 30"/>
          <p:cNvSpPr>
            <a:spLocks noChangeShapeType="1"/>
          </p:cNvSpPr>
          <p:nvPr/>
        </p:nvSpPr>
        <p:spPr bwMode="auto">
          <a:xfrm>
            <a:off x="6875588" y="2708821"/>
            <a:ext cx="217487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" name="Text Box 32"/>
          <p:cNvSpPr txBox="1">
            <a:spLocks noChangeArrowheads="1"/>
          </p:cNvSpPr>
          <p:nvPr/>
        </p:nvSpPr>
        <p:spPr bwMode="auto">
          <a:xfrm>
            <a:off x="7093075" y="3596234"/>
            <a:ext cx="14414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ctrl regs</a:t>
            </a:r>
          </a:p>
        </p:txBody>
      </p:sp>
      <p:sp>
        <p:nvSpPr>
          <p:cNvPr id="20" name="Text Box 33"/>
          <p:cNvSpPr txBox="1">
            <a:spLocks noChangeArrowheads="1"/>
          </p:cNvSpPr>
          <p:nvPr/>
        </p:nvSpPr>
        <p:spPr bwMode="auto">
          <a:xfrm>
            <a:off x="7093075" y="3070771"/>
            <a:ext cx="14414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DAQ RAMs</a:t>
            </a:r>
          </a:p>
        </p:txBody>
      </p:sp>
      <p:sp>
        <p:nvSpPr>
          <p:cNvPr id="21" name="Text Box 34"/>
          <p:cNvSpPr txBox="1">
            <a:spLocks noChangeArrowheads="1"/>
          </p:cNvSpPr>
          <p:nvPr/>
        </p:nvSpPr>
        <p:spPr bwMode="auto">
          <a:xfrm>
            <a:off x="3491038" y="3053309"/>
            <a:ext cx="14414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uart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894013" y="1208634"/>
            <a:ext cx="10223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clk40_tmp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816475" y="1259434"/>
            <a:ext cx="827088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BUFG</a:t>
            </a:r>
          </a:p>
        </p:txBody>
      </p:sp>
      <p:sp>
        <p:nvSpPr>
          <p:cNvPr id="24" name="Line 19"/>
          <p:cNvSpPr>
            <a:spLocks noChangeShapeType="1"/>
          </p:cNvSpPr>
          <p:nvPr/>
        </p:nvSpPr>
        <p:spPr bwMode="auto">
          <a:xfrm flipH="1">
            <a:off x="3275138" y="2134146"/>
            <a:ext cx="1587" cy="2303463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3489450" y="2477046"/>
            <a:ext cx="14414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reset ctrl</a:t>
            </a: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7091488" y="4132809"/>
            <a:ext cx="14414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feedback</a:t>
            </a:r>
          </a:p>
        </p:txBody>
      </p:sp>
      <p:sp>
        <p:nvSpPr>
          <p:cNvPr id="27" name="Text Box 32"/>
          <p:cNvSpPr txBox="1">
            <a:spLocks noChangeArrowheads="1"/>
          </p:cNvSpPr>
          <p:nvPr/>
        </p:nvSpPr>
        <p:spPr bwMode="auto">
          <a:xfrm>
            <a:off x="7091488" y="1945234"/>
            <a:ext cx="144145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357 delay</a:t>
            </a:r>
          </a:p>
        </p:txBody>
      </p:sp>
      <p:sp>
        <p:nvSpPr>
          <p:cNvPr id="28" name="Line 30"/>
          <p:cNvSpPr>
            <a:spLocks noChangeShapeType="1"/>
          </p:cNvSpPr>
          <p:nvPr/>
        </p:nvSpPr>
        <p:spPr bwMode="auto">
          <a:xfrm>
            <a:off x="6875588" y="3285084"/>
            <a:ext cx="217487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Line 30"/>
          <p:cNvSpPr>
            <a:spLocks noChangeShapeType="1"/>
          </p:cNvSpPr>
          <p:nvPr/>
        </p:nvSpPr>
        <p:spPr bwMode="auto">
          <a:xfrm>
            <a:off x="6875588" y="3861346"/>
            <a:ext cx="217487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6875588" y="4364584"/>
            <a:ext cx="217487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>
            <a:off x="6875588" y="2132559"/>
            <a:ext cx="0" cy="2809875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7093075" y="4709071"/>
            <a:ext cx="144145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trim DACs</a:t>
            </a: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>
            <a:off x="6875588" y="4940846"/>
            <a:ext cx="217487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3491038" y="3635921"/>
            <a:ext cx="1584325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uart decoder</a:t>
            </a:r>
          </a:p>
        </p:txBody>
      </p:sp>
      <p:sp>
        <p:nvSpPr>
          <p:cNvPr id="35" name="Line 30"/>
          <p:cNvSpPr>
            <a:spLocks noChangeShapeType="1"/>
          </p:cNvSpPr>
          <p:nvPr/>
        </p:nvSpPr>
        <p:spPr bwMode="auto">
          <a:xfrm>
            <a:off x="3275138" y="2692946"/>
            <a:ext cx="217487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" name="Line 30"/>
          <p:cNvSpPr>
            <a:spLocks noChangeShapeType="1"/>
          </p:cNvSpPr>
          <p:nvPr/>
        </p:nvSpPr>
        <p:spPr bwMode="auto">
          <a:xfrm>
            <a:off x="3275138" y="3269209"/>
            <a:ext cx="217487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" name="Line 30"/>
          <p:cNvSpPr>
            <a:spLocks noChangeShapeType="1"/>
          </p:cNvSpPr>
          <p:nvPr/>
        </p:nvSpPr>
        <p:spPr bwMode="auto">
          <a:xfrm>
            <a:off x="3275138" y="3845471"/>
            <a:ext cx="217487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5148388" y="1907134"/>
            <a:ext cx="11525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BUFGCE</a:t>
            </a: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372350" y="1845221"/>
            <a:ext cx="6492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clk40</a:t>
            </a:r>
          </a:p>
        </p:txBody>
      </p:sp>
      <p:cxnSp>
        <p:nvCxnSpPr>
          <p:cNvPr id="40" name="Straight Arrow Connector 39"/>
          <p:cNvCxnSpPr>
            <a:stCxn id="14" idx="1"/>
          </p:cNvCxnSpPr>
          <p:nvPr/>
        </p:nvCxnSpPr>
        <p:spPr>
          <a:xfrm flipV="1">
            <a:off x="5724650" y="2292896"/>
            <a:ext cx="0" cy="35131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25"/>
          <p:cNvSpPr txBox="1">
            <a:spLocks noChangeArrowheads="1"/>
          </p:cNvSpPr>
          <p:nvPr/>
        </p:nvSpPr>
        <p:spPr bwMode="auto">
          <a:xfrm>
            <a:off x="5707188" y="3429546"/>
            <a:ext cx="3762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(~)</a:t>
            </a:r>
          </a:p>
        </p:txBody>
      </p:sp>
      <p:sp>
        <p:nvSpPr>
          <p:cNvPr id="42" name="Line 30"/>
          <p:cNvSpPr>
            <a:spLocks noChangeShapeType="1"/>
          </p:cNvSpPr>
          <p:nvPr/>
        </p:nvSpPr>
        <p:spPr bwMode="auto">
          <a:xfrm>
            <a:off x="3275138" y="4437609"/>
            <a:ext cx="217487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4354638" y="4623346"/>
            <a:ext cx="0" cy="11826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6200000" flipV="1">
            <a:off x="3140994" y="1044328"/>
            <a:ext cx="415925" cy="1587"/>
          </a:xfrm>
          <a:prstGeom prst="straightConnector1">
            <a:avLst/>
          </a:prstGeom>
          <a:ln w="25400">
            <a:solidFill>
              <a:srgbClr val="7030A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2605213" y="908596"/>
            <a:ext cx="7429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clk200</a:t>
            </a: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3564063" y="692696"/>
            <a:ext cx="15843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IDELAYCTRL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rot="10800000">
            <a:off x="3348163" y="846684"/>
            <a:ext cx="215900" cy="1587"/>
          </a:xfrm>
          <a:prstGeom prst="straightConnector1">
            <a:avLst/>
          </a:prstGeom>
          <a:ln w="25400">
            <a:solidFill>
              <a:srgbClr val="7030A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179512" y="1857921"/>
            <a:ext cx="742951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clk357</a:t>
            </a:r>
          </a:p>
        </p:txBody>
      </p:sp>
      <p:sp>
        <p:nvSpPr>
          <p:cNvPr id="49" name="Line 19"/>
          <p:cNvSpPr>
            <a:spLocks noChangeShapeType="1"/>
          </p:cNvSpPr>
          <p:nvPr/>
        </p:nvSpPr>
        <p:spPr bwMode="auto">
          <a:xfrm>
            <a:off x="179512" y="2132559"/>
            <a:ext cx="1944688" cy="1587"/>
          </a:xfrm>
          <a:prstGeom prst="line">
            <a:avLst/>
          </a:prstGeom>
          <a:noFill/>
          <a:ln w="317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0" name="Text Box 8"/>
          <p:cNvSpPr txBox="1">
            <a:spLocks noChangeArrowheads="1"/>
          </p:cNvSpPr>
          <p:nvPr/>
        </p:nvSpPr>
        <p:spPr bwMode="auto">
          <a:xfrm>
            <a:off x="971675" y="1916659"/>
            <a:ext cx="11525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PLL ADV</a:t>
            </a:r>
          </a:p>
        </p:txBody>
      </p:sp>
      <p:sp>
        <p:nvSpPr>
          <p:cNvPr id="51" name="Text Box 8"/>
          <p:cNvSpPr txBox="1">
            <a:spLocks noChangeArrowheads="1"/>
          </p:cNvSpPr>
          <p:nvPr/>
        </p:nvSpPr>
        <p:spPr bwMode="auto">
          <a:xfrm>
            <a:off x="2195638" y="1916659"/>
            <a:ext cx="827087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BUFG</a:t>
            </a:r>
          </a:p>
        </p:txBody>
      </p:sp>
      <p:sp>
        <p:nvSpPr>
          <p:cNvPr id="52" name="Text Box 7"/>
          <p:cNvSpPr txBox="1">
            <a:spLocks noChangeArrowheads="1"/>
          </p:cNvSpPr>
          <p:nvPr/>
        </p:nvSpPr>
        <p:spPr bwMode="auto">
          <a:xfrm>
            <a:off x="3437063" y="1845221"/>
            <a:ext cx="12065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clk40_ibufg</a:t>
            </a:r>
          </a:p>
        </p:txBody>
      </p:sp>
      <p:sp>
        <p:nvSpPr>
          <p:cNvPr id="53" name="Date Placeholder 5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4" name="Footer Placeholder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6223-FE31-47C1-B026-3924DB8FCF4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79512" y="188640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FIRMWARE SCHEMATIC</a:t>
            </a:r>
            <a:endParaRPr lang="en-GB" sz="2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7164288" y="188640"/>
            <a:ext cx="1791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NO 40 MHz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v5.jpg"/>
          <p:cNvPicPr>
            <a:picLocks noChangeAspect="1"/>
          </p:cNvPicPr>
          <p:nvPr/>
        </p:nvPicPr>
        <p:blipFill>
          <a:blip r:embed="rId2" cstate="print"/>
          <a:srcRect l="6897" t="2878" r="6897" b="4884"/>
          <a:stretch>
            <a:fillRect/>
          </a:stretch>
        </p:blipFill>
        <p:spPr>
          <a:xfrm>
            <a:off x="611560" y="260648"/>
            <a:ext cx="7855418" cy="6048672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6223-FE31-47C1-B026-3924DB8FCF4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804248" y="188640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input ±1200 counts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259632" y="62068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n-GB" baseline="-25000" dirty="0" smtClean="0"/>
              <a:t>y</a:t>
            </a:r>
            <a:r>
              <a:rPr lang="en-GB" dirty="0" smtClean="0"/>
              <a:t> = 70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724128" y="836712"/>
            <a:ext cx="2209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dirty="0" smtClean="0"/>
              <a:t>σ</a:t>
            </a:r>
            <a:r>
              <a:rPr lang="en-GB" sz="3600" baseline="-25000" dirty="0" smtClean="0"/>
              <a:t>t</a:t>
            </a:r>
            <a:r>
              <a:rPr lang="en-GB" sz="3600" dirty="0" smtClean="0"/>
              <a:t> ~ 25 </a:t>
            </a:r>
            <a:r>
              <a:rPr lang="en-GB" sz="3600" dirty="0" err="1" smtClean="0"/>
              <a:t>ps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9.jpg"/>
          <p:cNvPicPr>
            <a:picLocks noChangeAspect="1"/>
          </p:cNvPicPr>
          <p:nvPr/>
        </p:nvPicPr>
        <p:blipFill>
          <a:blip r:embed="rId2" cstate="print"/>
          <a:srcRect l="6673" t="2738" r="6913" b="4803"/>
          <a:stretch>
            <a:fillRect/>
          </a:stretch>
        </p:blipFill>
        <p:spPr>
          <a:xfrm>
            <a:off x="605013" y="260648"/>
            <a:ext cx="7855419" cy="6048672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6223-FE31-47C1-B026-3924DB8FCF4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04248" y="188640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input ±1200 counts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259632" y="62068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n-GB" baseline="-25000" dirty="0" smtClean="0"/>
              <a:t>y</a:t>
            </a:r>
            <a:r>
              <a:rPr lang="en-GB" dirty="0" smtClean="0"/>
              <a:t> = 25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03597" y="836712"/>
            <a:ext cx="1952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dirty="0" smtClean="0"/>
              <a:t>σ</a:t>
            </a:r>
            <a:r>
              <a:rPr lang="en-GB" sz="3600" baseline="-25000" dirty="0" smtClean="0"/>
              <a:t>t</a:t>
            </a:r>
            <a:r>
              <a:rPr lang="en-GB" sz="3600" dirty="0" smtClean="0"/>
              <a:t> ~ 9 </a:t>
            </a:r>
            <a:r>
              <a:rPr lang="en-GB" sz="3600" dirty="0" err="1" smtClean="0"/>
              <a:t>ps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ft.jpg"/>
          <p:cNvPicPr>
            <a:picLocks noChangeAspect="1"/>
          </p:cNvPicPr>
          <p:nvPr/>
        </p:nvPicPr>
        <p:blipFill>
          <a:blip r:embed="rId2" cstate="print"/>
          <a:srcRect l="8263" t="6230" r="8263" b="5135"/>
          <a:stretch>
            <a:fillRect/>
          </a:stretch>
        </p:blipFill>
        <p:spPr>
          <a:xfrm>
            <a:off x="611560" y="256572"/>
            <a:ext cx="7920880" cy="605274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rot="5400000">
            <a:off x="5616116" y="4761148"/>
            <a:ext cx="720080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48838" y="4149080"/>
            <a:ext cx="3114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small oscillation at ~43 MHz 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6223-FE31-47C1-B026-3924DB8FCF4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Firmware fix for the 40 MHz oscillation</a:t>
            </a:r>
          </a:p>
          <a:p>
            <a:r>
              <a:rPr lang="en-GB" dirty="0" smtClean="0"/>
              <a:t>Will try and apply to old firmware versions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1st September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6223-FE31-47C1-B026-3924DB8FCF4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217</Words>
  <Application>Microsoft Office PowerPoint</Application>
  <PresentationFormat>On-screen Show (4:3)</PresentationFormat>
  <Paragraphs>86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40 MHz Firmware</vt:lpstr>
      <vt:lpstr>Slide 2</vt:lpstr>
      <vt:lpstr>Slide 3</vt:lpstr>
      <vt:lpstr>Slide 4</vt:lpstr>
      <vt:lpstr>Slide 5</vt:lpstr>
      <vt:lpstr>Slide 6</vt:lpstr>
      <vt:lpstr>Conclusion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31</cp:revision>
  <dcterms:created xsi:type="dcterms:W3CDTF">2009-05-21T13:39:04Z</dcterms:created>
  <dcterms:modified xsi:type="dcterms:W3CDTF">2011-09-01T11:34:54Z</dcterms:modified>
</cp:coreProperties>
</file>