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FF00"/>
    <a:srgbClr val="FF33CC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88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D9FDEDA-9F2C-4484-B079-60D35565E04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1st September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164D5-6C6E-4F2A-AF18-71247EE190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1st September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E9E665-4918-4A39-A6CD-F28DDDCFA7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1st September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88CA19-45C0-4A0A-B9B5-C0C579F404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1st September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331BDA-FAD2-4351-BDB7-750C4E7B27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1st September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EFC364-68EE-4C19-A344-56125FDF79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1st September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A6E6CD-F5A0-4556-AED7-39616A5160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1st September 2011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8FD73D-1382-4695-9DE9-87FE34E80B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1st September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EB4A04-6982-4A0A-8CB3-4EDD8E2302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1st September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E37C8E-F041-4B72-8289-3071F16816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1st September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3E23F-14A0-459E-BBFF-C86E81FE74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1st September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E57FB7-3400-4E20-BB46-A5C359CAAA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r>
              <a:rPr lang="en-GB" smtClean="0"/>
              <a:t>FONT Meeting 1st September 2011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fld id="{1BDB8944-4EBF-41F3-86CF-7F3F8BA957D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1st September 2011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D2B59-B663-48AF-A695-830D85377C1A}" type="slidenum">
              <a:rPr lang="en-US"/>
              <a:pPr/>
              <a:t>1</a:t>
            </a:fld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FONT4 </a:t>
            </a:r>
            <a:r>
              <a:rPr lang="en-US" dirty="0" err="1" smtClean="0"/>
              <a:t>Testbench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/>
              <a:t>D. R. Bett</a:t>
            </a:r>
            <a:endParaRPr lang="en-US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110901_04250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550" t="514" r="797" b="15054"/>
          <a:stretch>
            <a:fillRect/>
          </a:stretch>
        </p:blipFill>
        <p:spPr>
          <a:xfrm>
            <a:off x="0" y="432048"/>
            <a:ext cx="9109850" cy="566124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D. R. </a:t>
            </a:r>
            <a:r>
              <a:rPr lang="en-US" dirty="0" err="1" smtClean="0">
                <a:solidFill>
                  <a:schemeClr val="bg1"/>
                </a:solidFill>
              </a:rPr>
              <a:t>Bett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FONT Meeting 1st September 2011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31BDA-FAD2-4351-BDB7-750C4E7B278E}" type="slidenum">
              <a:rPr lang="en-US" smtClean="0">
                <a:solidFill>
                  <a:schemeClr val="bg1"/>
                </a:solidFill>
              </a:rPr>
              <a:pPr/>
              <a:t>2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52320" y="2132856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ring clock x2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52320" y="3779748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FFFF"/>
                </a:solidFill>
              </a:rPr>
              <a:t>t</a:t>
            </a:r>
            <a:r>
              <a:rPr lang="en-GB" dirty="0" smtClean="0">
                <a:solidFill>
                  <a:srgbClr val="00FFFF"/>
                </a:solidFill>
              </a:rPr>
              <a:t>rigger x2</a:t>
            </a:r>
            <a:endParaRPr lang="en-GB" dirty="0">
              <a:solidFill>
                <a:srgbClr val="00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52320" y="4869160"/>
            <a:ext cx="1193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33CC"/>
                </a:solidFill>
              </a:rPr>
              <a:t>difference</a:t>
            </a:r>
            <a:endParaRPr lang="en-GB" dirty="0">
              <a:solidFill>
                <a:srgbClr val="FF33CC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52320" y="6021288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FF00"/>
                </a:solidFill>
              </a:rPr>
              <a:t>sum</a:t>
            </a:r>
            <a:endParaRPr lang="en-GB" dirty="0">
              <a:solidFill>
                <a:srgbClr val="00FF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1st September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31BDA-FAD2-4351-BDB7-750C4E7B278E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Picture 6" descr="dif.jpg"/>
          <p:cNvPicPr>
            <a:picLocks noChangeAspect="1"/>
          </p:cNvPicPr>
          <p:nvPr/>
        </p:nvPicPr>
        <p:blipFill>
          <a:blip r:embed="rId2" cstate="print"/>
          <a:srcRect l="5901" t="2947" r="7476" b="5135"/>
          <a:stretch>
            <a:fillRect/>
          </a:stretch>
        </p:blipFill>
        <p:spPr>
          <a:xfrm>
            <a:off x="251520" y="332656"/>
            <a:ext cx="4104456" cy="3134312"/>
          </a:xfrm>
          <a:prstGeom prst="rect">
            <a:avLst/>
          </a:prstGeom>
        </p:spPr>
      </p:pic>
      <p:pic>
        <p:nvPicPr>
          <p:cNvPr id="8" name="Picture 7" descr="sum.jpg"/>
          <p:cNvPicPr>
            <a:picLocks noChangeAspect="1"/>
          </p:cNvPicPr>
          <p:nvPr/>
        </p:nvPicPr>
        <p:blipFill>
          <a:blip r:embed="rId3" cstate="print"/>
          <a:srcRect l="5901" t="2947" r="7476" b="5135"/>
          <a:stretch>
            <a:fillRect/>
          </a:stretch>
        </p:blipFill>
        <p:spPr>
          <a:xfrm>
            <a:off x="4688584" y="332656"/>
            <a:ext cx="4059880" cy="310027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67544" y="4509120"/>
            <a:ext cx="7272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Adjustable parameters:</a:t>
            </a:r>
          </a:p>
          <a:p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</a:t>
            </a:r>
            <a:r>
              <a:rPr lang="en-GB" dirty="0" smtClean="0"/>
              <a:t>bunch spacing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</a:t>
            </a:r>
            <a:r>
              <a:rPr lang="en-GB" dirty="0" smtClean="0"/>
              <a:t>bunch pathology (i.e. amplitude, evolution with time)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99792" y="3573016"/>
            <a:ext cx="3788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Example output from FONT5 board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70</Words>
  <Application>Microsoft Office PowerPoint</Application>
  <PresentationFormat>On-screen Show (4:3)</PresentationFormat>
  <Paragraphs>20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FONT4 Testbench</vt:lpstr>
      <vt:lpstr>Slide 2</vt:lpstr>
      <vt:lpstr>Slide 3</vt:lpstr>
    </vt:vector>
  </TitlesOfParts>
  <Company>Oxford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21</cp:revision>
  <dcterms:created xsi:type="dcterms:W3CDTF">2009-05-21T13:39:04Z</dcterms:created>
  <dcterms:modified xsi:type="dcterms:W3CDTF">2011-09-01T13:01:17Z</dcterms:modified>
</cp:coreProperties>
</file>