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82" r:id="rId3"/>
    <p:sldId id="292" r:id="rId4"/>
    <p:sldId id="318" r:id="rId5"/>
    <p:sldId id="316" r:id="rId6"/>
    <p:sldId id="322" r:id="rId7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000000"/>
    <a:srgbClr val="333399"/>
    <a:srgbClr val="6600CC"/>
    <a:srgbClr val="00CC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75" autoAdjust="0"/>
    <p:restoredTop sz="94660"/>
  </p:normalViewPr>
  <p:slideViewPr>
    <p:cSldViewPr>
      <p:cViewPr>
        <p:scale>
          <a:sx n="70" d="100"/>
          <a:sy n="70" d="100"/>
        </p:scale>
        <p:origin x="-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3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8C6EE-7A5B-48B1-B687-46A39B8986A5}" type="datetimeFigureOut">
              <a:rPr lang="en-US" smtClean="0"/>
              <a:pPr/>
              <a:t>8/30/2011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CDFBB-8105-4422-B6BF-E7923ED80D6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608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EFC0D00A-B283-4FF7-91B6-9D2C57A63393}" type="datetimeFigureOut">
              <a:rPr lang="en-US" smtClean="0"/>
              <a:pPr/>
              <a:t>8/30/2011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FFF2F36-6C82-49F0-A1B4-44D102E0BA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458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08-31-11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and Global Systems 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E7A-9825-426C-BFF6-49DA157E8728}" type="datetime1">
              <a:rPr lang="en-US" smtClean="0"/>
              <a:pPr/>
              <a:t>8/30/2011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F14A-0E49-4CFA-B125-B50352C3B864}" type="datetime1">
              <a:rPr lang="en-US" smtClean="0"/>
              <a:pPr/>
              <a:t>8/30/2011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4891-2A66-4B85-B866-0471410B8301}" type="datetime1">
              <a:rPr lang="en-US" smtClean="0"/>
              <a:pPr/>
              <a:t>8/30/2011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02AC-7C3A-4DE8-BF77-A53084E0A5E5}" type="datetime1">
              <a:rPr lang="en-US" smtClean="0"/>
              <a:pPr/>
              <a:t>8/30/2011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42E7-F7D4-4F09-A88B-BED44BBCEAC1}" type="datetime1">
              <a:rPr lang="en-US" smtClean="0"/>
              <a:pPr/>
              <a:t>8/30/2011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87EC-9205-4A18-B4EB-C5199B48BABC}" type="datetime1">
              <a:rPr lang="en-US" smtClean="0"/>
              <a:pPr/>
              <a:t>8/30/2011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C6C4-2DFE-4CE0-9725-602FBDADCB57}" type="datetime1">
              <a:rPr lang="en-US" smtClean="0"/>
              <a:pPr/>
              <a:t>8/30/2011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354C4-F37F-4CD8-8366-E00B7E6C0101}" type="datetime1">
              <a:rPr lang="en-US" smtClean="0"/>
              <a:pPr/>
              <a:t>8/30/2011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1F657-22AF-406C-81A9-3F7A7475210C}" type="datetime1">
              <a:rPr lang="en-US" smtClean="0"/>
              <a:pPr/>
              <a:t>8/30/2011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3E52-D0A6-485A-90C4-D2CC9DD4CC20}" type="datetime1">
              <a:rPr lang="en-US" smtClean="0"/>
              <a:pPr/>
              <a:t>8/30/2011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014F-89D2-4D92-8CC1-F52C35F22150}" type="datetime1">
              <a:rPr lang="en-US" smtClean="0"/>
              <a:pPr/>
              <a:t>8/30/2011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7939087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ILC CFS AND GLOBAL</a:t>
            </a:r>
          </a:p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SYSTEMS MEETING</a:t>
            </a:r>
            <a:endParaRPr lang="en-US" sz="3600" b="1" i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CONVENTIONAL FACILITIES</a:t>
            </a: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SITING GROUP</a:t>
            </a:r>
          </a:p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</a:p>
          <a:p>
            <a:pPr algn="ctr"/>
            <a:r>
              <a:rPr lang="en-US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GENERAL STATUS UPDATE</a:t>
            </a:r>
            <a:endParaRPr lang="en-US" sz="2400" b="1" i="1" dirty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V.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Kuchler</a:t>
            </a: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066800" y="2057400"/>
            <a:ext cx="70104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Overview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Preparation for LCWS2011 at Granada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Preparation for DRFS</a:t>
            </a: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Review at KEK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4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24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Preparation for Central Region BTR at 	DESY</a:t>
            </a:r>
            <a:endParaRPr lang="en-US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97173" y="1676400"/>
            <a:ext cx="769620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Preparation for </a:t>
            </a: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LCWS 2011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CFS Participation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FNAL - V Kuchler, T </a:t>
            </a: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L</a:t>
            </a: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ackowski, L </a:t>
            </a:r>
            <a:r>
              <a:rPr lang="en-US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H</a:t>
            </a: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ammond, R Wielgos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CERN – J Osborne, M </a:t>
            </a:r>
            <a:r>
              <a:rPr lang="en-US" b="1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Gastal</a:t>
            </a:r>
            <a:endParaRPr lang="en-US" b="1" i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Webex – E </a:t>
            </a:r>
            <a:r>
              <a:rPr lang="en-US" b="1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Huedem</a:t>
            </a:r>
            <a:endParaRPr lang="en-US" b="1" i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CFS Parallel Session Schedule is Not Yet  Finalized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Joint Sessions with Other Groups are Being 	Coordinated</a:t>
            </a:r>
            <a:endParaRPr lang="en-US" sz="20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Central Region Area Systems </a:t>
            </a: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(Sources, Damping Ring, 	RTML, BDS)</a:t>
            </a:r>
            <a:endParaRPr lang="en-US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High Level RF </a:t>
            </a:r>
            <a:r>
              <a:rPr lang="en-US" sz="1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(Klystron Cluster and DRFS)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MDI, SiD and ILD Detectors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31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990600" y="1752600"/>
            <a:ext cx="70104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Preparation for </a:t>
            </a: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DRFS Review at KEK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Original Topic has been Expanded</a:t>
            </a:r>
            <a:endParaRPr lang="en-US" sz="20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CFS Participation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FNAL – V Kuchler, R Wielgos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Webex – T </a:t>
            </a:r>
            <a:r>
              <a:rPr lang="en-US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L</a:t>
            </a: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ackowski, E </a:t>
            </a:r>
            <a:r>
              <a:rPr lang="en-US" b="1" i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Huedem</a:t>
            </a:r>
            <a:r>
              <a:rPr lang="en-US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, L Hammond</a:t>
            </a:r>
            <a:endParaRPr lang="en-US" b="1" i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Three General Topics</a:t>
            </a:r>
            <a:endParaRPr lang="en-US" sz="20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DRFS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Asian CFS Design</a:t>
            </a: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Central Region Desi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gn Criteria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36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066800"/>
            <a:ext cx="3919537" cy="504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12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838200" y="1905000"/>
            <a:ext cx="769620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Preparation for </a:t>
            </a:r>
            <a:r>
              <a:rPr lang="en-US" sz="24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Central Region BTR at DESY</a:t>
            </a:r>
            <a:endParaRPr lang="en-US" sz="24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Mini-Workshops have been Held at FNAL</a:t>
            </a:r>
            <a:endParaRPr lang="en-US" sz="20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Damping Ring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Layout, Dimensioning and Criteria 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RTML Layout, Dimensioning and Criteria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marL="1257300" lvl="2" indent="-342900">
              <a:buSzPct val="50000"/>
              <a:buFont typeface="Wingdings" pitchFamily="2" charset="2"/>
              <a:buChar char="q"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e+ Source Layout, Dimensioning and Criteria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e- Source and BDS Still Needs CFS Contact</a:t>
            </a:r>
          </a:p>
          <a:p>
            <a:pPr marL="800100" lvl="1" indent="-342900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CFS Webex Meetings  are Planned to Include 	MDI/Detector Participation in September</a:t>
            </a:r>
            <a:endParaRPr lang="en-US" sz="20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06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2714</TotalTime>
  <Words>180</Words>
  <Application>Microsoft Office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Fermi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kuchler</dc:creator>
  <cp:lastModifiedBy>kuchler</cp:lastModifiedBy>
  <cp:revision>289</cp:revision>
  <cp:lastPrinted>2011-05-10T20:26:18Z</cp:lastPrinted>
  <dcterms:created xsi:type="dcterms:W3CDTF">2009-08-24T14:41:00Z</dcterms:created>
  <dcterms:modified xsi:type="dcterms:W3CDTF">2011-08-31T01:56:29Z</dcterms:modified>
</cp:coreProperties>
</file>