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6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DA768-6DE0-4DCB-9CF0-37DABF6D9FC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shower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07402" y="1417320"/>
            <a:ext cx="47049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548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Bhabha</a:t>
            </a:r>
            <a:r>
              <a:rPr lang="en-US" dirty="0" smtClean="0"/>
              <a:t> rate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3642360" y="3276600"/>
            <a:ext cx="1239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Edep</a:t>
            </a:r>
            <a:r>
              <a:rPr lang="en-US" dirty="0" smtClean="0"/>
              <a:t>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04560" y="5836920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 (rad.)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3558540" y="3634740"/>
            <a:ext cx="4069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34000" y="1143000"/>
            <a:ext cx="238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Looks good to 46 </a:t>
            </a:r>
            <a:r>
              <a:rPr lang="en-US" dirty="0" err="1" smtClean="0"/>
              <a:t>mrad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Picture 8" descr="LumiCal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" y="1935480"/>
            <a:ext cx="3634292" cy="342485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0" y="3078480"/>
            <a:ext cx="2819400" cy="5029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0924819">
            <a:off x="853440" y="2910840"/>
            <a:ext cx="11385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47.5 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18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Bhabha rate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tvm</dc:creator>
  <cp:lastModifiedBy>tvm</cp:lastModifiedBy>
  <cp:revision>17</cp:revision>
  <dcterms:created xsi:type="dcterms:W3CDTF">2011-08-24T20:49:22Z</dcterms:created>
  <dcterms:modified xsi:type="dcterms:W3CDTF">2011-09-22T18:29:50Z</dcterms:modified>
</cp:coreProperties>
</file>