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0" autoAdjust="0"/>
    <p:restoredTop sz="94660"/>
  </p:normalViewPr>
  <p:slideViewPr>
    <p:cSldViewPr snapToObjects="1">
      <p:cViewPr>
        <p:scale>
          <a:sx n="100" d="100"/>
          <a:sy n="100" d="100"/>
        </p:scale>
        <p:origin x="-1352" y="-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AEC3F2-C68E-47E4-979C-4CDFA21321C6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7560-E866-4158-BE77-A4DE1D2016C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353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latin typeface="Calibri" charset="0"/>
              <a:ea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27D37-8F2A-1F42-B5F5-4A8C456E50A8}" type="datetimeFigureOut">
              <a:rPr lang="ja-JP" altLang="en-US" smtClean="0"/>
              <a:pPr/>
              <a:t>11/09/20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97BAE-018F-C24D-A5A0-200C51067A1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381000"/>
            <a:ext cx="534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Cavity status;  recent KEK activities</a:t>
            </a:r>
            <a:endParaRPr kumimoji="1" lang="ja-JP" alt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515644" y="113268"/>
            <a:ext cx="2063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2011.09.20: </a:t>
            </a:r>
            <a:r>
              <a:rPr kumimoji="1" lang="en-US" altLang="ja-JP" dirty="0" err="1" smtClean="0"/>
              <a:t>Hayano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032" y="1219200"/>
            <a:ext cx="9151714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(1) MHI</a:t>
            </a:r>
            <a:r>
              <a:rPr lang="en-US" altLang="ja-JP" sz="2000" dirty="0"/>
              <a:t>-015(28MV/m), MHI-016(20MV/m) are under local </a:t>
            </a:r>
            <a:r>
              <a:rPr lang="en-US" altLang="ja-JP" sz="2000" dirty="0" smtClean="0"/>
              <a:t>grinding.</a:t>
            </a:r>
          </a:p>
          <a:p>
            <a:r>
              <a:rPr kumimoji="1" lang="en-US" altLang="ja-JP" sz="2000" dirty="0"/>
              <a:t>      Bulk EP of MHI-018, MHI-019 were done.</a:t>
            </a:r>
          </a:p>
          <a:p>
            <a:r>
              <a:rPr lang="en-US" altLang="ja-JP" sz="2000" dirty="0" smtClean="0"/>
              <a:t>      After local grinding, 2</a:t>
            </a:r>
            <a:r>
              <a:rPr lang="en-US" altLang="ja-JP" sz="2000" baseline="30000" dirty="0" smtClean="0"/>
              <a:t>nd</a:t>
            </a:r>
            <a:r>
              <a:rPr lang="en-US" altLang="ja-JP" sz="2000" dirty="0" smtClean="0"/>
              <a:t> Bulk EP of MHI-015, MHI-016 are scheduled in October.</a:t>
            </a:r>
          </a:p>
          <a:p>
            <a:r>
              <a:rPr kumimoji="1" lang="en-US" altLang="ja-JP" sz="2000" dirty="0"/>
              <a:t>      MHI-020, 021, 022 will be deliverd in October.     </a:t>
            </a:r>
          </a:p>
          <a:p>
            <a:endParaRPr kumimoji="1" lang="en-US" altLang="ja-JP" sz="2000" dirty="0"/>
          </a:p>
          <a:p>
            <a:r>
              <a:rPr lang="en-US" altLang="ja-JP" sz="2000" dirty="0"/>
              <a:t>  </a:t>
            </a:r>
            <a:r>
              <a:rPr kumimoji="1" lang="en-US" altLang="ja-JP" sz="2000" dirty="0"/>
              <a:t>   (MHI-014 to MHI-022 : 9 cavities are for STF-CM1 cryomodule)</a:t>
            </a:r>
          </a:p>
          <a:p>
            <a:endParaRPr kumimoji="1" lang="en-US" altLang="ja-JP" sz="2000" dirty="0" smtClean="0"/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(2) MHI-08 VT at Jlab; (</a:t>
            </a:r>
            <a:r>
              <a:rPr lang="en-US" altLang="ja-JP" sz="2000" dirty="0" err="1" smtClean="0">
                <a:solidFill>
                  <a:srgbClr val="000000"/>
                </a:solidFill>
              </a:rPr>
              <a:t>Jlab</a:t>
            </a:r>
            <a:r>
              <a:rPr lang="en-US" altLang="ja-JP" sz="2000" dirty="0" smtClean="0">
                <a:solidFill>
                  <a:srgbClr val="000000"/>
                </a:solidFill>
              </a:rPr>
              <a:t>-KEK Collaborative work)</a:t>
            </a:r>
          </a:p>
          <a:p>
            <a:r>
              <a:rPr lang="en-US" altLang="ja-JP" sz="2000" dirty="0" smtClean="0"/>
              <a:t>        MHI-08(37MV/</a:t>
            </a:r>
            <a:r>
              <a:rPr lang="en-US" altLang="ja-JP" sz="2000" dirty="0" err="1" smtClean="0"/>
              <a:t>m@KEK</a:t>
            </a:r>
            <a:r>
              <a:rPr lang="en-US" altLang="ja-JP" sz="2000" dirty="0" smtClean="0"/>
              <a:t>) was processed and tested at </a:t>
            </a:r>
            <a:r>
              <a:rPr lang="en-US" altLang="ja-JP" sz="2000" dirty="0" err="1" smtClean="0"/>
              <a:t>Jlab</a:t>
            </a:r>
            <a:r>
              <a:rPr lang="en-US" altLang="ja-JP" sz="2000" dirty="0" smtClean="0"/>
              <a:t>.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 However, vacuum leak trouble from the monitor port happened.</a:t>
            </a:r>
          </a:p>
          <a:p>
            <a:r>
              <a:rPr lang="en-US" altLang="ja-JP" sz="2000" dirty="0"/>
              <a:t>        W</a:t>
            </a:r>
            <a:r>
              <a:rPr lang="en-US" altLang="ja-JP" sz="2000" dirty="0" smtClean="0"/>
              <a:t>e replaced the gasket. VT was done on Sep.14, KEK people attended via WebEx. </a:t>
            </a:r>
          </a:p>
          <a:p>
            <a:r>
              <a:rPr lang="en-US" altLang="ja-JP" sz="2000" dirty="0"/>
              <a:t>        </a:t>
            </a:r>
            <a:r>
              <a:rPr lang="en-US" altLang="ja-JP" sz="2000" dirty="0" smtClean="0"/>
              <a:t>The result was 26.5MV/m with heavy field emission.</a:t>
            </a:r>
          </a:p>
          <a:p>
            <a:r>
              <a:rPr lang="en-US" altLang="ja-JP" sz="2000" dirty="0"/>
              <a:t>        Cross-calibration on X-ray detection, </a:t>
            </a:r>
          </a:p>
          <a:p>
            <a:r>
              <a:rPr lang="en-US" altLang="ja-JP" sz="2000" dirty="0"/>
              <a:t>        </a:t>
            </a:r>
            <a:r>
              <a:rPr lang="en-US" altLang="ja-JP" sz="2000" dirty="0"/>
              <a:t>3</a:t>
            </a:r>
            <a:r>
              <a:rPr lang="en-US" altLang="ja-JP" sz="2000" baseline="30000" dirty="0"/>
              <a:t>rd</a:t>
            </a:r>
            <a:r>
              <a:rPr lang="en-US" altLang="ja-JP" sz="2000" dirty="0"/>
              <a:t> hermonic signal by field emission, etc.</a:t>
            </a:r>
          </a:p>
          <a:p>
            <a:r>
              <a:rPr lang="en-US" altLang="ja-JP" sz="2000" dirty="0" smtClean="0"/>
              <a:t>     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69DE483-C725-2D40-89DD-E0A1D53EEF48}" type="slidenum">
              <a:rPr lang="en-US" altLang="ja-JP"/>
              <a:pPr eaLnBrk="1" hangingPunct="1"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5346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7287</TotalTime>
  <Words>203</Words>
  <Application>Microsoft Macintosh PowerPoint</Application>
  <PresentationFormat>画面に合わせる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早野 仁司</dc:creator>
  <cp:lastModifiedBy>早野 仁司</cp:lastModifiedBy>
  <cp:revision>154</cp:revision>
  <dcterms:created xsi:type="dcterms:W3CDTF">2011-02-22T06:19:24Z</dcterms:created>
  <dcterms:modified xsi:type="dcterms:W3CDTF">2011-09-20T10:00:53Z</dcterms:modified>
</cp:coreProperties>
</file>