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50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820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615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73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10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07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52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09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92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61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49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293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B5B04-98AE-475B-A417-3F2B6BE02BB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65B3F-9013-4D38-ABF7-8CB7601A27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77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TPC </a:t>
            </a:r>
            <a:r>
              <a:rPr lang="fr-FR" dirty="0" err="1" smtClean="0"/>
              <a:t>electronics</a:t>
            </a:r>
            <a:r>
              <a:rPr lang="fr-FR" dirty="0" smtClean="0"/>
              <a:t> design - </a:t>
            </a:r>
            <a:r>
              <a:rPr lang="fr-FR" dirty="0" err="1" smtClean="0"/>
              <a:t>GdSP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418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GdSP</a:t>
            </a:r>
            <a:r>
              <a:rPr lang="fr-FR" dirty="0" smtClean="0"/>
              <a:t> design effort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err="1" smtClean="0"/>
              <a:t>Reminder</a:t>
            </a:r>
            <a:r>
              <a:rPr lang="fr-FR" dirty="0" smtClean="0"/>
              <a:t>: </a:t>
            </a:r>
            <a:r>
              <a:rPr lang="fr-FR" dirty="0" err="1" smtClean="0"/>
              <a:t>synergy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CMS muon </a:t>
            </a:r>
            <a:r>
              <a:rPr lang="fr-FR" dirty="0" err="1" smtClean="0"/>
              <a:t>chambers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(VFAT3) and TPC AIDA pad </a:t>
            </a:r>
            <a:r>
              <a:rPr lang="fr-FR" dirty="0" err="1" smtClean="0"/>
              <a:t>readout</a:t>
            </a:r>
            <a:r>
              <a:rPr lang="fr-FR" dirty="0" smtClean="0"/>
              <a:t> (SALTRO+AFTER) -&gt; </a:t>
            </a:r>
            <a:r>
              <a:rPr lang="fr-FR" dirty="0" err="1" smtClean="0"/>
              <a:t>GdSP</a:t>
            </a:r>
            <a:r>
              <a:rPr lang="fr-FR" dirty="0" smtClean="0"/>
              <a:t>, </a:t>
            </a:r>
            <a:r>
              <a:rPr lang="fr-FR" dirty="0" err="1" smtClean="0"/>
              <a:t>under</a:t>
            </a:r>
            <a:r>
              <a:rPr lang="fr-FR" dirty="0" smtClean="0"/>
              <a:t> Paul </a:t>
            </a:r>
            <a:r>
              <a:rPr lang="fr-FR" dirty="0" err="1" smtClean="0"/>
              <a:t>Aspell’s</a:t>
            </a:r>
            <a:r>
              <a:rPr lang="fr-FR" dirty="0" smtClean="0"/>
              <a:t> leadership. </a:t>
            </a:r>
          </a:p>
          <a:p>
            <a:r>
              <a:rPr lang="fr-FR" dirty="0" smtClean="0"/>
              <a:t>First design meetings </a:t>
            </a:r>
            <a:r>
              <a:rPr lang="fr-FR" dirty="0" err="1" smtClean="0"/>
              <a:t>at</a:t>
            </a:r>
            <a:r>
              <a:rPr lang="fr-FR" dirty="0" smtClean="0"/>
              <a:t> CERN: July 2011, 2 in </a:t>
            </a:r>
            <a:r>
              <a:rPr lang="fr-FR" dirty="0" err="1" smtClean="0"/>
              <a:t>October</a:t>
            </a:r>
            <a:r>
              <a:rPr lang="fr-FR" dirty="0" smtClean="0"/>
              <a:t> 2011. Team </a:t>
            </a:r>
            <a:r>
              <a:rPr lang="fr-FR" dirty="0" err="1" smtClean="0"/>
              <a:t>being</a:t>
            </a:r>
            <a:r>
              <a:rPr lang="fr-FR" dirty="0" smtClean="0"/>
              <a:t> set up. « </a:t>
            </a:r>
            <a:r>
              <a:rPr lang="fr-FR" dirty="0" err="1" smtClean="0"/>
              <a:t>olders</a:t>
            </a:r>
            <a:r>
              <a:rPr lang="fr-FR" dirty="0" smtClean="0"/>
              <a:t> » passing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experience</a:t>
            </a:r>
            <a:r>
              <a:rPr lang="fr-FR" dirty="0" smtClean="0"/>
              <a:t>, </a:t>
            </a:r>
            <a:r>
              <a:rPr lang="fr-FR" dirty="0" err="1" smtClean="0"/>
              <a:t>newcomers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. Jan </a:t>
            </a:r>
            <a:r>
              <a:rPr lang="fr-FR" dirty="0" err="1" smtClean="0"/>
              <a:t>Kaplon</a:t>
            </a:r>
            <a:r>
              <a:rPr lang="fr-FR" dirty="0" smtClean="0"/>
              <a:t> (130 nm expert), Marek </a:t>
            </a:r>
            <a:r>
              <a:rPr lang="fr-FR" dirty="0" err="1" smtClean="0"/>
              <a:t>Idzik</a:t>
            </a:r>
            <a:r>
              <a:rPr lang="fr-FR" dirty="0" smtClean="0"/>
              <a:t> (ADC expert), Eric Delagnes,  Fabrice (</a:t>
            </a:r>
            <a:r>
              <a:rPr lang="fr-FR" dirty="0" err="1" smtClean="0"/>
              <a:t>low</a:t>
            </a:r>
            <a:r>
              <a:rPr lang="fr-FR" dirty="0" smtClean="0"/>
              <a:t>-noise </a:t>
            </a:r>
            <a:r>
              <a:rPr lang="fr-FR" dirty="0" err="1" smtClean="0"/>
              <a:t>amplifiers</a:t>
            </a:r>
            <a:r>
              <a:rPr lang="fr-FR" dirty="0" smtClean="0"/>
              <a:t>, TPC experts).</a:t>
            </a:r>
          </a:p>
          <a:p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motivated</a:t>
            </a:r>
            <a:r>
              <a:rPr lang="fr-FR" dirty="0" smtClean="0"/>
              <a:t> team. </a:t>
            </a:r>
            <a:r>
              <a:rPr lang="fr-FR" dirty="0" err="1" smtClean="0"/>
              <a:t>Clear</a:t>
            </a:r>
            <a:r>
              <a:rPr lang="fr-FR" dirty="0" smtClean="0"/>
              <a:t> synergies, but to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extent</a:t>
            </a:r>
            <a:r>
              <a:rPr lang="fr-FR" dirty="0" smtClean="0"/>
              <a:t>?     </a:t>
            </a:r>
            <a:r>
              <a:rPr lang="fr-FR" dirty="0" smtClean="0"/>
              <a:t>(VFAT3:discriminator, TPC: ADC)    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985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GdSP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052736"/>
            <a:ext cx="8784976" cy="5256584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IBM CMOS 130 nm </a:t>
            </a:r>
            <a:r>
              <a:rPr lang="fr-FR" dirty="0" err="1" smtClean="0"/>
              <a:t>technology</a:t>
            </a:r>
            <a:r>
              <a:rPr lang="fr-FR" dirty="0" smtClean="0"/>
              <a:t>, power 1.2 V</a:t>
            </a:r>
          </a:p>
          <a:p>
            <a:r>
              <a:rPr lang="fr-FR" dirty="0" err="1" smtClean="0"/>
              <a:t>Work</a:t>
            </a:r>
            <a:r>
              <a:rPr lang="fr-FR" dirty="0" smtClean="0"/>
              <a:t> on power </a:t>
            </a:r>
            <a:r>
              <a:rPr lang="fr-FR" dirty="0" err="1" smtClean="0"/>
              <a:t>consumption</a:t>
            </a:r>
            <a:r>
              <a:rPr lang="fr-FR" dirty="0" smtClean="0"/>
              <a:t> (PASA16 </a:t>
            </a:r>
            <a:r>
              <a:rPr lang="fr-FR" dirty="0" err="1" smtClean="0"/>
              <a:t>consums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)</a:t>
            </a:r>
          </a:p>
          <a:p>
            <a:r>
              <a:rPr lang="fr-FR" dirty="0" smtClean="0"/>
              <a:t>Multiple power </a:t>
            </a:r>
            <a:r>
              <a:rPr lang="fr-FR" dirty="0" err="1" smtClean="0"/>
              <a:t>domains</a:t>
            </a:r>
            <a:endParaRPr lang="fr-FR" dirty="0" smtClean="0"/>
          </a:p>
          <a:p>
            <a:r>
              <a:rPr lang="fr-FR" dirty="0" smtClean="0"/>
              <a:t>Use SRAM and the CELLS standard </a:t>
            </a:r>
            <a:r>
              <a:rPr lang="fr-FR" dirty="0" err="1" smtClean="0"/>
              <a:t>from</a:t>
            </a:r>
            <a:r>
              <a:rPr lang="fr-FR" dirty="0" smtClean="0"/>
              <a:t> CERN to </a:t>
            </a:r>
            <a:r>
              <a:rPr lang="fr-FR" dirty="0" err="1" smtClean="0"/>
              <a:t>make</a:t>
            </a:r>
            <a:r>
              <a:rPr lang="fr-FR" dirty="0" smtClean="0"/>
              <a:t> the IP blocks (AIDA WG3)</a:t>
            </a:r>
          </a:p>
          <a:p>
            <a:r>
              <a:rPr lang="fr-FR" dirty="0" smtClean="0"/>
              <a:t>Use GBT to interface FE to </a:t>
            </a:r>
            <a:r>
              <a:rPr lang="fr-FR" dirty="0" err="1" smtClean="0"/>
              <a:t>concentrator</a:t>
            </a:r>
            <a:endParaRPr lang="fr-FR" dirty="0" smtClean="0"/>
          </a:p>
          <a:p>
            <a:r>
              <a:rPr lang="fr-FR" dirty="0" err="1" smtClean="0"/>
              <a:t>Optimize</a:t>
            </a:r>
            <a:r>
              <a:rPr lang="fr-FR" dirty="0" smtClean="0"/>
              <a:t> for 100 ns </a:t>
            </a:r>
            <a:r>
              <a:rPr lang="fr-FR" dirty="0" err="1" smtClean="0"/>
              <a:t>shaping</a:t>
            </a:r>
            <a:endParaRPr lang="fr-FR" dirty="0"/>
          </a:p>
          <a:p>
            <a:r>
              <a:rPr lang="fr-FR" dirty="0" smtClean="0"/>
              <a:t>Note </a:t>
            </a:r>
            <a:r>
              <a:rPr lang="fr-FR" dirty="0" err="1" smtClean="0"/>
              <a:t>limit</a:t>
            </a:r>
            <a:r>
              <a:rPr lang="fr-FR" dirty="0" smtClean="0"/>
              <a:t> on </a:t>
            </a:r>
            <a:r>
              <a:rPr lang="fr-FR" dirty="0" err="1" smtClean="0"/>
              <a:t>dynamics</a:t>
            </a:r>
            <a:r>
              <a:rPr lang="fr-FR" dirty="0" smtClean="0"/>
              <a:t>: 1.2 V </a:t>
            </a:r>
            <a:r>
              <a:rPr lang="fr-FR" dirty="0" err="1" smtClean="0"/>
              <a:t>supply</a:t>
            </a:r>
            <a:r>
              <a:rPr lang="fr-FR" dirty="0" smtClean="0"/>
              <a:t>, 10mV/</a:t>
            </a:r>
            <a:r>
              <a:rPr lang="fr-FR" dirty="0" err="1" smtClean="0"/>
              <a:t>fC</a:t>
            </a:r>
            <a:r>
              <a:rPr lang="fr-FR" dirty="0"/>
              <a:t> </a:t>
            </a:r>
            <a:r>
              <a:rPr lang="fr-FR" dirty="0" smtClean="0"/>
              <a:t>-&gt;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10 bits. </a:t>
            </a:r>
            <a:r>
              <a:rPr lang="fr-FR" dirty="0" smtClean="0"/>
              <a:t>(</a:t>
            </a:r>
            <a:r>
              <a:rPr lang="fr-FR" dirty="0" err="1" smtClean="0"/>
              <a:t>study</a:t>
            </a:r>
            <a:r>
              <a:rPr lang="fr-FR" dirty="0" smtClean="0"/>
              <a:t> in </a:t>
            </a:r>
            <a:r>
              <a:rPr lang="fr-FR" dirty="0" err="1" smtClean="0"/>
              <a:t>mM</a:t>
            </a:r>
            <a:r>
              <a:rPr lang="fr-FR" dirty="0" smtClean="0"/>
              <a:t> case shows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OK)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3675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Future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Make</a:t>
            </a:r>
            <a:r>
              <a:rPr lang="fr-FR" dirty="0" smtClean="0"/>
              <a:t> a </a:t>
            </a:r>
            <a:r>
              <a:rPr lang="fr-FR" dirty="0" err="1" smtClean="0"/>
              <a:t>limited</a:t>
            </a:r>
            <a:r>
              <a:rPr lang="fr-FR" dirty="0" smtClean="0"/>
              <a:t> </a:t>
            </a:r>
            <a:r>
              <a:rPr lang="fr-FR" dirty="0" err="1" smtClean="0"/>
              <a:t>amount</a:t>
            </a:r>
            <a:r>
              <a:rPr lang="fr-FR" dirty="0" smtClean="0"/>
              <a:t> of </a:t>
            </a:r>
            <a:r>
              <a:rPr lang="fr-FR" dirty="0" err="1" smtClean="0"/>
              <a:t>silicon</a:t>
            </a:r>
            <a:r>
              <a:rPr lang="fr-FR" dirty="0" smtClean="0"/>
              <a:t> in about 2 </a:t>
            </a:r>
            <a:r>
              <a:rPr lang="fr-FR" dirty="0" err="1" smtClean="0"/>
              <a:t>years</a:t>
            </a:r>
            <a:r>
              <a:rPr lang="fr-FR" dirty="0" smtClean="0"/>
              <a:t>. </a:t>
            </a:r>
          </a:p>
          <a:p>
            <a:r>
              <a:rPr lang="fr-FR" dirty="0" smtClean="0"/>
              <a:t>Watch </a:t>
            </a:r>
            <a:r>
              <a:rPr lang="fr-FR" dirty="0" err="1" smtClean="0"/>
              <a:t>differences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the muon </a:t>
            </a:r>
            <a:r>
              <a:rPr lang="fr-FR" dirty="0" err="1" smtClean="0"/>
              <a:t>chamber</a:t>
            </a:r>
            <a:r>
              <a:rPr lang="fr-FR" dirty="0" smtClean="0"/>
              <a:t> application and the TPC application.</a:t>
            </a:r>
          </a:p>
          <a:p>
            <a:r>
              <a:rPr lang="fr-FR" dirty="0" err="1" smtClean="0"/>
              <a:t>Bring</a:t>
            </a:r>
            <a:r>
              <a:rPr lang="fr-FR" dirty="0" smtClean="0"/>
              <a:t> input on real time data </a:t>
            </a:r>
            <a:r>
              <a:rPr lang="fr-FR" dirty="0" err="1" smtClean="0"/>
              <a:t>processing</a:t>
            </a:r>
            <a:r>
              <a:rPr lang="fr-FR" dirty="0" smtClean="0"/>
              <a:t>, self-</a:t>
            </a:r>
            <a:r>
              <a:rPr lang="fr-FR" dirty="0" err="1" smtClean="0"/>
              <a:t>triggering</a:t>
            </a:r>
            <a:r>
              <a:rPr lang="fr-FR" smtClean="0"/>
              <a:t>, etc…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87714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170</Words>
  <Application>Microsoft Office PowerPoint</Application>
  <PresentationFormat>Affichage à l'écran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TPC electronics design - GdSP</vt:lpstr>
      <vt:lpstr>GdSP design effort</vt:lpstr>
      <vt:lpstr>GdSP</vt:lpstr>
      <vt:lpstr>Future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electronics design - GdSP</dc:title>
  <dc:creator>Colas Paul</dc:creator>
  <cp:lastModifiedBy>Colas Paul</cp:lastModifiedBy>
  <cp:revision>8</cp:revision>
  <dcterms:created xsi:type="dcterms:W3CDTF">2011-09-26T12:04:23Z</dcterms:created>
  <dcterms:modified xsi:type="dcterms:W3CDTF">2011-09-27T13:32:14Z</dcterms:modified>
</cp:coreProperties>
</file>