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pfs5.physics.ox.ac.uk\Particle\davism\BPM%20Processors\Excel%20Results\First%20Rough%20Attemp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>
              <a:noFill/>
            </a:ln>
          </c:spPr>
          <c:marker>
            <c:symbol val="square"/>
            <c:size val="5"/>
          </c:marker>
          <c:cat>
            <c:numRef>
              <c:f>Sheet1!$A$3:$A$10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7</c:v>
                </c:pt>
                <c:pt idx="6">
                  <c:v>8</c:v>
                </c:pt>
                <c:pt idx="7">
                  <c:v>10</c:v>
                </c:pt>
              </c:numCache>
            </c:numRef>
          </c:cat>
          <c:val>
            <c:numRef>
              <c:f>Sheet1!$E$3:$E$10</c:f>
              <c:numCache>
                <c:formatCode>General</c:formatCode>
                <c:ptCount val="8"/>
                <c:pt idx="0">
                  <c:v>0.95000000000000284</c:v>
                </c:pt>
                <c:pt idx="1">
                  <c:v>0.90000000000000213</c:v>
                </c:pt>
                <c:pt idx="2">
                  <c:v>1.6999999999999993</c:v>
                </c:pt>
                <c:pt idx="3">
                  <c:v>0.80000000000000071</c:v>
                </c:pt>
                <c:pt idx="4">
                  <c:v>1.1000000000000014</c:v>
                </c:pt>
                <c:pt idx="5">
                  <c:v>1.1499999999999986</c:v>
                </c:pt>
                <c:pt idx="6">
                  <c:v>1.6000000000000014</c:v>
                </c:pt>
                <c:pt idx="7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265472"/>
        <c:axId val="48284416"/>
      </c:lineChart>
      <c:catAx>
        <c:axId val="48265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/>
                  <a:t>Processor No.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8284416"/>
        <c:crosses val="autoZero"/>
        <c:auto val="1"/>
        <c:lblAlgn val="ctr"/>
        <c:lblOffset val="100"/>
        <c:noMultiLvlLbl val="0"/>
      </c:catAx>
      <c:valAx>
        <c:axId val="482844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GB" sz="1600" dirty="0"/>
                  <a:t>Time Difference (ns)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82654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07/10/2011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07 October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97708" y="30123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1593" y="2967335"/>
            <a:ext cx="9100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BPM Processor </a:t>
            </a:r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Improvmentnts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30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BPM Processor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Everything that needs to be made is in the process of being made or is done</a:t>
            </a:r>
          </a:p>
          <a:p>
            <a:r>
              <a:rPr lang="en-GB" dirty="0" smtClean="0"/>
              <a:t>Everything that needs to be ordered has been ordered</a:t>
            </a:r>
          </a:p>
          <a:p>
            <a:r>
              <a:rPr lang="en-GB" dirty="0" smtClean="0"/>
              <a:t>We have a prototype, seems to work</a:t>
            </a:r>
          </a:p>
          <a:p>
            <a:r>
              <a:rPr lang="en-GB" dirty="0" smtClean="0"/>
              <a:t>Work has begun on taking the measurements for the LO cable and offsetting the differences between the sum and difference</a:t>
            </a: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07 October 2011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1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0622"/>
            <a:ext cx="6552728" cy="490066"/>
          </a:xfrm>
        </p:spPr>
        <p:txBody>
          <a:bodyPr>
            <a:normAutofit/>
          </a:bodyPr>
          <a:lstStyle/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b="1" dirty="0">
                <a:solidFill>
                  <a:prstClr val="black"/>
                </a:solidFill>
              </a:rPr>
              <a:t>Time Difference </a:t>
            </a:r>
            <a:r>
              <a:rPr lang="en-GB" b="1" dirty="0" smtClean="0">
                <a:solidFill>
                  <a:prstClr val="black"/>
                </a:solidFill>
              </a:rPr>
              <a:t>Between </a:t>
            </a:r>
            <a:r>
              <a:rPr lang="en-GB" b="1" dirty="0">
                <a:solidFill>
                  <a:prstClr val="black"/>
                </a:solidFill>
              </a:rPr>
              <a:t>Sum and Difference </a:t>
            </a:r>
            <a:r>
              <a:rPr lang="en-GB" b="1" dirty="0" err="1">
                <a:solidFill>
                  <a:prstClr val="black"/>
                </a:solidFill>
              </a:rPr>
              <a:t>vs</a:t>
            </a:r>
            <a:r>
              <a:rPr lang="en-GB" b="1" dirty="0">
                <a:solidFill>
                  <a:prstClr val="black"/>
                </a:solidFill>
              </a:rPr>
              <a:t> Processor No.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748358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number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07 October 2011</a:t>
            </a:r>
            <a:endParaRPr lang="en-GB" sz="1400" dirty="0">
              <a:latin typeface="Calibri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0704081"/>
              </p:ext>
            </p:extLst>
          </p:nvPr>
        </p:nvGraphicFramePr>
        <p:xfrm>
          <a:off x="0" y="908720"/>
          <a:ext cx="914400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6007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95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BPM Processor Improvements</vt:lpstr>
      <vt:lpstr>Time Difference Between Sum and Difference vs Processor No.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5</cp:revision>
  <dcterms:created xsi:type="dcterms:W3CDTF">2011-03-24T11:41:11Z</dcterms:created>
  <dcterms:modified xsi:type="dcterms:W3CDTF">2011-10-07T08:22:51Z</dcterms:modified>
</cp:coreProperties>
</file>