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5.physics.ox.ac.uk\Particle\davism\BPM%20Processors\Excel%20Results\First%20Rough%20Attemp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5.physics.ox.ac.uk\Particle\davism\BPM%20Processors\Excel%20Results\First%20Rough%20Attemp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5.physics.ox.ac.uk\Particle\davism\BPM%20Processors\Excel%20Results\First%20Rough%20Attem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Time Difference Betweem Sum and Difference vs Processor No.</a:t>
            </a:r>
          </a:p>
        </c:rich>
      </c:tx>
      <c:layout>
        <c:manualLayout>
          <c:xMode val="edge"/>
          <c:yMode val="edge"/>
          <c:x val="0.10443367467392776"/>
          <c:y val="1.345073483023654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489428672499763"/>
          <c:y val="7.6192764210736647E-2"/>
          <c:w val="0.6963971676710492"/>
          <c:h val="0.75594947889876252"/>
        </c:manualLayout>
      </c:layout>
      <c:lineChart>
        <c:grouping val="standard"/>
        <c:varyColors val="0"/>
        <c:ser>
          <c:idx val="0"/>
          <c:order val="0"/>
          <c:tx>
            <c:v>Sum I Before</c:v>
          </c:tx>
          <c:spPr>
            <a:ln>
              <a:noFill/>
            </a:ln>
          </c:spPr>
          <c:marker>
            <c:symbol val="square"/>
            <c:size val="5"/>
          </c:marker>
          <c:cat>
            <c:numRef>
              <c:f>'Peak Sync'!$A$3:$A$10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cat>
          <c:val>
            <c:numRef>
              <c:f>'Peak Sync'!$E$3:$E$10</c:f>
              <c:numCache>
                <c:formatCode>General</c:formatCode>
                <c:ptCount val="8"/>
                <c:pt idx="0">
                  <c:v>0.95000000000000284</c:v>
                </c:pt>
                <c:pt idx="1">
                  <c:v>0.90000000000000213</c:v>
                </c:pt>
                <c:pt idx="2">
                  <c:v>1.6999999999999993</c:v>
                </c:pt>
                <c:pt idx="3">
                  <c:v>0.80000000000000071</c:v>
                </c:pt>
                <c:pt idx="4">
                  <c:v>1.1000000000000014</c:v>
                </c:pt>
                <c:pt idx="5">
                  <c:v>1.1499999999999986</c:v>
                </c:pt>
                <c:pt idx="6">
                  <c:v>1.6000000000000014</c:v>
                </c:pt>
                <c:pt idx="7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v>SumQ Before</c:v>
          </c:tx>
          <c:spPr>
            <a:ln w="28575">
              <a:noFill/>
            </a:ln>
          </c:spPr>
          <c:val>
            <c:numRef>
              <c:f>'Peak Sync'!$T$3:$T$10</c:f>
              <c:numCache>
                <c:formatCode>General</c:formatCode>
                <c:ptCount val="8"/>
                <c:pt idx="0">
                  <c:v>1.1199999999999974</c:v>
                </c:pt>
                <c:pt idx="1">
                  <c:v>0.93000000000000327</c:v>
                </c:pt>
                <c:pt idx="2">
                  <c:v>1.5899999999999999</c:v>
                </c:pt>
                <c:pt idx="3">
                  <c:v>0.72000000000000242</c:v>
                </c:pt>
                <c:pt idx="4">
                  <c:v>1.0100000000000016</c:v>
                </c:pt>
                <c:pt idx="5">
                  <c:v>1.1300000000000026</c:v>
                </c:pt>
                <c:pt idx="6">
                  <c:v>1.5700000000000003</c:v>
                </c:pt>
                <c:pt idx="7">
                  <c:v>0.93999999999999773</c:v>
                </c:pt>
              </c:numCache>
            </c:numRef>
          </c:val>
          <c:smooth val="0"/>
        </c:ser>
        <c:ser>
          <c:idx val="2"/>
          <c:order val="2"/>
          <c:tx>
            <c:v>SumI After</c:v>
          </c:tx>
          <c:spPr>
            <a:ln w="28575">
              <a:noFill/>
            </a:ln>
          </c:spPr>
          <c:val>
            <c:numRef>
              <c:f>'Peak Sync'!$E$34:$E$41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1.9999999999999574E-2</c:v>
                </c:pt>
                <c:pt idx="3">
                  <c:v>5.0000000000000711E-2</c:v>
                </c:pt>
                <c:pt idx="4">
                  <c:v>5.9999999999998721E-2</c:v>
                </c:pt>
                <c:pt idx="5">
                  <c:v>5.0000000000000711E-2</c:v>
                </c:pt>
                <c:pt idx="6">
                  <c:v>0</c:v>
                </c:pt>
                <c:pt idx="7">
                  <c:v>0.15000000000000213</c:v>
                </c:pt>
              </c:numCache>
            </c:numRef>
          </c:val>
          <c:smooth val="0"/>
        </c:ser>
        <c:ser>
          <c:idx val="3"/>
          <c:order val="3"/>
          <c:tx>
            <c:v>SumQ After</c:v>
          </c:tx>
          <c:spPr>
            <a:ln w="28575">
              <a:noFill/>
            </a:ln>
          </c:spPr>
          <c:val>
            <c:numRef>
              <c:f>'Peak Sync'!$G$34:$G$41</c:f>
              <c:numCache>
                <c:formatCode>General</c:formatCode>
                <c:ptCount val="8"/>
                <c:pt idx="0">
                  <c:v>0.16000000000000014</c:v>
                </c:pt>
                <c:pt idx="1">
                  <c:v>3.0000000000001137E-2</c:v>
                </c:pt>
                <c:pt idx="2">
                  <c:v>1.0000000000001563E-2</c:v>
                </c:pt>
                <c:pt idx="3">
                  <c:v>2.9999999999997584E-2</c:v>
                </c:pt>
                <c:pt idx="4">
                  <c:v>7.9999999999998295E-2</c:v>
                </c:pt>
                <c:pt idx="5">
                  <c:v>1.9999999999999574E-2</c:v>
                </c:pt>
                <c:pt idx="6">
                  <c:v>0</c:v>
                </c:pt>
                <c:pt idx="7">
                  <c:v>0.12999999999999901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433984"/>
        <c:axId val="43442176"/>
      </c:lineChart>
      <c:catAx>
        <c:axId val="43433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Processor No.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442176"/>
        <c:crosses val="autoZero"/>
        <c:auto val="1"/>
        <c:lblAlgn val="ctr"/>
        <c:lblOffset val="100"/>
        <c:noMultiLvlLbl val="0"/>
      </c:catAx>
      <c:valAx>
        <c:axId val="43442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Time Difference (ns)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433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Time Difference Betweem Sum and Difference vs Processor No.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2005714418728852"/>
          <c:y val="9.9586622291370275E-2"/>
          <c:w val="0.67901181972460467"/>
          <c:h val="0.74351705017459957"/>
        </c:manualLayout>
      </c:layout>
      <c:lineChart>
        <c:grouping val="standard"/>
        <c:varyColors val="0"/>
        <c:ser>
          <c:idx val="0"/>
          <c:order val="0"/>
          <c:tx>
            <c:v>Dif After</c:v>
          </c:tx>
          <c:spPr>
            <a:ln w="28575">
              <a:noFill/>
            </a:ln>
          </c:spPr>
          <c:val>
            <c:numRef>
              <c:f>'Peak Sync'!$C$50:$C$57</c:f>
              <c:numCache>
                <c:formatCode>General</c:formatCode>
                <c:ptCount val="8"/>
                <c:pt idx="0">
                  <c:v>24.42</c:v>
                </c:pt>
                <c:pt idx="1">
                  <c:v>24.46</c:v>
                </c:pt>
                <c:pt idx="3">
                  <c:v>24.48</c:v>
                </c:pt>
                <c:pt idx="4">
                  <c:v>24.45</c:v>
                </c:pt>
                <c:pt idx="5">
                  <c:v>24.53</c:v>
                </c:pt>
                <c:pt idx="7">
                  <c:v>24.42</c:v>
                </c:pt>
              </c:numCache>
            </c:numRef>
          </c:val>
          <c:smooth val="0"/>
        </c:ser>
        <c:ser>
          <c:idx val="1"/>
          <c:order val="1"/>
          <c:tx>
            <c:v>Sum I After</c:v>
          </c:tx>
          <c:spPr>
            <a:ln w="28575">
              <a:noFill/>
            </a:ln>
          </c:spPr>
          <c:val>
            <c:numRef>
              <c:f>'Peak Sync'!$D$50:$D$57</c:f>
              <c:numCache>
                <c:formatCode>General</c:formatCode>
                <c:ptCount val="8"/>
                <c:pt idx="0">
                  <c:v>24.42</c:v>
                </c:pt>
                <c:pt idx="1">
                  <c:v>24.46</c:v>
                </c:pt>
                <c:pt idx="3">
                  <c:v>24.41</c:v>
                </c:pt>
                <c:pt idx="4">
                  <c:v>24.46</c:v>
                </c:pt>
                <c:pt idx="5">
                  <c:v>24.54</c:v>
                </c:pt>
                <c:pt idx="7">
                  <c:v>24.3</c:v>
                </c:pt>
              </c:numCache>
            </c:numRef>
          </c:val>
          <c:smooth val="0"/>
        </c:ser>
        <c:ser>
          <c:idx val="2"/>
          <c:order val="2"/>
          <c:tx>
            <c:v>Sum Q After</c:v>
          </c:tx>
          <c:spPr>
            <a:ln w="28575">
              <a:noFill/>
            </a:ln>
          </c:spPr>
          <c:val>
            <c:numRef>
              <c:f>'Peak Sync'!$F$50:$F$57</c:f>
              <c:numCache>
                <c:formatCode>General</c:formatCode>
                <c:ptCount val="8"/>
                <c:pt idx="0">
                  <c:v>24.35</c:v>
                </c:pt>
                <c:pt idx="1">
                  <c:v>24.55</c:v>
                </c:pt>
                <c:pt idx="3">
                  <c:v>24.55</c:v>
                </c:pt>
                <c:pt idx="4">
                  <c:v>24.39</c:v>
                </c:pt>
                <c:pt idx="5">
                  <c:v>24.49</c:v>
                </c:pt>
                <c:pt idx="7">
                  <c:v>24.45</c:v>
                </c:pt>
              </c:numCache>
            </c:numRef>
          </c:val>
          <c:smooth val="0"/>
        </c:ser>
        <c:ser>
          <c:idx val="3"/>
          <c:order val="3"/>
          <c:tx>
            <c:v>Dif Before</c:v>
          </c:tx>
          <c:spPr>
            <a:ln w="28575">
              <a:noFill/>
            </a:ln>
          </c:spPr>
          <c:val>
            <c:numRef>
              <c:f>'Peak Sync'!$C$3:$C$10</c:f>
              <c:numCache>
                <c:formatCode>General</c:formatCode>
                <c:ptCount val="8"/>
                <c:pt idx="0">
                  <c:v>22.15</c:v>
                </c:pt>
                <c:pt idx="1">
                  <c:v>22.2</c:v>
                </c:pt>
                <c:pt idx="2">
                  <c:v>21.45</c:v>
                </c:pt>
                <c:pt idx="3">
                  <c:v>22.25</c:v>
                </c:pt>
                <c:pt idx="4">
                  <c:v>22.15</c:v>
                </c:pt>
                <c:pt idx="5">
                  <c:v>22.1</c:v>
                </c:pt>
                <c:pt idx="6">
                  <c:v>21.7</c:v>
                </c:pt>
                <c:pt idx="7">
                  <c:v>22.2</c:v>
                </c:pt>
              </c:numCache>
            </c:numRef>
          </c:val>
          <c:smooth val="0"/>
        </c:ser>
        <c:ser>
          <c:idx val="4"/>
          <c:order val="4"/>
          <c:tx>
            <c:v>Sum I Before</c:v>
          </c:tx>
          <c:spPr>
            <a:ln w="28575">
              <a:noFill/>
            </a:ln>
          </c:spPr>
          <c:val>
            <c:numRef>
              <c:f>'Peak Sync'!$D$3:$D$10</c:f>
              <c:numCache>
                <c:formatCode>General</c:formatCode>
                <c:ptCount val="8"/>
                <c:pt idx="0">
                  <c:v>23.1</c:v>
                </c:pt>
                <c:pt idx="1">
                  <c:v>23.1</c:v>
                </c:pt>
                <c:pt idx="2">
                  <c:v>23.15</c:v>
                </c:pt>
                <c:pt idx="3">
                  <c:v>23.05</c:v>
                </c:pt>
                <c:pt idx="4">
                  <c:v>23.25</c:v>
                </c:pt>
                <c:pt idx="5">
                  <c:v>23.25</c:v>
                </c:pt>
                <c:pt idx="6">
                  <c:v>23.3</c:v>
                </c:pt>
                <c:pt idx="7">
                  <c:v>23.2</c:v>
                </c:pt>
              </c:numCache>
            </c:numRef>
          </c:val>
          <c:smooth val="0"/>
        </c:ser>
        <c:ser>
          <c:idx val="5"/>
          <c:order val="5"/>
          <c:tx>
            <c:v>Sum Q Before</c:v>
          </c:tx>
          <c:spPr>
            <a:ln w="28575">
              <a:noFill/>
            </a:ln>
          </c:spPr>
          <c:val>
            <c:numRef>
              <c:f>'Peak Sync'!$S$3:$S$10</c:f>
              <c:numCache>
                <c:formatCode>General</c:formatCode>
                <c:ptCount val="8"/>
                <c:pt idx="0">
                  <c:v>23.22</c:v>
                </c:pt>
                <c:pt idx="1">
                  <c:v>23.01</c:v>
                </c:pt>
                <c:pt idx="2">
                  <c:v>23.06</c:v>
                </c:pt>
                <c:pt idx="3">
                  <c:v>22.85</c:v>
                </c:pt>
                <c:pt idx="4">
                  <c:v>23.14</c:v>
                </c:pt>
                <c:pt idx="5">
                  <c:v>23.21</c:v>
                </c:pt>
                <c:pt idx="6">
                  <c:v>23.13</c:v>
                </c:pt>
                <c:pt idx="7">
                  <c:v>23.06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556672"/>
        <c:axId val="86559360"/>
      </c:lineChart>
      <c:catAx>
        <c:axId val="86556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Processor No.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559360"/>
        <c:crosses val="autoZero"/>
        <c:auto val="1"/>
        <c:lblAlgn val="ctr"/>
        <c:lblOffset val="100"/>
        <c:noMultiLvlLbl val="0"/>
      </c:catAx>
      <c:valAx>
        <c:axId val="865593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Time Difference (ns)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556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/>
              <a:t>Optimum</a:t>
            </a:r>
            <a:r>
              <a:rPr lang="en-GB" baseline="0" dirty="0"/>
              <a:t> LO Phase </a:t>
            </a:r>
            <a:r>
              <a:rPr lang="en-GB" baseline="0" dirty="0" err="1"/>
              <a:t>vs</a:t>
            </a:r>
            <a:r>
              <a:rPr lang="en-GB" baseline="0" dirty="0"/>
              <a:t> BPM Processor</a:t>
            </a:r>
            <a:endParaRPr lang="en-GB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925613928732154"/>
          <c:y val="9.7342259958988916E-2"/>
          <c:w val="0.86638253192817949"/>
          <c:h val="0.82304664139833583"/>
        </c:manualLayout>
      </c:layout>
      <c:lineChart>
        <c:grouping val="standard"/>
        <c:varyColors val="0"/>
        <c:ser>
          <c:idx val="0"/>
          <c:order val="0"/>
          <c:tx>
            <c:v>First Attempt</c:v>
          </c:tx>
          <c:spPr>
            <a:ln>
              <a:noFill/>
            </a:ln>
          </c:spPr>
          <c:marker>
            <c:symbol val="square"/>
            <c:size val="5"/>
          </c:marker>
          <c:cat>
            <c:numRef>
              <c:f>'Lo Phase'!$A$3:$A$10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cat>
          <c:val>
            <c:numRef>
              <c:f>'Lo Phase'!$D$3:$D$10</c:f>
              <c:numCache>
                <c:formatCode>General</c:formatCode>
                <c:ptCount val="8"/>
                <c:pt idx="0">
                  <c:v>12.375</c:v>
                </c:pt>
                <c:pt idx="1">
                  <c:v>-0.625</c:v>
                </c:pt>
                <c:pt idx="2">
                  <c:v>10.375</c:v>
                </c:pt>
                <c:pt idx="3">
                  <c:v>-2.625</c:v>
                </c:pt>
                <c:pt idx="4">
                  <c:v>5.375</c:v>
                </c:pt>
                <c:pt idx="5">
                  <c:v>-22.625</c:v>
                </c:pt>
                <c:pt idx="6">
                  <c:v>2.375</c:v>
                </c:pt>
                <c:pt idx="7">
                  <c:v>-4.625</c:v>
                </c:pt>
              </c:numCache>
            </c:numRef>
          </c:val>
          <c:smooth val="0"/>
        </c:ser>
        <c:ser>
          <c:idx val="1"/>
          <c:order val="1"/>
          <c:tx>
            <c:v>Second Attempt</c:v>
          </c:tx>
          <c:spPr>
            <a:ln>
              <a:noFill/>
            </a:ln>
          </c:spPr>
          <c:marker>
            <c:symbol val="square"/>
            <c:size val="5"/>
          </c:marker>
          <c:cat>
            <c:numRef>
              <c:f>'Lo Phase'!$A$3:$A$10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cat>
          <c:val>
            <c:numRef>
              <c:f>'Lo Phase'!$I$3:$I$10</c:f>
              <c:numCache>
                <c:formatCode>General</c:formatCode>
                <c:ptCount val="8"/>
                <c:pt idx="0">
                  <c:v>6.5</c:v>
                </c:pt>
                <c:pt idx="1">
                  <c:v>-4.5</c:v>
                </c:pt>
                <c:pt idx="2">
                  <c:v>6.5</c:v>
                </c:pt>
                <c:pt idx="3">
                  <c:v>-4.5</c:v>
                </c:pt>
                <c:pt idx="4">
                  <c:v>4.5</c:v>
                </c:pt>
                <c:pt idx="5">
                  <c:v>-8.5</c:v>
                </c:pt>
                <c:pt idx="6">
                  <c:v>4.5</c:v>
                </c:pt>
                <c:pt idx="7">
                  <c:v>-4.5</c:v>
                </c:pt>
              </c:numCache>
            </c:numRef>
          </c:val>
          <c:smooth val="0"/>
        </c:ser>
        <c:ser>
          <c:idx val="2"/>
          <c:order val="2"/>
          <c:tx>
            <c:v>Post Cables</c:v>
          </c:tx>
          <c:spPr>
            <a:ln>
              <a:noFill/>
            </a:ln>
          </c:spPr>
          <c:marker>
            <c:symbol val="square"/>
            <c:size val="5"/>
            <c:spPr>
              <a:ln>
                <a:noFill/>
              </a:ln>
            </c:spPr>
          </c:marker>
          <c:cat>
            <c:numRef>
              <c:f>'Lo Phase'!$A$3:$A$10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cat>
          <c:val>
            <c:numRef>
              <c:f>'Lo Phase'!$N$3:$N$10</c:f>
              <c:numCache>
                <c:formatCode>General</c:formatCode>
                <c:ptCount val="8"/>
                <c:pt idx="0">
                  <c:v>0.25</c:v>
                </c:pt>
                <c:pt idx="1">
                  <c:v>9.25</c:v>
                </c:pt>
                <c:pt idx="2">
                  <c:v>5.25</c:v>
                </c:pt>
                <c:pt idx="3">
                  <c:v>5.25</c:v>
                </c:pt>
                <c:pt idx="4">
                  <c:v>8.25</c:v>
                </c:pt>
                <c:pt idx="5">
                  <c:v>-17.75</c:v>
                </c:pt>
                <c:pt idx="6">
                  <c:v>-1.75</c:v>
                </c:pt>
                <c:pt idx="7">
                  <c:v>-8.75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'Lo Phase'!$P$1</c:f>
              <c:strCache>
                <c:ptCount val="1"/>
                <c:pt idx="0">
                  <c:v>Best Attempt</c:v>
                </c:pt>
              </c:strCache>
            </c:strRef>
          </c:tx>
          <c:spPr>
            <a:ln w="28575">
              <a:noFill/>
            </a:ln>
          </c:spPr>
          <c:val>
            <c:numRef>
              <c:f>'Lo Phase'!$U$3:$U$10</c:f>
              <c:numCache>
                <c:formatCode>General</c:formatCode>
                <c:ptCount val="8"/>
                <c:pt idx="0">
                  <c:v>11.166666666666657</c:v>
                </c:pt>
                <c:pt idx="1">
                  <c:v>-0.83333333333334281</c:v>
                </c:pt>
                <c:pt idx="2">
                  <c:v>-161.83333333333334</c:v>
                </c:pt>
                <c:pt idx="3">
                  <c:v>-2.8333333333333428</c:v>
                </c:pt>
                <c:pt idx="4">
                  <c:v>5.1666666666666572</c:v>
                </c:pt>
                <c:pt idx="5">
                  <c:v>-8.8333333333333428</c:v>
                </c:pt>
                <c:pt idx="6">
                  <c:v>-161.83333333333334</c:v>
                </c:pt>
                <c:pt idx="7">
                  <c:v>-3.8333333333333428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734208"/>
        <c:axId val="114717440"/>
      </c:lineChart>
      <c:catAx>
        <c:axId val="116734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800" dirty="0"/>
                  <a:t>BPM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14717440"/>
        <c:crosses val="autoZero"/>
        <c:auto val="1"/>
        <c:lblAlgn val="ctr"/>
        <c:lblOffset val="100"/>
        <c:noMultiLvlLbl val="0"/>
      </c:catAx>
      <c:valAx>
        <c:axId val="114717440"/>
        <c:scaling>
          <c:orientation val="minMax"/>
          <c:max val="30"/>
          <c:min val="-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800" dirty="0"/>
                  <a:t>Optimum LO Phase (</a:t>
                </a:r>
                <a:r>
                  <a:rPr lang="en-GB" sz="1800" dirty="0" err="1"/>
                  <a:t>deg</a:t>
                </a:r>
                <a:r>
                  <a:rPr lang="en-GB" sz="1800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16734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79747634396722"/>
          <c:y val="8.5048169207671956E-2"/>
          <c:w val="0.20239903295138034"/>
          <c:h val="0.24568386892622604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872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BPM Processor Improvements: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Currently at the final assembly stage.</a:t>
            </a:r>
          </a:p>
          <a:p>
            <a:r>
              <a:rPr lang="en-GB" dirty="0" smtClean="0"/>
              <a:t>4 For this trip done today</a:t>
            </a:r>
          </a:p>
          <a:p>
            <a:r>
              <a:rPr lang="en-GB" dirty="0" smtClean="0"/>
              <a:t>LO Cables not done properly (see later slides)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3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1171408"/>
              </p:ext>
            </p:extLst>
          </p:nvPr>
        </p:nvGraphicFramePr>
        <p:xfrm>
          <a:off x="30434" y="908720"/>
          <a:ext cx="9077053" cy="5665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22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876409"/>
              </p:ext>
            </p:extLst>
          </p:nvPr>
        </p:nvGraphicFramePr>
        <p:xfrm>
          <a:off x="0" y="836712"/>
          <a:ext cx="9107488" cy="5737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485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534229"/>
              </p:ext>
            </p:extLst>
          </p:nvPr>
        </p:nvGraphicFramePr>
        <p:xfrm>
          <a:off x="48171" y="786408"/>
          <a:ext cx="9059317" cy="5738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4931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BPM Processor Improvements: Update</vt:lpstr>
      <vt:lpstr>Update</vt:lpstr>
      <vt:lpstr>Results</vt:lpstr>
      <vt:lpstr>Results</vt:lpstr>
      <vt:lpstr>Results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</cp:revision>
  <dcterms:created xsi:type="dcterms:W3CDTF">2011-03-24T11:41:11Z</dcterms:created>
  <dcterms:modified xsi:type="dcterms:W3CDTF">2011-10-14T10:03:17Z</dcterms:modified>
</cp:coreProperties>
</file>