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0" r:id="rId4"/>
    <p:sldId id="261" r:id="rId5"/>
    <p:sldId id="262" r:id="rId6"/>
    <p:sldId id="264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2DE267E-52A5-45CA-A1AB-36D61D2D91C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14th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7CD3F-265F-4DB4-A4C2-0888991AFB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14th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1C23C-9E81-4402-B767-8D99E17D14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14th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CE511-7911-473C-862A-5B3C5F6E6D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14th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528E3-BCCA-494D-B457-48E1EB8371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14th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2E04F5-5327-4B86-8A49-228E5DE2FC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14th October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D10133-C954-4701-AC38-13278C3D0E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14th October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9F162-5E0E-4C7B-B7AA-5B8C3DD9EA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14th October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B2EA0-8301-43D7-A63D-07CE369E0D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14th October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A84D7-AC4F-44CB-A4A2-A84AB7B60B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14th October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CFF33-2D3A-4B5D-B073-B94423C895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14th October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90FAF0-E3EC-4435-9A91-006D3FB17B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r>
              <a:rPr lang="en-GB" smtClean="0"/>
              <a:t>FONT Meeting 14th October 2011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CAEF8C24-DF23-4987-A9CC-E6C204CF2B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14th October 2011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9AEC-1E4B-4E03-9048-C62DAA91A146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ATF Work Plan</a:t>
            </a:r>
            <a:br>
              <a:rPr lang="en-US" dirty="0" smtClean="0"/>
            </a:br>
            <a:r>
              <a:rPr lang="en-US" dirty="0" smtClean="0"/>
              <a:t>Oct 2011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D. R. Bett</a:t>
            </a:r>
            <a:endParaRPr 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14th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528E3-BCCA-494D-B457-48E1EB83712F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51520" y="1556792"/>
          <a:ext cx="8644736" cy="286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4080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  <a:gridCol w="267264"/>
              </a:tblGrid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OCT16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OCT17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OCT18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OCT19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OCT20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OCT21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OCT22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OCT23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OCT24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OCT25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OCT26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OCT27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OCT28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OCT29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OCT30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OCT31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NOV01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NOV02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NOV03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NOV04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NOV05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NOV06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NOV07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NOV08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NOV09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NOV10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NOV11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NOV12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NOV13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BEAM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</a:t>
                      </a:r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</a:t>
                      </a:r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</a:t>
                      </a:r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</a:t>
                      </a:r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Colin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…</a:t>
                      </a:r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ym typeface="Wingdings"/>
                        </a:rPr>
                        <a:t>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Glenn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ym typeface="Wingdings"/>
                        </a:rPr>
                        <a:t></a:t>
                      </a:r>
                      <a:endParaRPr lang="en-GB" sz="1200" dirty="0" smtClean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ym typeface="Wingdings"/>
                        </a:rPr>
                        <a:t></a:t>
                      </a:r>
                      <a:endParaRPr lang="en-GB" sz="1200" dirty="0" smtClean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Doug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ym typeface="Wingdings"/>
                        </a:rPr>
                        <a:t>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ym typeface="Wingdings"/>
                        </a:rPr>
                        <a:t></a:t>
                      </a:r>
                      <a:endParaRPr lang="en-GB" sz="1200" dirty="0" smtClean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Mikey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ym typeface="Wingdings"/>
                        </a:rPr>
                        <a:t>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ym typeface="Wingdings"/>
                        </a:rPr>
                        <a:t>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Availability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Week 1 &amp; 2:</a:t>
            </a:r>
          </a:p>
          <a:p>
            <a:pPr lvl="1"/>
            <a:r>
              <a:rPr lang="en-GB" dirty="0" smtClean="0"/>
              <a:t>No dedicated shift time</a:t>
            </a:r>
          </a:p>
          <a:p>
            <a:r>
              <a:rPr lang="en-GB" dirty="0" smtClean="0"/>
              <a:t>Week 3</a:t>
            </a:r>
          </a:p>
          <a:p>
            <a:pPr lvl="1"/>
            <a:r>
              <a:rPr lang="en-GB" dirty="0" smtClean="0"/>
              <a:t>No beam</a:t>
            </a:r>
          </a:p>
          <a:p>
            <a:r>
              <a:rPr lang="en-GB" dirty="0" smtClean="0"/>
              <a:t>Week 4</a:t>
            </a:r>
          </a:p>
          <a:p>
            <a:pPr lvl="1"/>
            <a:r>
              <a:rPr lang="en-GB" dirty="0" smtClean="0"/>
              <a:t>DR studies (Glenn)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14th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528E3-BCCA-494D-B457-48E1EB83712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Week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MIDWEEK</a:t>
            </a:r>
          </a:p>
          <a:p>
            <a:pPr lvl="1"/>
            <a:r>
              <a:rPr lang="en-GB" dirty="0" smtClean="0"/>
              <a:t>Rebuild LO distribution</a:t>
            </a:r>
          </a:p>
          <a:p>
            <a:pPr lvl="1"/>
            <a:r>
              <a:rPr lang="en-GB" dirty="0" smtClean="0"/>
              <a:t>Commission latest version(s) of DAQ</a:t>
            </a:r>
          </a:p>
          <a:p>
            <a:pPr lvl="1"/>
            <a:r>
              <a:rPr lang="en-GB" dirty="0" smtClean="0"/>
              <a:t>Study sources of 357 MHz using digital board  </a:t>
            </a:r>
          </a:p>
          <a:p>
            <a:pPr lvl="2"/>
            <a:r>
              <a:rPr lang="en-GB" dirty="0" smtClean="0"/>
              <a:t>FONT PC maintenance</a:t>
            </a:r>
          </a:p>
          <a:p>
            <a:pPr lvl="3"/>
            <a:r>
              <a:rPr lang="en-GB" dirty="0" smtClean="0"/>
              <a:t>Locate portable scope</a:t>
            </a:r>
          </a:p>
          <a:p>
            <a:r>
              <a:rPr lang="en-GB" dirty="0" smtClean="0"/>
              <a:t>WEEKEND</a:t>
            </a:r>
          </a:p>
          <a:p>
            <a:pPr lvl="1"/>
            <a:r>
              <a:rPr lang="en-GB" dirty="0" smtClean="0"/>
              <a:t>Install FONT5 system (board(s) + processors)</a:t>
            </a:r>
          </a:p>
          <a:p>
            <a:pPr lvl="1"/>
            <a:r>
              <a:rPr lang="en-GB" dirty="0" smtClean="0"/>
              <a:t>Locate DR cables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14th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528E3-BCCA-494D-B457-48E1EB83712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Week </a:t>
            </a:r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Primary goal:</a:t>
            </a:r>
          </a:p>
          <a:p>
            <a:pPr lvl="1"/>
            <a:r>
              <a:rPr lang="en-GB" dirty="0" smtClean="0"/>
              <a:t>Determine if board fixes improved resolution</a:t>
            </a:r>
          </a:p>
          <a:p>
            <a:r>
              <a:rPr lang="en-GB" dirty="0" smtClean="0"/>
              <a:t>Suggest monitoring P2 with all processors</a:t>
            </a:r>
          </a:p>
          <a:p>
            <a:pPr lvl="1"/>
            <a:r>
              <a:rPr lang="en-GB" dirty="0" smtClean="0"/>
              <a:t>Individual X and Y boards if possible</a:t>
            </a:r>
          </a:p>
          <a:p>
            <a:r>
              <a:rPr lang="en-GB" dirty="0" smtClean="0"/>
              <a:t>Standard pre-shift data</a:t>
            </a:r>
          </a:p>
          <a:p>
            <a:pPr lvl="1"/>
            <a:r>
              <a:rPr lang="en-GB" dirty="0" smtClean="0"/>
              <a:t>LO phase </a:t>
            </a:r>
            <a:r>
              <a:rPr lang="en-GB" dirty="0" smtClean="0"/>
              <a:t>scan</a:t>
            </a:r>
          </a:p>
          <a:p>
            <a:pPr lvl="1"/>
            <a:r>
              <a:rPr lang="en-GB" dirty="0" smtClean="0"/>
              <a:t>Mover calibrations</a:t>
            </a:r>
          </a:p>
          <a:p>
            <a:pPr lvl="1"/>
            <a:r>
              <a:rPr lang="en-GB" dirty="0" smtClean="0"/>
              <a:t>Resolution runs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14th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528E3-BCCA-494D-B457-48E1EB83712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Week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 smtClean="0"/>
              <a:t>Prepare DR </a:t>
            </a:r>
            <a:r>
              <a:rPr lang="en-GB" dirty="0" smtClean="0"/>
              <a:t>system to Glenn’s specification</a:t>
            </a:r>
            <a:endParaRPr lang="en-GB" dirty="0" smtClean="0"/>
          </a:p>
          <a:p>
            <a:pPr lvl="1"/>
            <a:r>
              <a:rPr lang="en-GB" dirty="0" smtClean="0"/>
              <a:t>Analyse data from previous week</a:t>
            </a:r>
          </a:p>
          <a:p>
            <a:pPr lvl="4"/>
            <a:r>
              <a:rPr lang="en-GB" dirty="0" smtClean="0"/>
              <a:t>Inventory of FONT equipment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14th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528E3-BCCA-494D-B457-48E1EB83712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Week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Glenn’s damping ring studies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14th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528E3-BCCA-494D-B457-48E1EB83712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249</Words>
  <Application>Microsoft Office PowerPoint</Application>
  <PresentationFormat>On-screen Show (4:3)</PresentationFormat>
  <Paragraphs>104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ATF Work Plan Oct 2011</vt:lpstr>
      <vt:lpstr>Availability</vt:lpstr>
      <vt:lpstr>Overview</vt:lpstr>
      <vt:lpstr>Week 1</vt:lpstr>
      <vt:lpstr>Week 2</vt:lpstr>
      <vt:lpstr>Week 3</vt:lpstr>
      <vt:lpstr>Week 4</vt:lpstr>
    </vt:vector>
  </TitlesOfParts>
  <Company>Oxford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35</cp:revision>
  <dcterms:created xsi:type="dcterms:W3CDTF">2009-05-21T13:39:04Z</dcterms:created>
  <dcterms:modified xsi:type="dcterms:W3CDTF">2011-10-14T09:37:49Z</dcterms:modified>
</cp:coreProperties>
</file>